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67" r:id="rId1"/>
  </p:sldMasterIdLst>
  <p:notesMasterIdLst>
    <p:notesMasterId r:id="rId25"/>
  </p:notesMasterIdLst>
  <p:sldIdLst>
    <p:sldId id="3153" r:id="rId2"/>
    <p:sldId id="3152" r:id="rId3"/>
    <p:sldId id="3154" r:id="rId4"/>
    <p:sldId id="3155" r:id="rId5"/>
    <p:sldId id="3175" r:id="rId6"/>
    <p:sldId id="3157" r:id="rId7"/>
    <p:sldId id="3177" r:id="rId8"/>
    <p:sldId id="3178" r:id="rId9"/>
    <p:sldId id="3179" r:id="rId10"/>
    <p:sldId id="3176" r:id="rId11"/>
    <p:sldId id="3180" r:id="rId12"/>
    <p:sldId id="3181" r:id="rId13"/>
    <p:sldId id="3182" r:id="rId14"/>
    <p:sldId id="3183" r:id="rId15"/>
    <p:sldId id="3184" r:id="rId16"/>
    <p:sldId id="3185" r:id="rId17"/>
    <p:sldId id="3186" r:id="rId18"/>
    <p:sldId id="3187" r:id="rId19"/>
    <p:sldId id="3188" r:id="rId20"/>
    <p:sldId id="3189" r:id="rId21"/>
    <p:sldId id="3190" r:id="rId22"/>
    <p:sldId id="3191" r:id="rId23"/>
    <p:sldId id="3193" r:id="rId24"/>
  </p:sldIdLst>
  <p:sldSz cx="24377650" cy="13716000"/>
  <p:notesSz cx="6858000" cy="9144000"/>
  <p:defaultTex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112" userDrawn="1">
          <p15:clr>
            <a:srgbClr val="A4A3A4"/>
          </p15:clr>
        </p15:guide>
        <p15:guide id="2" pos="14830" userDrawn="1">
          <p15:clr>
            <a:srgbClr val="A4A3A4"/>
          </p15:clr>
        </p15:guide>
        <p15:guide id="3" pos="526" userDrawn="1">
          <p15:clr>
            <a:srgbClr val="A4A3A4"/>
          </p15:clr>
        </p15:guide>
        <p15:guide id="5" orient="horz" pos="528" userDrawn="1">
          <p15:clr>
            <a:srgbClr val="A4A3A4"/>
          </p15:clr>
        </p15:guide>
        <p15:guide id="41" pos="7678" userDrawn="1">
          <p15:clr>
            <a:srgbClr val="A4A3A4"/>
          </p15:clr>
        </p15:guide>
        <p15:guide id="46" orient="horz" pos="434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EFF1FA"/>
    <a:srgbClr val="B8B8B8"/>
    <a:srgbClr val="54AEC9"/>
    <a:srgbClr val="06919A"/>
    <a:srgbClr val="242C35"/>
    <a:srgbClr val="566A86"/>
    <a:srgbClr val="525252"/>
    <a:srgbClr val="0E80C9"/>
    <a:srgbClr val="414E5E"/>
    <a:srgbClr val="384558"/>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245" autoAdjust="0"/>
    <p:restoredTop sz="95992" autoAdjust="0"/>
  </p:normalViewPr>
  <p:slideViewPr>
    <p:cSldViewPr snapToGrid="0" snapToObjects="1">
      <p:cViewPr>
        <p:scale>
          <a:sx n="51" d="100"/>
          <a:sy n="51" d="100"/>
        </p:scale>
        <p:origin x="1984" y="2384"/>
      </p:cViewPr>
      <p:guideLst>
        <p:guide orient="horz" pos="8112"/>
        <p:guide pos="14830"/>
        <p:guide pos="526"/>
        <p:guide orient="horz" pos="528"/>
        <p:guide pos="7678"/>
        <p:guide orient="horz" pos="4344"/>
      </p:guideLst>
    </p:cSldViewPr>
  </p:slideViewPr>
  <p:notesTextViewPr>
    <p:cViewPr>
      <p:scale>
        <a:sx n="100" d="100"/>
        <a:sy n="100" d="100"/>
      </p:scale>
      <p:origin x="0" y="0"/>
    </p:cViewPr>
  </p:notesTextViewPr>
  <p:sorterViewPr>
    <p:cViewPr>
      <p:scale>
        <a:sx n="24" d="100"/>
        <a:sy n="24" d="100"/>
      </p:scale>
      <p:origin x="0" y="0"/>
    </p:cViewPr>
  </p:sorterViewPr>
  <p:notesViewPr>
    <p:cSldViewPr snapToGrid="0" snapToObjects="1" showGuide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notesMaster" Target="notesMasters/notesMaster1.xml"/><Relationship Id="rId26" Type="http://schemas.openxmlformats.org/officeDocument/2006/relationships/presProps" Target="presProps.xml"/><Relationship Id="rId27" Type="http://schemas.openxmlformats.org/officeDocument/2006/relationships/viewProps" Target="viewProps.xml"/><Relationship Id="rId28" Type="http://schemas.openxmlformats.org/officeDocument/2006/relationships/theme" Target="theme/theme1.xml"/><Relationship Id="rId29"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b="0" i="0">
                <a:latin typeface="Lato Regular"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b="0" i="0">
                <a:latin typeface="Lato Regular" charset="0"/>
              </a:defRPr>
            </a:lvl1pPr>
          </a:lstStyle>
          <a:p>
            <a:fld id="{EFC10EE1-B198-C942-8235-326C972CBB30}" type="datetimeFigureOut">
              <a:rPr lang="en-US" smtClean="0"/>
              <a:pPr/>
              <a:t>2/8/19</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b="0" i="0">
                <a:latin typeface="Lato Regular" charset="0"/>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i="0">
                <a:latin typeface="Lato Regular" charset="0"/>
              </a:defRPr>
            </a:lvl1pPr>
          </a:lstStyle>
          <a:p>
            <a:fld id="{006BE02D-20C0-F840-AFAC-BEA99C74FDC2}" type="slidenum">
              <a:rPr lang="en-US" smtClean="0"/>
              <a:pPr/>
              <a:t>‹#›</a:t>
            </a:fld>
            <a:endParaRPr lang="en-US" dirty="0"/>
          </a:p>
        </p:txBody>
      </p:sp>
    </p:spTree>
    <p:extLst>
      <p:ext uri="{BB962C8B-B14F-4D97-AF65-F5344CB8AC3E}">
        <p14:creationId xmlns:p14="http://schemas.microsoft.com/office/powerpoint/2010/main" val="3463289142"/>
      </p:ext>
    </p:extLst>
  </p:cSld>
  <p:clrMap bg1="lt1" tx1="dk1" bg2="lt2" tx2="dk2" accent1="accent1" accent2="accent2" accent3="accent3" accent4="accent4" accent5="accent5" accent6="accent6" hlink="hlink" folHlink="folHlink"/>
  <p:notesStyle>
    <a:lvl1pPr marL="0" algn="l" defTabSz="914217" rtl="0" eaLnBrk="1" latinLnBrk="0" hangingPunct="1">
      <a:defRPr sz="2400" b="0" i="0" kern="1200">
        <a:solidFill>
          <a:schemeClr val="tx1"/>
        </a:solidFill>
        <a:latin typeface="Lato Regular" charset="0"/>
        <a:ea typeface="+mn-ea"/>
        <a:cs typeface="+mn-cs"/>
      </a:defRPr>
    </a:lvl1pPr>
    <a:lvl2pPr marL="914217" algn="l" defTabSz="914217" rtl="0" eaLnBrk="1" latinLnBrk="0" hangingPunct="1">
      <a:defRPr sz="2400" b="0" i="0" kern="1200">
        <a:solidFill>
          <a:schemeClr val="tx1"/>
        </a:solidFill>
        <a:latin typeface="Lato Regular" charset="0"/>
        <a:ea typeface="+mn-ea"/>
        <a:cs typeface="+mn-cs"/>
      </a:defRPr>
    </a:lvl2pPr>
    <a:lvl3pPr marL="1828434" algn="l" defTabSz="914217" rtl="0" eaLnBrk="1" latinLnBrk="0" hangingPunct="1">
      <a:defRPr sz="2400" b="0" i="0" kern="1200">
        <a:solidFill>
          <a:schemeClr val="tx1"/>
        </a:solidFill>
        <a:latin typeface="Lato Regular" charset="0"/>
        <a:ea typeface="+mn-ea"/>
        <a:cs typeface="+mn-cs"/>
      </a:defRPr>
    </a:lvl3pPr>
    <a:lvl4pPr marL="2742651" algn="l" defTabSz="914217" rtl="0" eaLnBrk="1" latinLnBrk="0" hangingPunct="1">
      <a:defRPr sz="2400" b="0" i="0" kern="1200">
        <a:solidFill>
          <a:schemeClr val="tx1"/>
        </a:solidFill>
        <a:latin typeface="Lato Regular" charset="0"/>
        <a:ea typeface="+mn-ea"/>
        <a:cs typeface="+mn-cs"/>
      </a:defRPr>
    </a:lvl4pPr>
    <a:lvl5pPr marL="3656868" algn="l" defTabSz="914217" rtl="0" eaLnBrk="1" latinLnBrk="0" hangingPunct="1">
      <a:defRPr sz="2400" b="0" i="0" kern="1200">
        <a:solidFill>
          <a:schemeClr val="tx1"/>
        </a:solidFill>
        <a:latin typeface="Lato Regular" charset="0"/>
        <a:ea typeface="+mn-ea"/>
        <a:cs typeface="+mn-cs"/>
      </a:defRPr>
    </a:lvl5pPr>
    <a:lvl6pPr marL="4571086" algn="l" defTabSz="914217" rtl="0" eaLnBrk="1" latinLnBrk="0" hangingPunct="1">
      <a:defRPr sz="2400" kern="1200">
        <a:solidFill>
          <a:schemeClr val="tx1"/>
        </a:solidFill>
        <a:latin typeface="+mn-lt"/>
        <a:ea typeface="+mn-ea"/>
        <a:cs typeface="+mn-cs"/>
      </a:defRPr>
    </a:lvl6pPr>
    <a:lvl7pPr marL="5485303" algn="l" defTabSz="914217" rtl="0" eaLnBrk="1" latinLnBrk="0" hangingPunct="1">
      <a:defRPr sz="2400" kern="1200">
        <a:solidFill>
          <a:schemeClr val="tx1"/>
        </a:solidFill>
        <a:latin typeface="+mn-lt"/>
        <a:ea typeface="+mn-ea"/>
        <a:cs typeface="+mn-cs"/>
      </a:defRPr>
    </a:lvl7pPr>
    <a:lvl8pPr marL="6399520" algn="l" defTabSz="914217" rtl="0" eaLnBrk="1" latinLnBrk="0" hangingPunct="1">
      <a:defRPr sz="2400" kern="1200">
        <a:solidFill>
          <a:schemeClr val="tx1"/>
        </a:solidFill>
        <a:latin typeface="+mn-lt"/>
        <a:ea typeface="+mn-ea"/>
        <a:cs typeface="+mn-cs"/>
      </a:defRPr>
    </a:lvl8pPr>
    <a:lvl9pPr marL="7313737" algn="l" defTabSz="914217" rtl="0" eaLnBrk="1" latinLnBrk="0" hangingPunct="1">
      <a:defRPr sz="2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74341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1">
    <p:spTree>
      <p:nvGrpSpPr>
        <p:cNvPr id="1" name=""/>
        <p:cNvGrpSpPr/>
        <p:nvPr/>
      </p:nvGrpSpPr>
      <p:grpSpPr>
        <a:xfrm>
          <a:off x="0" y="0"/>
          <a:ext cx="0" cy="0"/>
          <a:chOff x="0" y="0"/>
          <a:chExt cx="0" cy="0"/>
        </a:xfrm>
      </p:grpSpPr>
      <p:sp>
        <p:nvSpPr>
          <p:cNvPr id="4" name="Picture Placeholder 4"/>
          <p:cNvSpPr>
            <a:spLocks noGrp="1"/>
          </p:cNvSpPr>
          <p:nvPr>
            <p:ph type="pic" sz="quarter" idx="12"/>
          </p:nvPr>
        </p:nvSpPr>
        <p:spPr>
          <a:xfrm>
            <a:off x="14479576" y="2743200"/>
            <a:ext cx="8229600" cy="8229600"/>
          </a:xfrm>
          <a:prstGeom prst="ellipse">
            <a:avLst/>
          </a:prstGeom>
          <a:solidFill>
            <a:schemeClr val="bg1">
              <a:lumMod val="95000"/>
            </a:schemeClr>
          </a:solidFill>
        </p:spPr>
        <p:txBody>
          <a:bodyPr>
            <a:normAutofit/>
          </a:bodyPr>
          <a:lstStyle>
            <a:lvl1pPr>
              <a:defRPr sz="2000"/>
            </a:lvl1pPr>
          </a:lstStyle>
          <a:p>
            <a:endParaRPr lang="en-US" dirty="0"/>
          </a:p>
        </p:txBody>
      </p:sp>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2">
    <p:spTree>
      <p:nvGrpSpPr>
        <p:cNvPr id="1" name=""/>
        <p:cNvGrpSpPr/>
        <p:nvPr/>
      </p:nvGrpSpPr>
      <p:grpSpPr>
        <a:xfrm>
          <a:off x="0" y="0"/>
          <a:ext cx="0" cy="0"/>
          <a:chOff x="0" y="0"/>
          <a:chExt cx="0" cy="0"/>
        </a:xfrm>
      </p:grpSpPr>
      <p:sp>
        <p:nvSpPr>
          <p:cNvPr id="2" name="Picture Placeholder 4"/>
          <p:cNvSpPr>
            <a:spLocks noGrp="1"/>
          </p:cNvSpPr>
          <p:nvPr>
            <p:ph type="pic" sz="quarter" idx="10"/>
          </p:nvPr>
        </p:nvSpPr>
        <p:spPr>
          <a:xfrm>
            <a:off x="0" y="0"/>
            <a:ext cx="13461999" cy="13716000"/>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3">
    <p:spTree>
      <p:nvGrpSpPr>
        <p:cNvPr id="1" name=""/>
        <p:cNvGrpSpPr/>
        <p:nvPr/>
      </p:nvGrpSpPr>
      <p:grpSpPr>
        <a:xfrm>
          <a:off x="0" y="0"/>
          <a:ext cx="0" cy="0"/>
          <a:chOff x="0" y="0"/>
          <a:chExt cx="0" cy="0"/>
        </a:xfrm>
      </p:grpSpPr>
      <p:sp>
        <p:nvSpPr>
          <p:cNvPr id="2" name="Picture Placeholder 4"/>
          <p:cNvSpPr>
            <a:spLocks noGrp="1"/>
          </p:cNvSpPr>
          <p:nvPr>
            <p:ph type="pic" sz="quarter" idx="10"/>
          </p:nvPr>
        </p:nvSpPr>
        <p:spPr>
          <a:xfrm>
            <a:off x="0" y="0"/>
            <a:ext cx="24377650" cy="13716000"/>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2" name="Picture Placeholder 4"/>
          <p:cNvSpPr>
            <a:spLocks noGrp="1"/>
          </p:cNvSpPr>
          <p:nvPr>
            <p:ph type="pic" sz="quarter" idx="10"/>
          </p:nvPr>
        </p:nvSpPr>
        <p:spPr>
          <a:xfrm>
            <a:off x="14746586" y="2542247"/>
            <a:ext cx="4842968" cy="8584227"/>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2" name="Picture Placeholder 4"/>
          <p:cNvSpPr>
            <a:spLocks noGrp="1"/>
          </p:cNvSpPr>
          <p:nvPr>
            <p:ph type="pic" sz="quarter" idx="10"/>
          </p:nvPr>
        </p:nvSpPr>
        <p:spPr>
          <a:xfrm>
            <a:off x="13232279" y="2473300"/>
            <a:ext cx="6601827" cy="8764706"/>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2" name="Picture Placeholder 4"/>
          <p:cNvSpPr>
            <a:spLocks noGrp="1"/>
          </p:cNvSpPr>
          <p:nvPr>
            <p:ph type="pic" sz="quarter" idx="10"/>
          </p:nvPr>
        </p:nvSpPr>
        <p:spPr>
          <a:xfrm>
            <a:off x="15198318" y="2226678"/>
            <a:ext cx="14334530" cy="9016281"/>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75964" y="730251"/>
            <a:ext cx="21025723" cy="2651126"/>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675964" y="3651250"/>
            <a:ext cx="21025723" cy="870267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675964" y="12712701"/>
            <a:ext cx="5484971" cy="730250"/>
          </a:xfrm>
          <a:prstGeom prst="rect">
            <a:avLst/>
          </a:prstGeom>
        </p:spPr>
        <p:txBody>
          <a:bodyPr vert="horz" lIns="91440" tIns="45720" rIns="91440" bIns="45720" rtlCol="0" anchor="ctr"/>
          <a:lstStyle>
            <a:lvl1pPr algn="l">
              <a:defRPr sz="2399">
                <a:solidFill>
                  <a:schemeClr val="tx1">
                    <a:tint val="75000"/>
                  </a:schemeClr>
                </a:solidFill>
              </a:defRPr>
            </a:lvl1pPr>
          </a:lstStyle>
          <a:p>
            <a:fld id="{A0C21A69-CE6F-2440-BAE4-5A4B3040CF2A}" type="datetimeFigureOut">
              <a:rPr lang="en-US" smtClean="0"/>
              <a:t>2/8/19</a:t>
            </a:fld>
            <a:endParaRPr lang="en-US"/>
          </a:p>
        </p:txBody>
      </p:sp>
      <p:sp>
        <p:nvSpPr>
          <p:cNvPr id="5" name="Footer Placeholder 4"/>
          <p:cNvSpPr>
            <a:spLocks noGrp="1"/>
          </p:cNvSpPr>
          <p:nvPr>
            <p:ph type="ftr" sz="quarter" idx="3"/>
          </p:nvPr>
        </p:nvSpPr>
        <p:spPr>
          <a:xfrm>
            <a:off x="8075097" y="12712701"/>
            <a:ext cx="8227457" cy="730250"/>
          </a:xfrm>
          <a:prstGeom prst="rect">
            <a:avLst/>
          </a:prstGeom>
        </p:spPr>
        <p:txBody>
          <a:bodyPr vert="horz" lIns="91440" tIns="45720" rIns="91440" bIns="45720" rtlCol="0" anchor="ctr"/>
          <a:lstStyle>
            <a:lvl1pPr algn="ctr">
              <a:defRPr sz="2399">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7216715" y="12712701"/>
            <a:ext cx="5484971" cy="730250"/>
          </a:xfrm>
          <a:prstGeom prst="rect">
            <a:avLst/>
          </a:prstGeom>
        </p:spPr>
        <p:txBody>
          <a:bodyPr vert="horz" lIns="91440" tIns="45720" rIns="91440" bIns="45720" rtlCol="0" anchor="ctr"/>
          <a:lstStyle>
            <a:lvl1pPr algn="r">
              <a:defRPr sz="2399">
                <a:solidFill>
                  <a:schemeClr val="tx1">
                    <a:tint val="75000"/>
                  </a:schemeClr>
                </a:solidFill>
              </a:defRPr>
            </a:lvl1pPr>
          </a:lstStyle>
          <a:p>
            <a:fld id="{EBE3AD81-3AD4-9C46-856E-C08CF1183C60}" type="slidenum">
              <a:rPr lang="en-US" smtClean="0"/>
              <a:t>‹#›</a:t>
            </a:fld>
            <a:endParaRPr lang="en-US"/>
          </a:p>
        </p:txBody>
      </p:sp>
    </p:spTree>
    <p:extLst>
      <p:ext uri="{BB962C8B-B14F-4D97-AF65-F5344CB8AC3E}">
        <p14:creationId xmlns:p14="http://schemas.microsoft.com/office/powerpoint/2010/main" val="1928189300"/>
      </p:ext>
    </p:extLst>
  </p:cSld>
  <p:clrMap bg1="lt1" tx1="dk1" bg2="lt2" tx2="dk2" accent1="accent1" accent2="accent2" accent3="accent3" accent4="accent4" accent5="accent5" accent6="accent6" hlink="hlink" folHlink="folHlink"/>
  <p:sldLayoutIdLst>
    <p:sldLayoutId id="2147484074" r:id="rId1"/>
    <p:sldLayoutId id="2147484076" r:id="rId2"/>
    <p:sldLayoutId id="2147484077" r:id="rId3"/>
    <p:sldLayoutId id="2147484078" r:id="rId4"/>
    <p:sldLayoutId id="2147484079" r:id="rId5"/>
    <p:sldLayoutId id="2147484080" r:id="rId6"/>
    <p:sldLayoutId id="2147484081" r:id="rId7"/>
  </p:sldLayoutIdLst>
  <p:hf hdr="0" ftr="0" dt="0"/>
  <p:txStyles>
    <p:titleStyle>
      <a:lvl1pPr algn="l" defTabSz="1828343" rtl="0" eaLnBrk="1" latinLnBrk="0" hangingPunct="1">
        <a:lnSpc>
          <a:spcPct val="90000"/>
        </a:lnSpc>
        <a:spcBef>
          <a:spcPct val="0"/>
        </a:spcBef>
        <a:buNone/>
        <a:defRPr sz="6000" b="0" i="0" kern="1200">
          <a:solidFill>
            <a:schemeClr val="tx1"/>
          </a:solidFill>
          <a:latin typeface="Lato Regular" charset="0"/>
          <a:ea typeface="Lato Regular" charset="0"/>
          <a:cs typeface="Lato Regular" charset="0"/>
        </a:defRPr>
      </a:lvl1pPr>
    </p:titleStyle>
    <p:bodyStyle>
      <a:lvl1pPr marL="0" indent="0" algn="l" defTabSz="1828343" rtl="0" eaLnBrk="1" latinLnBrk="0" hangingPunct="1">
        <a:lnSpc>
          <a:spcPct val="90000"/>
        </a:lnSpc>
        <a:spcBef>
          <a:spcPts val="2000"/>
        </a:spcBef>
        <a:buFont typeface="Arial" panose="020B0604020202020204" pitchFamily="34" charset="0"/>
        <a:buNone/>
        <a:defRPr sz="4000" b="0" i="0" kern="1200">
          <a:solidFill>
            <a:schemeClr val="tx1"/>
          </a:solidFill>
          <a:latin typeface="Lato Regular" charset="0"/>
          <a:ea typeface="Lato Regular" charset="0"/>
          <a:cs typeface="Lato Regular" charset="0"/>
        </a:defRPr>
      </a:lvl1pPr>
      <a:lvl2pPr marL="914171" indent="0" algn="l" defTabSz="1828343" rtl="0" eaLnBrk="1" latinLnBrk="0" hangingPunct="1">
        <a:lnSpc>
          <a:spcPct val="90000"/>
        </a:lnSpc>
        <a:spcBef>
          <a:spcPts val="1000"/>
        </a:spcBef>
        <a:buFont typeface="Arial" panose="020B0604020202020204" pitchFamily="34" charset="0"/>
        <a:buNone/>
        <a:defRPr sz="3200" b="0" i="0" kern="1200">
          <a:solidFill>
            <a:schemeClr val="tx1"/>
          </a:solidFill>
          <a:latin typeface="Lato Regular" charset="0"/>
          <a:ea typeface="Lato Regular" charset="0"/>
          <a:cs typeface="Lato Regular" charset="0"/>
        </a:defRPr>
      </a:lvl2pPr>
      <a:lvl3pPr marL="1828343" indent="0" algn="l" defTabSz="1828343" rtl="0" eaLnBrk="1" latinLnBrk="0" hangingPunct="1">
        <a:lnSpc>
          <a:spcPct val="90000"/>
        </a:lnSpc>
        <a:spcBef>
          <a:spcPts val="1000"/>
        </a:spcBef>
        <a:buFont typeface="Arial" panose="020B0604020202020204" pitchFamily="34" charset="0"/>
        <a:buNone/>
        <a:defRPr sz="2400" b="0" i="0" kern="1200">
          <a:solidFill>
            <a:schemeClr val="tx1"/>
          </a:solidFill>
          <a:latin typeface="Lato Regular" charset="0"/>
          <a:ea typeface="Lato Regular" charset="0"/>
          <a:cs typeface="Lato Regular" charset="0"/>
        </a:defRPr>
      </a:lvl3pPr>
      <a:lvl4pPr marL="2742514" indent="0" algn="l" defTabSz="1828343" rtl="0" eaLnBrk="1" latinLnBrk="0" hangingPunct="1">
        <a:lnSpc>
          <a:spcPct val="90000"/>
        </a:lnSpc>
        <a:spcBef>
          <a:spcPts val="1000"/>
        </a:spcBef>
        <a:buFont typeface="Arial" panose="020B0604020202020204" pitchFamily="34" charset="0"/>
        <a:buNone/>
        <a:defRPr sz="2000" b="0" i="0" kern="1200">
          <a:solidFill>
            <a:schemeClr val="tx1"/>
          </a:solidFill>
          <a:latin typeface="Lato Regular" charset="0"/>
          <a:ea typeface="Lato Regular" charset="0"/>
          <a:cs typeface="Lato Regular" charset="0"/>
        </a:defRPr>
      </a:lvl4pPr>
      <a:lvl5pPr marL="3656685" indent="0" algn="l" defTabSz="1828343" rtl="0" eaLnBrk="1" latinLnBrk="0" hangingPunct="1">
        <a:lnSpc>
          <a:spcPct val="90000"/>
        </a:lnSpc>
        <a:spcBef>
          <a:spcPts val="1000"/>
        </a:spcBef>
        <a:buFont typeface="Arial" panose="020B0604020202020204" pitchFamily="34" charset="0"/>
        <a:buNone/>
        <a:defRPr sz="2000" b="0" i="0" kern="1200">
          <a:solidFill>
            <a:schemeClr val="tx1"/>
          </a:solidFill>
          <a:latin typeface="Lato Regular" charset="0"/>
          <a:ea typeface="Lato Regular" charset="0"/>
          <a:cs typeface="Lato Regular" charset="0"/>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p:bodyStyle>
    <p:otherStyle>
      <a:defPPr>
        <a:defRPr lang="en-US"/>
      </a:defPPr>
      <a:lvl1pPr marL="0" algn="l" defTabSz="1828343" rtl="0" eaLnBrk="1" latinLnBrk="0" hangingPunct="1">
        <a:defRPr sz="3599" kern="1200">
          <a:solidFill>
            <a:schemeClr val="tx1"/>
          </a:solidFill>
          <a:latin typeface="+mn-lt"/>
          <a:ea typeface="+mn-ea"/>
          <a:cs typeface="+mn-cs"/>
        </a:defRPr>
      </a:lvl1pPr>
      <a:lvl2pPr marL="914171" algn="l" defTabSz="1828343" rtl="0" eaLnBrk="1" latinLnBrk="0" hangingPunct="1">
        <a:defRPr sz="3599" kern="1200">
          <a:solidFill>
            <a:schemeClr val="tx1"/>
          </a:solidFill>
          <a:latin typeface="+mn-lt"/>
          <a:ea typeface="+mn-ea"/>
          <a:cs typeface="+mn-cs"/>
        </a:defRPr>
      </a:lvl2pPr>
      <a:lvl3pPr marL="1828343" algn="l" defTabSz="1828343" rtl="0" eaLnBrk="1" latinLnBrk="0" hangingPunct="1">
        <a:defRPr sz="3599" kern="1200">
          <a:solidFill>
            <a:schemeClr val="tx1"/>
          </a:solidFill>
          <a:latin typeface="+mn-lt"/>
          <a:ea typeface="+mn-ea"/>
          <a:cs typeface="+mn-cs"/>
        </a:defRPr>
      </a:lvl3pPr>
      <a:lvl4pPr marL="2742514" algn="l" defTabSz="1828343" rtl="0" eaLnBrk="1" latinLnBrk="0" hangingPunct="1">
        <a:defRPr sz="3599" kern="1200">
          <a:solidFill>
            <a:schemeClr val="tx1"/>
          </a:solidFill>
          <a:latin typeface="+mn-lt"/>
          <a:ea typeface="+mn-ea"/>
          <a:cs typeface="+mn-cs"/>
        </a:defRPr>
      </a:lvl4pPr>
      <a:lvl5pPr marL="3656686" algn="l" defTabSz="1828343" rtl="0" eaLnBrk="1" latinLnBrk="0" hangingPunct="1">
        <a:defRPr sz="3599" kern="1200">
          <a:solidFill>
            <a:schemeClr val="tx1"/>
          </a:solidFill>
          <a:latin typeface="+mn-lt"/>
          <a:ea typeface="+mn-ea"/>
          <a:cs typeface="+mn-cs"/>
        </a:defRPr>
      </a:lvl5pPr>
      <a:lvl6pPr marL="4570857" algn="l" defTabSz="1828343" rtl="0" eaLnBrk="1" latinLnBrk="0" hangingPunct="1">
        <a:defRPr sz="3599" kern="1200">
          <a:solidFill>
            <a:schemeClr val="tx1"/>
          </a:solidFill>
          <a:latin typeface="+mn-lt"/>
          <a:ea typeface="+mn-ea"/>
          <a:cs typeface="+mn-cs"/>
        </a:defRPr>
      </a:lvl6pPr>
      <a:lvl7pPr marL="5485028" algn="l" defTabSz="1828343" rtl="0" eaLnBrk="1" latinLnBrk="0" hangingPunct="1">
        <a:defRPr sz="3599" kern="1200">
          <a:solidFill>
            <a:schemeClr val="tx1"/>
          </a:solidFill>
          <a:latin typeface="+mn-lt"/>
          <a:ea typeface="+mn-ea"/>
          <a:cs typeface="+mn-cs"/>
        </a:defRPr>
      </a:lvl7pPr>
      <a:lvl8pPr marL="6399200" algn="l" defTabSz="1828343" rtl="0" eaLnBrk="1" latinLnBrk="0" hangingPunct="1">
        <a:defRPr sz="3599" kern="1200">
          <a:solidFill>
            <a:schemeClr val="tx1"/>
          </a:solidFill>
          <a:latin typeface="+mn-lt"/>
          <a:ea typeface="+mn-ea"/>
          <a:cs typeface="+mn-cs"/>
        </a:defRPr>
      </a:lvl8pPr>
      <a:lvl9pPr marL="7313371" algn="l" defTabSz="1828343" rtl="0" eaLnBrk="1" latinLnBrk="0" hangingPunct="1">
        <a:defRPr sz="35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4.png"/><Relationship Id="rId3" Type="http://schemas.openxmlformats.org/officeDocument/2006/relationships/image" Target="../media/image5.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png"/><Relationship Id="rId3" Type="http://schemas.openxmlformats.org/officeDocument/2006/relationships/image" Target="../media/image7.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png"/><Relationship Id="rId3" Type="http://schemas.openxmlformats.org/officeDocument/2006/relationships/image" Target="../media/image9.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xmlns="" id="{28091181-8F5F-6E4E-BA0F-65E348C7CC37}"/>
              </a:ext>
            </a:extLst>
          </p:cNvPr>
          <p:cNvSpPr/>
          <p:nvPr/>
        </p:nvSpPr>
        <p:spPr>
          <a:xfrm>
            <a:off x="-42962" y="0"/>
            <a:ext cx="24420612" cy="13716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xmlns="" id="{B8716634-F033-AD4F-B026-F25A60B14EB0}"/>
              </a:ext>
            </a:extLst>
          </p:cNvPr>
          <p:cNvSpPr txBox="1"/>
          <p:nvPr/>
        </p:nvSpPr>
        <p:spPr>
          <a:xfrm>
            <a:off x="2844375" y="5272948"/>
            <a:ext cx="9778847" cy="3170099"/>
          </a:xfrm>
          <a:prstGeom prst="rect">
            <a:avLst/>
          </a:prstGeom>
          <a:noFill/>
          <a:ln>
            <a:noFill/>
          </a:ln>
        </p:spPr>
        <p:txBody>
          <a:bodyPr wrap="square" rtlCol="0">
            <a:spAutoFit/>
          </a:bodyPr>
          <a:lstStyle/>
          <a:p>
            <a:r>
              <a:rPr lang="en-US" sz="10000" b="1" dirty="0">
                <a:solidFill>
                  <a:schemeClr val="bg1"/>
                </a:solidFill>
                <a:latin typeface="Roboto" panose="02000000000000000000" pitchFamily="2" charset="0"/>
                <a:ea typeface="Roboto" panose="02000000000000000000" pitchFamily="2" charset="0"/>
                <a:cs typeface="Lato Black" panose="020F0502020204030203" pitchFamily="34" charset="0"/>
              </a:rPr>
              <a:t>THIS IS YOUR PRESENTATION</a:t>
            </a:r>
          </a:p>
        </p:txBody>
      </p:sp>
      <p:sp>
        <p:nvSpPr>
          <p:cNvPr id="2" name="Triangle 1">
            <a:extLst>
              <a:ext uri="{FF2B5EF4-FFF2-40B4-BE49-F238E27FC236}">
                <a16:creationId xmlns:a16="http://schemas.microsoft.com/office/drawing/2014/main" xmlns="" id="{07B738C2-C961-2B42-90A3-1A5EF7CE6C01}"/>
              </a:ext>
            </a:extLst>
          </p:cNvPr>
          <p:cNvSpPr/>
          <p:nvPr/>
        </p:nvSpPr>
        <p:spPr>
          <a:xfrm rot="16200000">
            <a:off x="14073524" y="2087570"/>
            <a:ext cx="11067394" cy="9540858"/>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487558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6D45B196-3EBE-8149-8CF2-CCE03BB7E66B}"/>
              </a:ext>
            </a:extLst>
          </p:cNvPr>
          <p:cNvSpPr/>
          <p:nvPr/>
        </p:nvSpPr>
        <p:spPr>
          <a:xfrm>
            <a:off x="0" y="0"/>
            <a:ext cx="24377650" cy="13716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xmlns="" id="{28C0DE3A-F57B-ED44-9C78-F38288BF8DD3}"/>
              </a:ext>
            </a:extLst>
          </p:cNvPr>
          <p:cNvGrpSpPr/>
          <p:nvPr/>
        </p:nvGrpSpPr>
        <p:grpSpPr>
          <a:xfrm>
            <a:off x="2869678" y="4008936"/>
            <a:ext cx="18353679" cy="5698127"/>
            <a:chOff x="2868819" y="4820841"/>
            <a:chExt cx="18353679" cy="5698127"/>
          </a:xfrm>
        </p:grpSpPr>
        <p:sp>
          <p:nvSpPr>
            <p:cNvPr id="12" name="TextBox 11">
              <a:extLst>
                <a:ext uri="{FF2B5EF4-FFF2-40B4-BE49-F238E27FC236}">
                  <a16:creationId xmlns:a16="http://schemas.microsoft.com/office/drawing/2014/main" xmlns="" id="{FF42C21F-0926-BF4B-B936-A3676AE409BB}"/>
                </a:ext>
              </a:extLst>
            </p:cNvPr>
            <p:cNvSpPr txBox="1"/>
            <p:nvPr/>
          </p:nvSpPr>
          <p:spPr>
            <a:xfrm>
              <a:off x="2868819" y="6469576"/>
              <a:ext cx="11811522" cy="2400657"/>
            </a:xfrm>
            <a:prstGeom prst="rect">
              <a:avLst/>
            </a:prstGeom>
            <a:noFill/>
            <a:ln>
              <a:noFill/>
            </a:ln>
          </p:spPr>
          <p:txBody>
            <a:bodyPr wrap="square" rtlCol="0">
              <a:spAutoFit/>
            </a:bodyPr>
            <a:lstStyle/>
            <a:p>
              <a:r>
                <a:rPr lang="en-US" sz="15000" b="1" dirty="0">
                  <a:solidFill>
                    <a:schemeClr val="bg1"/>
                  </a:solidFill>
                  <a:latin typeface="Roboto" panose="02000000000000000000" pitchFamily="2" charset="0"/>
                  <a:ea typeface="Roboto" panose="02000000000000000000" pitchFamily="2" charset="0"/>
                  <a:cs typeface="Lato Black" panose="020F0502020204030203" pitchFamily="34" charset="0"/>
                </a:rPr>
                <a:t>Big Concept</a:t>
              </a:r>
            </a:p>
          </p:txBody>
        </p:sp>
        <p:sp>
          <p:nvSpPr>
            <p:cNvPr id="14" name="Shape 2944">
              <a:extLst>
                <a:ext uri="{FF2B5EF4-FFF2-40B4-BE49-F238E27FC236}">
                  <a16:creationId xmlns:a16="http://schemas.microsoft.com/office/drawing/2014/main" xmlns="" id="{069D373C-EF4C-1F46-8624-26F6B2113A54}"/>
                </a:ext>
              </a:extLst>
            </p:cNvPr>
            <p:cNvSpPr/>
            <p:nvPr/>
          </p:nvSpPr>
          <p:spPr>
            <a:xfrm>
              <a:off x="15524371" y="4820841"/>
              <a:ext cx="5698127" cy="5698127"/>
            </a:xfrm>
            <a:custGeom>
              <a:avLst/>
              <a:gdLst/>
              <a:ahLst/>
              <a:cxnLst>
                <a:cxn ang="0">
                  <a:pos x="wd2" y="hd2"/>
                </a:cxn>
                <a:cxn ang="5400000">
                  <a:pos x="wd2" y="hd2"/>
                </a:cxn>
                <a:cxn ang="10800000">
                  <a:pos x="wd2" y="hd2"/>
                </a:cxn>
                <a:cxn ang="16200000">
                  <a:pos x="wd2" y="hd2"/>
                </a:cxn>
              </a:cxnLst>
              <a:rect l="0" t="0" r="r" b="b"/>
              <a:pathLst>
                <a:path w="21600" h="21600" extrusionOk="0">
                  <a:moveTo>
                    <a:pt x="17850" y="17620"/>
                  </a:moveTo>
                  <a:cubicBezTo>
                    <a:pt x="17270" y="17122"/>
                    <a:pt x="16604" y="16682"/>
                    <a:pt x="15855" y="16324"/>
                  </a:cubicBezTo>
                  <a:cubicBezTo>
                    <a:pt x="15868" y="16284"/>
                    <a:pt x="15882" y="16244"/>
                    <a:pt x="15896" y="16203"/>
                  </a:cubicBezTo>
                  <a:cubicBezTo>
                    <a:pt x="16131" y="15456"/>
                    <a:pt x="16320" y="14656"/>
                    <a:pt x="16454" y="13811"/>
                  </a:cubicBezTo>
                  <a:cubicBezTo>
                    <a:pt x="16471" y="13704"/>
                    <a:pt x="16484" y="13596"/>
                    <a:pt x="16499" y="13488"/>
                  </a:cubicBezTo>
                  <a:cubicBezTo>
                    <a:pt x="16544" y="13166"/>
                    <a:pt x="16581" y="12839"/>
                    <a:pt x="16610" y="12507"/>
                  </a:cubicBezTo>
                  <a:cubicBezTo>
                    <a:pt x="16621" y="12383"/>
                    <a:pt x="16632" y="12260"/>
                    <a:pt x="16641" y="12135"/>
                  </a:cubicBezTo>
                  <a:cubicBezTo>
                    <a:pt x="16660" y="11858"/>
                    <a:pt x="16664" y="11574"/>
                    <a:pt x="16673" y="11291"/>
                  </a:cubicBezTo>
                  <a:lnTo>
                    <a:pt x="20598" y="11291"/>
                  </a:lnTo>
                  <a:cubicBezTo>
                    <a:pt x="20476" y="13747"/>
                    <a:pt x="19450" y="15962"/>
                    <a:pt x="17850" y="17620"/>
                  </a:cubicBezTo>
                  <a:moveTo>
                    <a:pt x="13714" y="20178"/>
                  </a:moveTo>
                  <a:cubicBezTo>
                    <a:pt x="13925" y="19957"/>
                    <a:pt x="14127" y="19710"/>
                    <a:pt x="14321" y="19444"/>
                  </a:cubicBezTo>
                  <a:cubicBezTo>
                    <a:pt x="14339" y="19419"/>
                    <a:pt x="14357" y="19394"/>
                    <a:pt x="14375" y="19369"/>
                  </a:cubicBezTo>
                  <a:cubicBezTo>
                    <a:pt x="14764" y="18822"/>
                    <a:pt x="15116" y="18192"/>
                    <a:pt x="15420" y="17488"/>
                  </a:cubicBezTo>
                  <a:cubicBezTo>
                    <a:pt x="15436" y="17450"/>
                    <a:pt x="15451" y="17410"/>
                    <a:pt x="15467" y="17372"/>
                  </a:cubicBezTo>
                  <a:cubicBezTo>
                    <a:pt x="15485" y="17329"/>
                    <a:pt x="15499" y="17282"/>
                    <a:pt x="15517" y="17239"/>
                  </a:cubicBezTo>
                  <a:cubicBezTo>
                    <a:pt x="16123" y="17535"/>
                    <a:pt x="16665" y="17890"/>
                    <a:pt x="17142" y="18285"/>
                  </a:cubicBezTo>
                  <a:cubicBezTo>
                    <a:pt x="16149" y="19129"/>
                    <a:pt x="14989" y="19782"/>
                    <a:pt x="13714" y="20178"/>
                  </a:cubicBezTo>
                  <a:moveTo>
                    <a:pt x="11291" y="20569"/>
                  </a:moveTo>
                  <a:lnTo>
                    <a:pt x="11291" y="16221"/>
                  </a:lnTo>
                  <a:cubicBezTo>
                    <a:pt x="12498" y="16271"/>
                    <a:pt x="13638" y="16493"/>
                    <a:pt x="14652" y="16869"/>
                  </a:cubicBezTo>
                  <a:cubicBezTo>
                    <a:pt x="13850" y="18909"/>
                    <a:pt x="12654" y="20298"/>
                    <a:pt x="11291" y="20569"/>
                  </a:cubicBezTo>
                  <a:moveTo>
                    <a:pt x="11291" y="11291"/>
                  </a:moveTo>
                  <a:lnTo>
                    <a:pt x="15697" y="11291"/>
                  </a:lnTo>
                  <a:cubicBezTo>
                    <a:pt x="15655" y="12995"/>
                    <a:pt x="15392" y="14581"/>
                    <a:pt x="14971" y="15948"/>
                  </a:cubicBezTo>
                  <a:cubicBezTo>
                    <a:pt x="13855" y="15534"/>
                    <a:pt x="12608" y="15291"/>
                    <a:pt x="11291" y="15240"/>
                  </a:cubicBezTo>
                  <a:cubicBezTo>
                    <a:pt x="11291" y="15240"/>
                    <a:pt x="11291" y="11291"/>
                    <a:pt x="11291" y="11291"/>
                  </a:cubicBezTo>
                  <a:close/>
                  <a:moveTo>
                    <a:pt x="11291" y="6360"/>
                  </a:moveTo>
                  <a:cubicBezTo>
                    <a:pt x="12608" y="6309"/>
                    <a:pt x="13855" y="6066"/>
                    <a:pt x="14971" y="5652"/>
                  </a:cubicBezTo>
                  <a:cubicBezTo>
                    <a:pt x="15392" y="7019"/>
                    <a:pt x="15655" y="8605"/>
                    <a:pt x="15697" y="10309"/>
                  </a:cubicBezTo>
                  <a:lnTo>
                    <a:pt x="11291" y="10309"/>
                  </a:lnTo>
                  <a:cubicBezTo>
                    <a:pt x="11291" y="10309"/>
                    <a:pt x="11291" y="6360"/>
                    <a:pt x="11291" y="6360"/>
                  </a:cubicBezTo>
                  <a:close/>
                  <a:moveTo>
                    <a:pt x="11291" y="1031"/>
                  </a:moveTo>
                  <a:cubicBezTo>
                    <a:pt x="12654" y="1302"/>
                    <a:pt x="13850" y="2691"/>
                    <a:pt x="14652" y="4731"/>
                  </a:cubicBezTo>
                  <a:cubicBezTo>
                    <a:pt x="13638" y="5107"/>
                    <a:pt x="12498" y="5329"/>
                    <a:pt x="11291" y="5379"/>
                  </a:cubicBezTo>
                  <a:cubicBezTo>
                    <a:pt x="11291" y="5379"/>
                    <a:pt x="11291" y="1031"/>
                    <a:pt x="11291" y="1031"/>
                  </a:cubicBezTo>
                  <a:close/>
                  <a:moveTo>
                    <a:pt x="17142" y="3315"/>
                  </a:moveTo>
                  <a:cubicBezTo>
                    <a:pt x="16665" y="3711"/>
                    <a:pt x="16123" y="4065"/>
                    <a:pt x="15517" y="4361"/>
                  </a:cubicBezTo>
                  <a:cubicBezTo>
                    <a:pt x="15499" y="4318"/>
                    <a:pt x="15485" y="4271"/>
                    <a:pt x="15467" y="4229"/>
                  </a:cubicBezTo>
                  <a:cubicBezTo>
                    <a:pt x="15451" y="4190"/>
                    <a:pt x="15436" y="4151"/>
                    <a:pt x="15420" y="4112"/>
                  </a:cubicBezTo>
                  <a:cubicBezTo>
                    <a:pt x="15116" y="3408"/>
                    <a:pt x="14764" y="2778"/>
                    <a:pt x="14375" y="2231"/>
                  </a:cubicBezTo>
                  <a:cubicBezTo>
                    <a:pt x="14357" y="2206"/>
                    <a:pt x="14339" y="2181"/>
                    <a:pt x="14321" y="2156"/>
                  </a:cubicBezTo>
                  <a:cubicBezTo>
                    <a:pt x="14127" y="1890"/>
                    <a:pt x="13925" y="1643"/>
                    <a:pt x="13714" y="1422"/>
                  </a:cubicBezTo>
                  <a:cubicBezTo>
                    <a:pt x="14989" y="1818"/>
                    <a:pt x="16149" y="2471"/>
                    <a:pt x="17142" y="3315"/>
                  </a:cubicBezTo>
                  <a:moveTo>
                    <a:pt x="20598" y="10309"/>
                  </a:moveTo>
                  <a:lnTo>
                    <a:pt x="16673" y="10309"/>
                  </a:lnTo>
                  <a:cubicBezTo>
                    <a:pt x="16664" y="10027"/>
                    <a:pt x="16660" y="9742"/>
                    <a:pt x="16641" y="9465"/>
                  </a:cubicBezTo>
                  <a:cubicBezTo>
                    <a:pt x="16632" y="9340"/>
                    <a:pt x="16621" y="9217"/>
                    <a:pt x="16610" y="9093"/>
                  </a:cubicBezTo>
                  <a:cubicBezTo>
                    <a:pt x="16581" y="8761"/>
                    <a:pt x="16544" y="8434"/>
                    <a:pt x="16499" y="8112"/>
                  </a:cubicBezTo>
                  <a:cubicBezTo>
                    <a:pt x="16484" y="8005"/>
                    <a:pt x="16471" y="7896"/>
                    <a:pt x="16454" y="7789"/>
                  </a:cubicBezTo>
                  <a:cubicBezTo>
                    <a:pt x="16320" y="6944"/>
                    <a:pt x="16131" y="6144"/>
                    <a:pt x="15896" y="5397"/>
                  </a:cubicBezTo>
                  <a:cubicBezTo>
                    <a:pt x="15882" y="5357"/>
                    <a:pt x="15868" y="5317"/>
                    <a:pt x="15855" y="5276"/>
                  </a:cubicBezTo>
                  <a:cubicBezTo>
                    <a:pt x="16604" y="4918"/>
                    <a:pt x="17270" y="4478"/>
                    <a:pt x="17850" y="3981"/>
                  </a:cubicBezTo>
                  <a:cubicBezTo>
                    <a:pt x="19450" y="5638"/>
                    <a:pt x="20476" y="7853"/>
                    <a:pt x="20598" y="10309"/>
                  </a:cubicBezTo>
                  <a:moveTo>
                    <a:pt x="10309" y="5379"/>
                  </a:moveTo>
                  <a:cubicBezTo>
                    <a:pt x="9101" y="5329"/>
                    <a:pt x="7961" y="5107"/>
                    <a:pt x="6947" y="4731"/>
                  </a:cubicBezTo>
                  <a:cubicBezTo>
                    <a:pt x="7749" y="2691"/>
                    <a:pt x="8945" y="1302"/>
                    <a:pt x="10309" y="1031"/>
                  </a:cubicBezTo>
                  <a:cubicBezTo>
                    <a:pt x="10309" y="1031"/>
                    <a:pt x="10309" y="5379"/>
                    <a:pt x="10309" y="5379"/>
                  </a:cubicBezTo>
                  <a:close/>
                  <a:moveTo>
                    <a:pt x="10309" y="10309"/>
                  </a:moveTo>
                  <a:lnTo>
                    <a:pt x="5903" y="10309"/>
                  </a:lnTo>
                  <a:cubicBezTo>
                    <a:pt x="5945" y="8605"/>
                    <a:pt x="6207" y="7019"/>
                    <a:pt x="6629" y="5652"/>
                  </a:cubicBezTo>
                  <a:cubicBezTo>
                    <a:pt x="7745" y="6066"/>
                    <a:pt x="8991" y="6309"/>
                    <a:pt x="10309" y="6360"/>
                  </a:cubicBezTo>
                  <a:cubicBezTo>
                    <a:pt x="10309" y="6360"/>
                    <a:pt x="10309" y="10309"/>
                    <a:pt x="10309" y="10309"/>
                  </a:cubicBezTo>
                  <a:close/>
                  <a:moveTo>
                    <a:pt x="10309" y="15240"/>
                  </a:moveTo>
                  <a:cubicBezTo>
                    <a:pt x="8991" y="15291"/>
                    <a:pt x="7745" y="15534"/>
                    <a:pt x="6629" y="15948"/>
                  </a:cubicBezTo>
                  <a:cubicBezTo>
                    <a:pt x="6207" y="14581"/>
                    <a:pt x="5945" y="12995"/>
                    <a:pt x="5903" y="11291"/>
                  </a:cubicBezTo>
                  <a:lnTo>
                    <a:pt x="10309" y="11291"/>
                  </a:lnTo>
                  <a:cubicBezTo>
                    <a:pt x="10309" y="11291"/>
                    <a:pt x="10309" y="15240"/>
                    <a:pt x="10309" y="15240"/>
                  </a:cubicBezTo>
                  <a:close/>
                  <a:moveTo>
                    <a:pt x="10309" y="20569"/>
                  </a:moveTo>
                  <a:cubicBezTo>
                    <a:pt x="8945" y="20298"/>
                    <a:pt x="7749" y="18909"/>
                    <a:pt x="6947" y="16869"/>
                  </a:cubicBezTo>
                  <a:cubicBezTo>
                    <a:pt x="7961" y="16493"/>
                    <a:pt x="9101" y="16271"/>
                    <a:pt x="10309" y="16221"/>
                  </a:cubicBezTo>
                  <a:cubicBezTo>
                    <a:pt x="10309" y="16221"/>
                    <a:pt x="10309" y="20569"/>
                    <a:pt x="10309" y="20569"/>
                  </a:cubicBezTo>
                  <a:close/>
                  <a:moveTo>
                    <a:pt x="4458" y="18285"/>
                  </a:moveTo>
                  <a:cubicBezTo>
                    <a:pt x="4934" y="17890"/>
                    <a:pt x="5476" y="17535"/>
                    <a:pt x="6083" y="17239"/>
                  </a:cubicBezTo>
                  <a:cubicBezTo>
                    <a:pt x="6100" y="17282"/>
                    <a:pt x="6115" y="17329"/>
                    <a:pt x="6132" y="17372"/>
                  </a:cubicBezTo>
                  <a:cubicBezTo>
                    <a:pt x="6149" y="17410"/>
                    <a:pt x="6163" y="17450"/>
                    <a:pt x="6180" y="17488"/>
                  </a:cubicBezTo>
                  <a:cubicBezTo>
                    <a:pt x="6484" y="18192"/>
                    <a:pt x="6835" y="18822"/>
                    <a:pt x="7224" y="19369"/>
                  </a:cubicBezTo>
                  <a:cubicBezTo>
                    <a:pt x="7242" y="19394"/>
                    <a:pt x="7261" y="19419"/>
                    <a:pt x="7279" y="19444"/>
                  </a:cubicBezTo>
                  <a:cubicBezTo>
                    <a:pt x="7472" y="19710"/>
                    <a:pt x="7674" y="19957"/>
                    <a:pt x="7886" y="20178"/>
                  </a:cubicBezTo>
                  <a:cubicBezTo>
                    <a:pt x="6610" y="19782"/>
                    <a:pt x="5451" y="19129"/>
                    <a:pt x="4458" y="18285"/>
                  </a:cubicBezTo>
                  <a:moveTo>
                    <a:pt x="1002" y="11291"/>
                  </a:moveTo>
                  <a:lnTo>
                    <a:pt x="4927" y="11291"/>
                  </a:lnTo>
                  <a:cubicBezTo>
                    <a:pt x="4935" y="11574"/>
                    <a:pt x="4940" y="11858"/>
                    <a:pt x="4958" y="12135"/>
                  </a:cubicBezTo>
                  <a:cubicBezTo>
                    <a:pt x="4967" y="12260"/>
                    <a:pt x="4979" y="12383"/>
                    <a:pt x="4989" y="12507"/>
                  </a:cubicBezTo>
                  <a:cubicBezTo>
                    <a:pt x="5018" y="12839"/>
                    <a:pt x="5055" y="13166"/>
                    <a:pt x="5100" y="13488"/>
                  </a:cubicBezTo>
                  <a:cubicBezTo>
                    <a:pt x="5116" y="13596"/>
                    <a:pt x="5129" y="13704"/>
                    <a:pt x="5146" y="13811"/>
                  </a:cubicBezTo>
                  <a:cubicBezTo>
                    <a:pt x="5280" y="14656"/>
                    <a:pt x="5468" y="15456"/>
                    <a:pt x="5704" y="16203"/>
                  </a:cubicBezTo>
                  <a:cubicBezTo>
                    <a:pt x="5718" y="16244"/>
                    <a:pt x="5731" y="16284"/>
                    <a:pt x="5744" y="16324"/>
                  </a:cubicBezTo>
                  <a:cubicBezTo>
                    <a:pt x="4996" y="16682"/>
                    <a:pt x="4330" y="17122"/>
                    <a:pt x="3749" y="17620"/>
                  </a:cubicBezTo>
                  <a:cubicBezTo>
                    <a:pt x="2150" y="15962"/>
                    <a:pt x="1123" y="13747"/>
                    <a:pt x="1002" y="11291"/>
                  </a:cubicBezTo>
                  <a:moveTo>
                    <a:pt x="3749" y="3981"/>
                  </a:moveTo>
                  <a:cubicBezTo>
                    <a:pt x="4330" y="4478"/>
                    <a:pt x="4996" y="4918"/>
                    <a:pt x="5744" y="5276"/>
                  </a:cubicBezTo>
                  <a:cubicBezTo>
                    <a:pt x="5731" y="5317"/>
                    <a:pt x="5718" y="5357"/>
                    <a:pt x="5704" y="5397"/>
                  </a:cubicBezTo>
                  <a:cubicBezTo>
                    <a:pt x="5469" y="6144"/>
                    <a:pt x="5280" y="6944"/>
                    <a:pt x="5146" y="7789"/>
                  </a:cubicBezTo>
                  <a:cubicBezTo>
                    <a:pt x="5129" y="7896"/>
                    <a:pt x="5116" y="8005"/>
                    <a:pt x="5100" y="8112"/>
                  </a:cubicBezTo>
                  <a:cubicBezTo>
                    <a:pt x="5055" y="8434"/>
                    <a:pt x="5018" y="8761"/>
                    <a:pt x="4989" y="9093"/>
                  </a:cubicBezTo>
                  <a:cubicBezTo>
                    <a:pt x="4979" y="9217"/>
                    <a:pt x="4967" y="9340"/>
                    <a:pt x="4958" y="9465"/>
                  </a:cubicBezTo>
                  <a:cubicBezTo>
                    <a:pt x="4940" y="9742"/>
                    <a:pt x="4935" y="10027"/>
                    <a:pt x="4927" y="10309"/>
                  </a:cubicBezTo>
                  <a:lnTo>
                    <a:pt x="1002" y="10309"/>
                  </a:lnTo>
                  <a:cubicBezTo>
                    <a:pt x="1123" y="7853"/>
                    <a:pt x="2150" y="5638"/>
                    <a:pt x="3749" y="3981"/>
                  </a:cubicBezTo>
                  <a:moveTo>
                    <a:pt x="7886" y="1422"/>
                  </a:moveTo>
                  <a:cubicBezTo>
                    <a:pt x="7674" y="1643"/>
                    <a:pt x="7472" y="1890"/>
                    <a:pt x="7279" y="2156"/>
                  </a:cubicBezTo>
                  <a:cubicBezTo>
                    <a:pt x="7261" y="2181"/>
                    <a:pt x="7242" y="2206"/>
                    <a:pt x="7224" y="2231"/>
                  </a:cubicBezTo>
                  <a:cubicBezTo>
                    <a:pt x="6835" y="2778"/>
                    <a:pt x="6484" y="3408"/>
                    <a:pt x="6180" y="4112"/>
                  </a:cubicBezTo>
                  <a:cubicBezTo>
                    <a:pt x="6163" y="4151"/>
                    <a:pt x="6149" y="4190"/>
                    <a:pt x="6132" y="4229"/>
                  </a:cubicBezTo>
                  <a:cubicBezTo>
                    <a:pt x="6115" y="4271"/>
                    <a:pt x="6100" y="4318"/>
                    <a:pt x="6083" y="4361"/>
                  </a:cubicBezTo>
                  <a:cubicBezTo>
                    <a:pt x="5476" y="4065"/>
                    <a:pt x="4934" y="3711"/>
                    <a:pt x="4458" y="3315"/>
                  </a:cubicBezTo>
                  <a:cubicBezTo>
                    <a:pt x="5451" y="2471"/>
                    <a:pt x="6610" y="1818"/>
                    <a:pt x="7886" y="1422"/>
                  </a:cubicBezTo>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path>
              </a:pathLst>
            </a:custGeom>
            <a:solidFill>
              <a:schemeClr val="bg1"/>
            </a:solidFill>
            <a:ln w="12700">
              <a:miter lim="400000"/>
            </a:ln>
          </p:spPr>
          <p:txBody>
            <a:bodyPr lIns="38090" tIns="38090" rIns="38090" bIns="38090" anchor="ctr"/>
            <a:lstStyle/>
            <a:p>
              <a:pPr algn="ctr" defTabSz="45707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bg1"/>
                </a:solidFill>
              </a:endParaRPr>
            </a:p>
          </p:txBody>
        </p:sp>
      </p:grpSp>
      <p:sp>
        <p:nvSpPr>
          <p:cNvPr id="10" name="Triangle 9">
            <a:extLst>
              <a:ext uri="{FF2B5EF4-FFF2-40B4-BE49-F238E27FC236}">
                <a16:creationId xmlns:a16="http://schemas.microsoft.com/office/drawing/2014/main" xmlns="" id="{FD31EE19-74B0-DE47-888C-0CEA5186D46E}"/>
              </a:ext>
            </a:extLst>
          </p:cNvPr>
          <p:cNvSpPr/>
          <p:nvPr/>
        </p:nvSpPr>
        <p:spPr>
          <a:xfrm rot="10800000">
            <a:off x="17237074" y="0"/>
            <a:ext cx="2274440" cy="196072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350185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4121" r="24121"/>
          <a:stretch>
            <a:fillRect/>
          </a:stretch>
        </p:blipFill>
        <p:spPr/>
      </p:pic>
      <p:sp>
        <p:nvSpPr>
          <p:cNvPr id="10" name="TextBox 9">
            <a:extLst>
              <a:ext uri="{FF2B5EF4-FFF2-40B4-BE49-F238E27FC236}">
                <a16:creationId xmlns:a16="http://schemas.microsoft.com/office/drawing/2014/main" xmlns="" id="{3B88A15C-B575-644D-8CA4-7C0C74BC05FA}"/>
              </a:ext>
            </a:extLst>
          </p:cNvPr>
          <p:cNvSpPr txBox="1"/>
          <p:nvPr/>
        </p:nvSpPr>
        <p:spPr>
          <a:xfrm>
            <a:off x="14661824" y="2097015"/>
            <a:ext cx="6851976" cy="2123658"/>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A Picture Thousand Words</a:t>
            </a:r>
          </a:p>
        </p:txBody>
      </p:sp>
      <p:grpSp>
        <p:nvGrpSpPr>
          <p:cNvPr id="3" name="Group 2">
            <a:extLst>
              <a:ext uri="{FF2B5EF4-FFF2-40B4-BE49-F238E27FC236}">
                <a16:creationId xmlns:a16="http://schemas.microsoft.com/office/drawing/2014/main" xmlns="" id="{1247104B-AD3C-F144-B358-1A839AA37EFE}"/>
              </a:ext>
            </a:extLst>
          </p:cNvPr>
          <p:cNvGrpSpPr/>
          <p:nvPr/>
        </p:nvGrpSpPr>
        <p:grpSpPr>
          <a:xfrm>
            <a:off x="14661824" y="5115718"/>
            <a:ext cx="8452175" cy="6503267"/>
            <a:chOff x="3638223" y="6022785"/>
            <a:chExt cx="8452175" cy="6503267"/>
          </a:xfrm>
        </p:grpSpPr>
        <p:sp>
          <p:nvSpPr>
            <p:cNvPr id="16" name="Subtitle 2">
              <a:extLst>
                <a:ext uri="{FF2B5EF4-FFF2-40B4-BE49-F238E27FC236}">
                  <a16:creationId xmlns:a16="http://schemas.microsoft.com/office/drawing/2014/main" xmlns="" id="{B0928051-F5BD-5945-B239-94357DD66ADF}"/>
                </a:ext>
              </a:extLst>
            </p:cNvPr>
            <p:cNvSpPr txBox="1">
              <a:spLocks/>
            </p:cNvSpPr>
            <p:nvPr/>
          </p:nvSpPr>
          <p:spPr>
            <a:xfrm>
              <a:off x="3638223" y="6669116"/>
              <a:ext cx="8452175" cy="5856936"/>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a:t>
              </a:r>
            </a:p>
            <a:p>
              <a:pPr algn="l">
                <a:lnSpc>
                  <a:spcPts val="4299"/>
                </a:lnSpc>
              </a:pPr>
              <a:endParaRPr lang="en-US" sz="2800" dirty="0">
                <a:solidFill>
                  <a:schemeClr val="tx1"/>
                </a:solidFill>
                <a:latin typeface="Roboto Light" panose="02000000000000000000" pitchFamily="2" charset="0"/>
                <a:ea typeface="Roboto Light" panose="02000000000000000000" pitchFamily="2" charset="0"/>
                <a:cs typeface="Lato" charset="0"/>
              </a:endParaRPr>
            </a:p>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Seasonal discounts, and prices used by competitors. Marketers must link the price to the real and perceived value of the product, but they also must take into account supply costs, seasonal discounts</a:t>
              </a:r>
            </a:p>
          </p:txBody>
        </p:sp>
        <p:sp>
          <p:nvSpPr>
            <p:cNvPr id="17" name="Rectangle 16">
              <a:extLst>
                <a:ext uri="{FF2B5EF4-FFF2-40B4-BE49-F238E27FC236}">
                  <a16:creationId xmlns:a16="http://schemas.microsoft.com/office/drawing/2014/main" xmlns="" id="{6B281EC2-C154-5941-9FE1-4B7EC49C1D95}"/>
                </a:ext>
              </a:extLst>
            </p:cNvPr>
            <p:cNvSpPr/>
            <p:nvPr/>
          </p:nvSpPr>
          <p:spPr>
            <a:xfrm>
              <a:off x="3768852" y="6022785"/>
              <a:ext cx="2325098"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Your Title</a:t>
              </a:r>
            </a:p>
          </p:txBody>
        </p:sp>
      </p:grpSp>
      <p:sp>
        <p:nvSpPr>
          <p:cNvPr id="12" name="Triangle 11">
            <a:extLst>
              <a:ext uri="{FF2B5EF4-FFF2-40B4-BE49-F238E27FC236}">
                <a16:creationId xmlns:a16="http://schemas.microsoft.com/office/drawing/2014/main" xmlns="" id="{B3DAB2E6-0F77-0942-AE26-23F8677E0BC1}"/>
              </a:ext>
            </a:extLst>
          </p:cNvPr>
          <p:cNvSpPr/>
          <p:nvPr/>
        </p:nvSpPr>
        <p:spPr>
          <a:xfrm rot="5400000">
            <a:off x="-156858" y="1670651"/>
            <a:ext cx="2274440" cy="196072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017293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3137" r="3137"/>
          <a:stretch>
            <a:fillRect/>
          </a:stretch>
        </p:blipFill>
        <p:spPr/>
      </p:pic>
      <p:sp>
        <p:nvSpPr>
          <p:cNvPr id="4" name="Rectangle 3"/>
          <p:cNvSpPr/>
          <p:nvPr/>
        </p:nvSpPr>
        <p:spPr>
          <a:xfrm>
            <a:off x="-254000" y="8966200"/>
            <a:ext cx="24631650" cy="4749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xmlns="" id="{3B88A15C-B575-644D-8CA4-7C0C74BC05FA}"/>
              </a:ext>
            </a:extLst>
          </p:cNvPr>
          <p:cNvSpPr txBox="1"/>
          <p:nvPr/>
        </p:nvSpPr>
        <p:spPr>
          <a:xfrm>
            <a:off x="7518245" y="10501257"/>
            <a:ext cx="13095294" cy="1107996"/>
          </a:xfrm>
          <a:prstGeom prst="rect">
            <a:avLst/>
          </a:prstGeom>
          <a:noFill/>
        </p:spPr>
        <p:txBody>
          <a:bodyPr wrap="square" rtlCol="0">
            <a:spAutoFit/>
          </a:bodyPr>
          <a:lstStyle/>
          <a:p>
            <a:pPr algn="r"/>
            <a:r>
              <a:rPr lang="en-US" sz="6600" b="1" dirty="0">
                <a:solidFill>
                  <a:schemeClr val="tx2"/>
                </a:solidFill>
                <a:latin typeface="Roboto" panose="02000000000000000000" pitchFamily="2" charset="0"/>
                <a:ea typeface="Roboto" panose="02000000000000000000" pitchFamily="2" charset="0"/>
                <a:cs typeface="Lato" charset="0"/>
              </a:rPr>
              <a:t>What Big Impact? Use Big Image</a:t>
            </a:r>
          </a:p>
        </p:txBody>
      </p:sp>
      <p:sp>
        <p:nvSpPr>
          <p:cNvPr id="7" name="Triangle 6">
            <a:extLst>
              <a:ext uri="{FF2B5EF4-FFF2-40B4-BE49-F238E27FC236}">
                <a16:creationId xmlns:a16="http://schemas.microsoft.com/office/drawing/2014/main" xmlns="" id="{F0202484-5127-5344-995A-3951D23F5375}"/>
              </a:ext>
            </a:extLst>
          </p:cNvPr>
          <p:cNvSpPr/>
          <p:nvPr/>
        </p:nvSpPr>
        <p:spPr>
          <a:xfrm rot="16200000">
            <a:off x="22260068" y="10074893"/>
            <a:ext cx="2274440" cy="196072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418445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xmlns="" id="{3B88A15C-B575-644D-8CA4-7C0C74BC05FA}"/>
              </a:ext>
            </a:extLst>
          </p:cNvPr>
          <p:cNvSpPr txBox="1"/>
          <p:nvPr/>
        </p:nvSpPr>
        <p:spPr>
          <a:xfrm>
            <a:off x="3638224" y="2097015"/>
            <a:ext cx="13095294"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Use Charts To Explain Ideas</a:t>
            </a:r>
          </a:p>
        </p:txBody>
      </p:sp>
      <p:sp>
        <p:nvSpPr>
          <p:cNvPr id="22" name="Triangle 21">
            <a:extLst>
              <a:ext uri="{FF2B5EF4-FFF2-40B4-BE49-F238E27FC236}">
                <a16:creationId xmlns:a16="http://schemas.microsoft.com/office/drawing/2014/main" xmlns="" id="{BF6B4A11-9B56-274A-94AC-5D9D46C5F6AE}"/>
              </a:ext>
            </a:extLst>
          </p:cNvPr>
          <p:cNvSpPr/>
          <p:nvPr/>
        </p:nvSpPr>
        <p:spPr>
          <a:xfrm rot="5400000">
            <a:off x="-156858" y="1670651"/>
            <a:ext cx="2274440" cy="196072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xmlns="" id="{DEAF7A71-C0FF-3C4A-BC7C-3F17FFB40297}"/>
              </a:ext>
            </a:extLst>
          </p:cNvPr>
          <p:cNvGrpSpPr/>
          <p:nvPr/>
        </p:nvGrpSpPr>
        <p:grpSpPr>
          <a:xfrm>
            <a:off x="2245825" y="5261922"/>
            <a:ext cx="19886000" cy="5250542"/>
            <a:chOff x="2245823" y="4490397"/>
            <a:chExt cx="19886000" cy="5250542"/>
          </a:xfrm>
        </p:grpSpPr>
        <p:grpSp>
          <p:nvGrpSpPr>
            <p:cNvPr id="23" name="Group 22">
              <a:extLst>
                <a:ext uri="{FF2B5EF4-FFF2-40B4-BE49-F238E27FC236}">
                  <a16:creationId xmlns:a16="http://schemas.microsoft.com/office/drawing/2014/main" xmlns="" id="{6701B1F6-63A9-F744-97ED-669C5C51F8C4}"/>
                </a:ext>
              </a:extLst>
            </p:cNvPr>
            <p:cNvGrpSpPr/>
            <p:nvPr/>
          </p:nvGrpSpPr>
          <p:grpSpPr>
            <a:xfrm>
              <a:off x="2245823" y="4490397"/>
              <a:ext cx="4336757" cy="5250542"/>
              <a:chOff x="2390446" y="4448831"/>
              <a:chExt cx="4877457" cy="5905173"/>
            </a:xfrm>
          </p:grpSpPr>
          <p:sp>
            <p:nvSpPr>
              <p:cNvPr id="24" name="Triangle 23">
                <a:extLst>
                  <a:ext uri="{FF2B5EF4-FFF2-40B4-BE49-F238E27FC236}">
                    <a16:creationId xmlns:a16="http://schemas.microsoft.com/office/drawing/2014/main" xmlns="" id="{619BCB48-1078-8445-BA79-918181EC042B}"/>
                  </a:ext>
                </a:extLst>
              </p:cNvPr>
              <p:cNvSpPr/>
              <p:nvPr/>
            </p:nvSpPr>
            <p:spPr>
              <a:xfrm rot="5400000">
                <a:off x="2000250" y="5086350"/>
                <a:ext cx="5657850" cy="4877457"/>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xmlns="" id="{B5AC2061-C6CB-674A-AC20-AD68473FC550}"/>
                  </a:ext>
                </a:extLst>
              </p:cNvPr>
              <p:cNvSpPr/>
              <p:nvPr/>
            </p:nvSpPr>
            <p:spPr>
              <a:xfrm>
                <a:off x="3600450" y="4448831"/>
                <a:ext cx="2743200" cy="2743200"/>
              </a:xfrm>
              <a:prstGeom prst="ellipse">
                <a:avLst/>
              </a:prstGeom>
              <a:solidFill>
                <a:srgbClr val="EFF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6" name="Group 25">
              <a:extLst>
                <a:ext uri="{FF2B5EF4-FFF2-40B4-BE49-F238E27FC236}">
                  <a16:creationId xmlns:a16="http://schemas.microsoft.com/office/drawing/2014/main" xmlns="" id="{0E14B089-81C7-864A-983F-5AD73A5714A4}"/>
                </a:ext>
              </a:extLst>
            </p:cNvPr>
            <p:cNvGrpSpPr/>
            <p:nvPr/>
          </p:nvGrpSpPr>
          <p:grpSpPr>
            <a:xfrm>
              <a:off x="7428904" y="4490397"/>
              <a:ext cx="4336757" cy="5250542"/>
              <a:chOff x="2390446" y="4448831"/>
              <a:chExt cx="4877457" cy="5905173"/>
            </a:xfrm>
            <a:solidFill>
              <a:schemeClr val="accent2">
                <a:lumMod val="75000"/>
              </a:schemeClr>
            </a:solidFill>
          </p:grpSpPr>
          <p:sp>
            <p:nvSpPr>
              <p:cNvPr id="38" name="Triangle 37">
                <a:extLst>
                  <a:ext uri="{FF2B5EF4-FFF2-40B4-BE49-F238E27FC236}">
                    <a16:creationId xmlns:a16="http://schemas.microsoft.com/office/drawing/2014/main" xmlns="" id="{6070E998-4D8C-664D-84F9-B82717B04B5E}"/>
                  </a:ext>
                </a:extLst>
              </p:cNvPr>
              <p:cNvSpPr/>
              <p:nvPr/>
            </p:nvSpPr>
            <p:spPr>
              <a:xfrm rot="5400000">
                <a:off x="2000250" y="5086350"/>
                <a:ext cx="5657850" cy="4877457"/>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xmlns="" id="{D19E8A7C-70D6-E946-8320-D0FEC1244979}"/>
                  </a:ext>
                </a:extLst>
              </p:cNvPr>
              <p:cNvSpPr/>
              <p:nvPr/>
            </p:nvSpPr>
            <p:spPr>
              <a:xfrm>
                <a:off x="3600450" y="4448831"/>
                <a:ext cx="2743200" cy="2743200"/>
              </a:xfrm>
              <a:prstGeom prst="ellipse">
                <a:avLst/>
              </a:prstGeom>
              <a:solidFill>
                <a:srgbClr val="EFF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0" name="Group 39">
              <a:extLst>
                <a:ext uri="{FF2B5EF4-FFF2-40B4-BE49-F238E27FC236}">
                  <a16:creationId xmlns:a16="http://schemas.microsoft.com/office/drawing/2014/main" xmlns="" id="{AD5BD1F3-98C3-E44F-9D43-2E30AB8DA66C}"/>
                </a:ext>
              </a:extLst>
            </p:cNvPr>
            <p:cNvGrpSpPr/>
            <p:nvPr/>
          </p:nvGrpSpPr>
          <p:grpSpPr>
            <a:xfrm>
              <a:off x="12611985" y="4490397"/>
              <a:ext cx="4336757" cy="5250542"/>
              <a:chOff x="2390446" y="4448831"/>
              <a:chExt cx="4877457" cy="5905173"/>
            </a:xfrm>
          </p:grpSpPr>
          <p:sp>
            <p:nvSpPr>
              <p:cNvPr id="41" name="Triangle 40">
                <a:extLst>
                  <a:ext uri="{FF2B5EF4-FFF2-40B4-BE49-F238E27FC236}">
                    <a16:creationId xmlns:a16="http://schemas.microsoft.com/office/drawing/2014/main" xmlns="" id="{96CD1446-55D2-E449-A69F-7049E3D407F1}"/>
                  </a:ext>
                </a:extLst>
              </p:cNvPr>
              <p:cNvSpPr/>
              <p:nvPr/>
            </p:nvSpPr>
            <p:spPr>
              <a:xfrm rot="5400000">
                <a:off x="2000250" y="5086350"/>
                <a:ext cx="5657850" cy="4877457"/>
              </a:xfrm>
              <a:prstGeom prs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xmlns="" id="{0C370EB0-23E4-F740-B476-2F357C29755F}"/>
                  </a:ext>
                </a:extLst>
              </p:cNvPr>
              <p:cNvSpPr/>
              <p:nvPr/>
            </p:nvSpPr>
            <p:spPr>
              <a:xfrm>
                <a:off x="3600450" y="4448831"/>
                <a:ext cx="2743200" cy="2743200"/>
              </a:xfrm>
              <a:prstGeom prst="ellipse">
                <a:avLst/>
              </a:prstGeom>
              <a:solidFill>
                <a:srgbClr val="EFF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3" name="Group 42">
              <a:extLst>
                <a:ext uri="{FF2B5EF4-FFF2-40B4-BE49-F238E27FC236}">
                  <a16:creationId xmlns:a16="http://schemas.microsoft.com/office/drawing/2014/main" xmlns="" id="{A47F2290-A5AF-904D-91C4-9579B7369B3A}"/>
                </a:ext>
              </a:extLst>
            </p:cNvPr>
            <p:cNvGrpSpPr/>
            <p:nvPr/>
          </p:nvGrpSpPr>
          <p:grpSpPr>
            <a:xfrm>
              <a:off x="17795066" y="4490397"/>
              <a:ext cx="4336757" cy="5250542"/>
              <a:chOff x="2390446" y="4448831"/>
              <a:chExt cx="4877457" cy="5905173"/>
            </a:xfrm>
          </p:grpSpPr>
          <p:sp>
            <p:nvSpPr>
              <p:cNvPr id="44" name="Triangle 43">
                <a:extLst>
                  <a:ext uri="{FF2B5EF4-FFF2-40B4-BE49-F238E27FC236}">
                    <a16:creationId xmlns:a16="http://schemas.microsoft.com/office/drawing/2014/main" xmlns="" id="{C10BA3FC-39AA-7941-A441-95B25EAB3D5C}"/>
                  </a:ext>
                </a:extLst>
              </p:cNvPr>
              <p:cNvSpPr/>
              <p:nvPr/>
            </p:nvSpPr>
            <p:spPr>
              <a:xfrm rot="5400000">
                <a:off x="2000250" y="5086350"/>
                <a:ext cx="5657850" cy="4877457"/>
              </a:xfrm>
              <a:prstGeom prs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xmlns="" id="{D2E0204D-E61D-CE4F-BE2F-72125ECB660C}"/>
                  </a:ext>
                </a:extLst>
              </p:cNvPr>
              <p:cNvSpPr/>
              <p:nvPr/>
            </p:nvSpPr>
            <p:spPr>
              <a:xfrm>
                <a:off x="3600450" y="4448831"/>
                <a:ext cx="2743200" cy="2743200"/>
              </a:xfrm>
              <a:prstGeom prst="ellipse">
                <a:avLst/>
              </a:prstGeom>
              <a:solidFill>
                <a:srgbClr val="EFF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a:extLst>
                <a:ext uri="{FF2B5EF4-FFF2-40B4-BE49-F238E27FC236}">
                  <a16:creationId xmlns:a16="http://schemas.microsoft.com/office/drawing/2014/main" xmlns="" id="{0D5F34CC-F3D3-6E4B-BFF4-75210EF349E5}"/>
                </a:ext>
              </a:extLst>
            </p:cNvPr>
            <p:cNvSpPr/>
            <p:nvPr/>
          </p:nvSpPr>
          <p:spPr>
            <a:xfrm>
              <a:off x="3385714" y="4894337"/>
              <a:ext cx="2311047" cy="1631216"/>
            </a:xfrm>
            <a:prstGeom prst="rect">
              <a:avLst/>
            </a:prstGeom>
          </p:spPr>
          <p:txBody>
            <a:bodyPr wrap="square">
              <a:spAutoFit/>
            </a:bodyPr>
            <a:lstStyle/>
            <a:p>
              <a:pPr algn="ctr"/>
              <a:r>
                <a:rPr lang="en-US" sz="10000" b="1" dirty="0">
                  <a:solidFill>
                    <a:schemeClr val="tx2"/>
                  </a:solidFill>
                  <a:latin typeface="Roboto" panose="02000000000000000000" pitchFamily="2" charset="0"/>
                  <a:ea typeface="Roboto" panose="02000000000000000000" pitchFamily="2" charset="0"/>
                  <a:cs typeface="Lato" panose="020F0502020204030203" pitchFamily="34" charset="0"/>
                </a:rPr>
                <a:t>A</a:t>
              </a:r>
            </a:p>
          </p:txBody>
        </p:sp>
        <p:sp>
          <p:nvSpPr>
            <p:cNvPr id="47" name="Rectangle 46">
              <a:extLst>
                <a:ext uri="{FF2B5EF4-FFF2-40B4-BE49-F238E27FC236}">
                  <a16:creationId xmlns:a16="http://schemas.microsoft.com/office/drawing/2014/main" xmlns="" id="{BEAE8499-40E7-8A47-B8F6-894E2FC6B36A}"/>
                </a:ext>
              </a:extLst>
            </p:cNvPr>
            <p:cNvSpPr/>
            <p:nvPr/>
          </p:nvSpPr>
          <p:spPr>
            <a:xfrm>
              <a:off x="8609829" y="4894337"/>
              <a:ext cx="2311047" cy="1631216"/>
            </a:xfrm>
            <a:prstGeom prst="rect">
              <a:avLst/>
            </a:prstGeom>
          </p:spPr>
          <p:txBody>
            <a:bodyPr wrap="square">
              <a:spAutoFit/>
            </a:bodyPr>
            <a:lstStyle/>
            <a:p>
              <a:pPr algn="ctr"/>
              <a:r>
                <a:rPr lang="en-US" sz="10000" b="1" dirty="0">
                  <a:solidFill>
                    <a:schemeClr val="tx2"/>
                  </a:solidFill>
                  <a:latin typeface="Roboto" panose="02000000000000000000" pitchFamily="2" charset="0"/>
                  <a:ea typeface="Roboto" panose="02000000000000000000" pitchFamily="2" charset="0"/>
                  <a:cs typeface="Lato" panose="020F0502020204030203" pitchFamily="34" charset="0"/>
                </a:rPr>
                <a:t>B</a:t>
              </a:r>
            </a:p>
          </p:txBody>
        </p:sp>
        <p:sp>
          <p:nvSpPr>
            <p:cNvPr id="48" name="Rectangle 47">
              <a:extLst>
                <a:ext uri="{FF2B5EF4-FFF2-40B4-BE49-F238E27FC236}">
                  <a16:creationId xmlns:a16="http://schemas.microsoft.com/office/drawing/2014/main" xmlns="" id="{410A2810-49AC-2D4F-84F6-BC4414937713}"/>
                </a:ext>
              </a:extLst>
            </p:cNvPr>
            <p:cNvSpPr/>
            <p:nvPr/>
          </p:nvSpPr>
          <p:spPr>
            <a:xfrm>
              <a:off x="13790564" y="4894337"/>
              <a:ext cx="2311047" cy="1631216"/>
            </a:xfrm>
            <a:prstGeom prst="rect">
              <a:avLst/>
            </a:prstGeom>
          </p:spPr>
          <p:txBody>
            <a:bodyPr wrap="square">
              <a:spAutoFit/>
            </a:bodyPr>
            <a:lstStyle/>
            <a:p>
              <a:pPr algn="ctr"/>
              <a:r>
                <a:rPr lang="en-US" sz="10000" b="1" dirty="0">
                  <a:solidFill>
                    <a:schemeClr val="tx2"/>
                  </a:solidFill>
                  <a:latin typeface="Roboto" panose="02000000000000000000" pitchFamily="2" charset="0"/>
                  <a:ea typeface="Roboto" panose="02000000000000000000" pitchFamily="2" charset="0"/>
                  <a:cs typeface="Lato" panose="020F0502020204030203" pitchFamily="34" charset="0"/>
                </a:rPr>
                <a:t>C</a:t>
              </a:r>
            </a:p>
          </p:txBody>
        </p:sp>
        <p:sp>
          <p:nvSpPr>
            <p:cNvPr id="49" name="Rectangle 48">
              <a:extLst>
                <a:ext uri="{FF2B5EF4-FFF2-40B4-BE49-F238E27FC236}">
                  <a16:creationId xmlns:a16="http://schemas.microsoft.com/office/drawing/2014/main" xmlns="" id="{E70D2145-62BA-1B4A-93FF-7E5F249A3917}"/>
                </a:ext>
              </a:extLst>
            </p:cNvPr>
            <p:cNvSpPr/>
            <p:nvPr/>
          </p:nvSpPr>
          <p:spPr>
            <a:xfrm>
              <a:off x="18934957" y="4894337"/>
              <a:ext cx="2311047" cy="1631216"/>
            </a:xfrm>
            <a:prstGeom prst="rect">
              <a:avLst/>
            </a:prstGeom>
          </p:spPr>
          <p:txBody>
            <a:bodyPr wrap="square">
              <a:spAutoFit/>
            </a:bodyPr>
            <a:lstStyle/>
            <a:p>
              <a:pPr algn="ctr"/>
              <a:r>
                <a:rPr lang="en-US" sz="10000" b="1" dirty="0">
                  <a:solidFill>
                    <a:schemeClr val="tx2"/>
                  </a:solidFill>
                  <a:latin typeface="Roboto" panose="02000000000000000000" pitchFamily="2" charset="0"/>
                  <a:ea typeface="Roboto" panose="02000000000000000000" pitchFamily="2" charset="0"/>
                  <a:cs typeface="Lato" panose="020F0502020204030203" pitchFamily="34" charset="0"/>
                </a:rPr>
                <a:t>D</a:t>
              </a:r>
            </a:p>
          </p:txBody>
        </p:sp>
      </p:grpSp>
    </p:spTree>
    <p:extLst>
      <p:ext uri="{BB962C8B-B14F-4D97-AF65-F5344CB8AC3E}">
        <p14:creationId xmlns:p14="http://schemas.microsoft.com/office/powerpoint/2010/main" val="8178706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xmlns="" id="{3B88A15C-B575-644D-8CA4-7C0C74BC05FA}"/>
              </a:ext>
            </a:extLst>
          </p:cNvPr>
          <p:cNvSpPr txBox="1"/>
          <p:nvPr/>
        </p:nvSpPr>
        <p:spPr>
          <a:xfrm>
            <a:off x="3638224" y="2097015"/>
            <a:ext cx="13095294"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And Tables To Compare Data</a:t>
            </a:r>
          </a:p>
        </p:txBody>
      </p:sp>
      <p:grpSp>
        <p:nvGrpSpPr>
          <p:cNvPr id="3" name="Group 2">
            <a:extLst>
              <a:ext uri="{FF2B5EF4-FFF2-40B4-BE49-F238E27FC236}">
                <a16:creationId xmlns:a16="http://schemas.microsoft.com/office/drawing/2014/main" xmlns="" id="{A403CE6D-A77D-C14E-A3BC-CF6B3200214D}"/>
              </a:ext>
            </a:extLst>
          </p:cNvPr>
          <p:cNvGrpSpPr/>
          <p:nvPr/>
        </p:nvGrpSpPr>
        <p:grpSpPr>
          <a:xfrm>
            <a:off x="3638223" y="4717904"/>
            <a:ext cx="16849279" cy="7232796"/>
            <a:chOff x="6096394" y="4750341"/>
            <a:chExt cx="16052406" cy="7232796"/>
          </a:xfrm>
        </p:grpSpPr>
        <p:sp>
          <p:nvSpPr>
            <p:cNvPr id="58" name="Rectangle 57">
              <a:extLst>
                <a:ext uri="{FF2B5EF4-FFF2-40B4-BE49-F238E27FC236}">
                  <a16:creationId xmlns:a16="http://schemas.microsoft.com/office/drawing/2014/main" xmlns="" id="{9B068B74-51B5-0740-B335-A7A68BC83A13}"/>
                </a:ext>
              </a:extLst>
            </p:cNvPr>
            <p:cNvSpPr/>
            <p:nvPr/>
          </p:nvSpPr>
          <p:spPr>
            <a:xfrm>
              <a:off x="10262306" y="6172661"/>
              <a:ext cx="11886494" cy="5810476"/>
            </a:xfrm>
            <a:prstGeom prst="rect">
              <a:avLst/>
            </a:prstGeom>
            <a:solidFill>
              <a:srgbClr val="EFF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ight" panose="02000000000000000000" pitchFamily="2" charset="0"/>
                <a:ea typeface="Roboto Light" panose="02000000000000000000" pitchFamily="2" charset="0"/>
                <a:cs typeface="Lato" charset="0"/>
              </a:endParaRPr>
            </a:p>
          </p:txBody>
        </p:sp>
        <p:sp>
          <p:nvSpPr>
            <p:cNvPr id="22" name="Rectangle 21">
              <a:extLst>
                <a:ext uri="{FF2B5EF4-FFF2-40B4-BE49-F238E27FC236}">
                  <a16:creationId xmlns:a16="http://schemas.microsoft.com/office/drawing/2014/main" xmlns="" id="{BC6674AF-8101-C549-8B00-AAD7E64CE987}"/>
                </a:ext>
              </a:extLst>
            </p:cNvPr>
            <p:cNvSpPr/>
            <p:nvPr/>
          </p:nvSpPr>
          <p:spPr>
            <a:xfrm>
              <a:off x="6098462" y="6172660"/>
              <a:ext cx="3948359" cy="5810477"/>
            </a:xfrm>
            <a:prstGeom prst="rect">
              <a:avLst/>
            </a:prstGeom>
            <a:solidFill>
              <a:srgbClr val="EFF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ight" panose="02000000000000000000" pitchFamily="2" charset="0"/>
                <a:ea typeface="Roboto Light" panose="02000000000000000000" pitchFamily="2" charset="0"/>
                <a:cs typeface="Lato" charset="0"/>
              </a:endParaRPr>
            </a:p>
          </p:txBody>
        </p:sp>
        <p:sp>
          <p:nvSpPr>
            <p:cNvPr id="23" name="Rectangle 22">
              <a:extLst>
                <a:ext uri="{FF2B5EF4-FFF2-40B4-BE49-F238E27FC236}">
                  <a16:creationId xmlns:a16="http://schemas.microsoft.com/office/drawing/2014/main" xmlns="" id="{AC3AE76E-D23A-1647-AFBC-B0CEBDE417D7}"/>
                </a:ext>
              </a:extLst>
            </p:cNvPr>
            <p:cNvSpPr/>
            <p:nvPr/>
          </p:nvSpPr>
          <p:spPr>
            <a:xfrm>
              <a:off x="6096394" y="4750341"/>
              <a:ext cx="16052406" cy="121046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ight" panose="02000000000000000000" pitchFamily="2" charset="0"/>
                <a:ea typeface="Roboto Light" panose="02000000000000000000" pitchFamily="2" charset="0"/>
                <a:cs typeface="Lato" charset="0"/>
              </a:endParaRPr>
            </a:p>
          </p:txBody>
        </p:sp>
        <p:sp>
          <p:nvSpPr>
            <p:cNvPr id="24" name="TextBox 23">
              <a:extLst>
                <a:ext uri="{FF2B5EF4-FFF2-40B4-BE49-F238E27FC236}">
                  <a16:creationId xmlns:a16="http://schemas.microsoft.com/office/drawing/2014/main" xmlns="" id="{5A658DB4-C2ED-714B-AB69-B738425CA8F0}"/>
                </a:ext>
              </a:extLst>
            </p:cNvPr>
            <p:cNvSpPr txBox="1"/>
            <p:nvPr/>
          </p:nvSpPr>
          <p:spPr>
            <a:xfrm>
              <a:off x="10407963" y="5084440"/>
              <a:ext cx="3395106" cy="618118"/>
            </a:xfrm>
            <a:prstGeom prst="rect">
              <a:avLst/>
            </a:prstGeom>
            <a:noFill/>
          </p:spPr>
          <p:txBody>
            <a:bodyPr wrap="square" rtlCol="0">
              <a:spAutoFit/>
            </a:bodyPr>
            <a:lstStyle/>
            <a:p>
              <a:pPr algn="ctr">
                <a:lnSpc>
                  <a:spcPts val="4080"/>
                </a:lnSpc>
              </a:pPr>
              <a:r>
                <a:rPr lang="en-US" b="1" dirty="0">
                  <a:solidFill>
                    <a:schemeClr val="bg1"/>
                  </a:solidFill>
                  <a:latin typeface="Roboto" panose="02000000000000000000" pitchFamily="2" charset="0"/>
                  <a:ea typeface="Roboto" panose="02000000000000000000" pitchFamily="2" charset="0"/>
                  <a:cs typeface="Lato" charset="0"/>
                </a:rPr>
                <a:t>A</a:t>
              </a:r>
            </a:p>
          </p:txBody>
        </p:sp>
        <p:sp>
          <p:nvSpPr>
            <p:cNvPr id="25" name="TextBox 24">
              <a:extLst>
                <a:ext uri="{FF2B5EF4-FFF2-40B4-BE49-F238E27FC236}">
                  <a16:creationId xmlns:a16="http://schemas.microsoft.com/office/drawing/2014/main" xmlns="" id="{B1799043-9E2F-2D4D-B18F-F8E370B02FAF}"/>
                </a:ext>
              </a:extLst>
            </p:cNvPr>
            <p:cNvSpPr txBox="1"/>
            <p:nvPr/>
          </p:nvSpPr>
          <p:spPr>
            <a:xfrm>
              <a:off x="14996568" y="5084440"/>
              <a:ext cx="2271801" cy="646331"/>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cs typeface="Lato" charset="0"/>
                </a:rPr>
                <a:t>B</a:t>
              </a:r>
            </a:p>
          </p:txBody>
        </p:sp>
        <p:grpSp>
          <p:nvGrpSpPr>
            <p:cNvPr id="26" name="Group 25">
              <a:extLst>
                <a:ext uri="{FF2B5EF4-FFF2-40B4-BE49-F238E27FC236}">
                  <a16:creationId xmlns:a16="http://schemas.microsoft.com/office/drawing/2014/main" xmlns="" id="{63C4783A-50CA-6C4E-AB4F-B77C28B6B0FA}"/>
                </a:ext>
              </a:extLst>
            </p:cNvPr>
            <p:cNvGrpSpPr/>
            <p:nvPr/>
          </p:nvGrpSpPr>
          <p:grpSpPr>
            <a:xfrm>
              <a:off x="14996568" y="6558738"/>
              <a:ext cx="2271801" cy="5069232"/>
              <a:chOff x="15851929" y="6847460"/>
              <a:chExt cx="2070414" cy="5155371"/>
            </a:xfrm>
            <a:noFill/>
          </p:grpSpPr>
          <p:sp>
            <p:nvSpPr>
              <p:cNvPr id="38" name="TextBox 37">
                <a:extLst>
                  <a:ext uri="{FF2B5EF4-FFF2-40B4-BE49-F238E27FC236}">
                    <a16:creationId xmlns:a16="http://schemas.microsoft.com/office/drawing/2014/main" xmlns="" id="{AEDD5935-8737-264E-B821-BFB8948EBDAF}"/>
                  </a:ext>
                </a:extLst>
              </p:cNvPr>
              <p:cNvSpPr txBox="1"/>
              <p:nvPr/>
            </p:nvSpPr>
            <p:spPr>
              <a:xfrm>
                <a:off x="15851929" y="6847460"/>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$10</a:t>
                </a:r>
              </a:p>
            </p:txBody>
          </p:sp>
          <p:sp>
            <p:nvSpPr>
              <p:cNvPr id="39" name="TextBox 38">
                <a:extLst>
                  <a:ext uri="{FF2B5EF4-FFF2-40B4-BE49-F238E27FC236}">
                    <a16:creationId xmlns:a16="http://schemas.microsoft.com/office/drawing/2014/main" xmlns="" id="{56C003E9-A87D-AD41-9232-513AEFC080D8}"/>
                  </a:ext>
                </a:extLst>
              </p:cNvPr>
              <p:cNvSpPr txBox="1"/>
              <p:nvPr/>
            </p:nvSpPr>
            <p:spPr>
              <a:xfrm>
                <a:off x="15851929" y="8346813"/>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$2395</a:t>
                </a:r>
              </a:p>
            </p:txBody>
          </p:sp>
          <p:sp>
            <p:nvSpPr>
              <p:cNvPr id="40" name="TextBox 39">
                <a:extLst>
                  <a:ext uri="{FF2B5EF4-FFF2-40B4-BE49-F238E27FC236}">
                    <a16:creationId xmlns:a16="http://schemas.microsoft.com/office/drawing/2014/main" xmlns="" id="{9055EBCC-9C5C-B243-BEA7-199526EA1B3B}"/>
                  </a:ext>
                </a:extLst>
              </p:cNvPr>
              <p:cNvSpPr txBox="1"/>
              <p:nvPr/>
            </p:nvSpPr>
            <p:spPr>
              <a:xfrm>
                <a:off x="15851929" y="9846165"/>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$7</a:t>
                </a:r>
              </a:p>
            </p:txBody>
          </p:sp>
          <p:sp>
            <p:nvSpPr>
              <p:cNvPr id="41" name="TextBox 40">
                <a:extLst>
                  <a:ext uri="{FF2B5EF4-FFF2-40B4-BE49-F238E27FC236}">
                    <a16:creationId xmlns:a16="http://schemas.microsoft.com/office/drawing/2014/main" xmlns="" id="{4B239460-92EF-2F4E-8B80-A7DF8EA4AE89}"/>
                  </a:ext>
                </a:extLst>
              </p:cNvPr>
              <p:cNvSpPr txBox="1"/>
              <p:nvPr/>
            </p:nvSpPr>
            <p:spPr>
              <a:xfrm>
                <a:off x="15851929" y="11345517"/>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$3410</a:t>
                </a:r>
              </a:p>
            </p:txBody>
          </p:sp>
        </p:grpSp>
        <p:sp>
          <p:nvSpPr>
            <p:cNvPr id="42" name="TextBox 41">
              <a:extLst>
                <a:ext uri="{FF2B5EF4-FFF2-40B4-BE49-F238E27FC236}">
                  <a16:creationId xmlns:a16="http://schemas.microsoft.com/office/drawing/2014/main" xmlns="" id="{928792E2-D3C4-3447-9589-AEC8664B4EC8}"/>
                </a:ext>
              </a:extLst>
            </p:cNvPr>
            <p:cNvSpPr txBox="1"/>
            <p:nvPr/>
          </p:nvSpPr>
          <p:spPr>
            <a:xfrm>
              <a:off x="19062036" y="5084440"/>
              <a:ext cx="2271801" cy="646331"/>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cs typeface="Lato" charset="0"/>
                </a:rPr>
                <a:t>C</a:t>
              </a:r>
            </a:p>
          </p:txBody>
        </p:sp>
        <p:grpSp>
          <p:nvGrpSpPr>
            <p:cNvPr id="43" name="Group 42">
              <a:extLst>
                <a:ext uri="{FF2B5EF4-FFF2-40B4-BE49-F238E27FC236}">
                  <a16:creationId xmlns:a16="http://schemas.microsoft.com/office/drawing/2014/main" xmlns="" id="{0D1D0E34-2A11-1C43-A21B-A38375AB13DB}"/>
                </a:ext>
              </a:extLst>
            </p:cNvPr>
            <p:cNvGrpSpPr/>
            <p:nvPr/>
          </p:nvGrpSpPr>
          <p:grpSpPr>
            <a:xfrm>
              <a:off x="19062036" y="6558738"/>
              <a:ext cx="2271801" cy="5069232"/>
              <a:chOff x="19557008" y="6847460"/>
              <a:chExt cx="2070414" cy="5155371"/>
            </a:xfrm>
            <a:noFill/>
          </p:grpSpPr>
          <p:sp>
            <p:nvSpPr>
              <p:cNvPr id="44" name="TextBox 43">
                <a:extLst>
                  <a:ext uri="{FF2B5EF4-FFF2-40B4-BE49-F238E27FC236}">
                    <a16:creationId xmlns:a16="http://schemas.microsoft.com/office/drawing/2014/main" xmlns="" id="{5AEA4316-2C16-9946-A413-2230E3F772B3}"/>
                  </a:ext>
                </a:extLst>
              </p:cNvPr>
              <p:cNvSpPr txBox="1"/>
              <p:nvPr/>
            </p:nvSpPr>
            <p:spPr>
              <a:xfrm>
                <a:off x="19557008" y="6847460"/>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$810</a:t>
                </a:r>
              </a:p>
            </p:txBody>
          </p:sp>
          <p:sp>
            <p:nvSpPr>
              <p:cNvPr id="45" name="TextBox 44">
                <a:extLst>
                  <a:ext uri="{FF2B5EF4-FFF2-40B4-BE49-F238E27FC236}">
                    <a16:creationId xmlns:a16="http://schemas.microsoft.com/office/drawing/2014/main" xmlns="" id="{545361AD-732D-014F-ACC0-B4C2DFBDE207}"/>
                  </a:ext>
                </a:extLst>
              </p:cNvPr>
              <p:cNvSpPr txBox="1"/>
              <p:nvPr/>
            </p:nvSpPr>
            <p:spPr>
              <a:xfrm>
                <a:off x="19557008" y="8346813"/>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$550</a:t>
                </a:r>
              </a:p>
            </p:txBody>
          </p:sp>
          <p:sp>
            <p:nvSpPr>
              <p:cNvPr id="46" name="TextBox 45">
                <a:extLst>
                  <a:ext uri="{FF2B5EF4-FFF2-40B4-BE49-F238E27FC236}">
                    <a16:creationId xmlns:a16="http://schemas.microsoft.com/office/drawing/2014/main" xmlns="" id="{55A90869-D1F1-AE49-AA98-C24C1E0A76B1}"/>
                  </a:ext>
                </a:extLst>
              </p:cNvPr>
              <p:cNvSpPr txBox="1"/>
              <p:nvPr/>
            </p:nvSpPr>
            <p:spPr>
              <a:xfrm>
                <a:off x="19557008" y="9846165"/>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$2895</a:t>
                </a:r>
              </a:p>
            </p:txBody>
          </p:sp>
          <p:sp>
            <p:nvSpPr>
              <p:cNvPr id="47" name="TextBox 46">
                <a:extLst>
                  <a:ext uri="{FF2B5EF4-FFF2-40B4-BE49-F238E27FC236}">
                    <a16:creationId xmlns:a16="http://schemas.microsoft.com/office/drawing/2014/main" xmlns="" id="{525BF320-140F-DD4E-B48C-CD6199783AD3}"/>
                  </a:ext>
                </a:extLst>
              </p:cNvPr>
              <p:cNvSpPr txBox="1"/>
              <p:nvPr/>
            </p:nvSpPr>
            <p:spPr>
              <a:xfrm>
                <a:off x="19557008" y="11345517"/>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$1060</a:t>
                </a:r>
              </a:p>
            </p:txBody>
          </p:sp>
        </p:grpSp>
        <p:grpSp>
          <p:nvGrpSpPr>
            <p:cNvPr id="48" name="Group 47">
              <a:extLst>
                <a:ext uri="{FF2B5EF4-FFF2-40B4-BE49-F238E27FC236}">
                  <a16:creationId xmlns:a16="http://schemas.microsoft.com/office/drawing/2014/main" xmlns="" id="{21F776AC-661C-CE4C-A238-819C639B51B2}"/>
                </a:ext>
              </a:extLst>
            </p:cNvPr>
            <p:cNvGrpSpPr/>
            <p:nvPr/>
          </p:nvGrpSpPr>
          <p:grpSpPr>
            <a:xfrm>
              <a:off x="10966009" y="6558738"/>
              <a:ext cx="2271801" cy="5069232"/>
              <a:chOff x="15851929" y="6847460"/>
              <a:chExt cx="2070414" cy="5155371"/>
            </a:xfrm>
            <a:noFill/>
          </p:grpSpPr>
          <p:sp>
            <p:nvSpPr>
              <p:cNvPr id="49" name="TextBox 48">
                <a:extLst>
                  <a:ext uri="{FF2B5EF4-FFF2-40B4-BE49-F238E27FC236}">
                    <a16:creationId xmlns:a16="http://schemas.microsoft.com/office/drawing/2014/main" xmlns="" id="{04B5CA11-DA1C-2D4F-AAF1-9AE6CD46C3B7}"/>
                  </a:ext>
                </a:extLst>
              </p:cNvPr>
              <p:cNvSpPr txBox="1"/>
              <p:nvPr/>
            </p:nvSpPr>
            <p:spPr>
              <a:xfrm>
                <a:off x="15851929" y="6847460"/>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$10</a:t>
                </a:r>
              </a:p>
            </p:txBody>
          </p:sp>
          <p:sp>
            <p:nvSpPr>
              <p:cNvPr id="50" name="TextBox 49">
                <a:extLst>
                  <a:ext uri="{FF2B5EF4-FFF2-40B4-BE49-F238E27FC236}">
                    <a16:creationId xmlns:a16="http://schemas.microsoft.com/office/drawing/2014/main" xmlns="" id="{CFD0574D-2609-184F-817D-117DEAF5F894}"/>
                  </a:ext>
                </a:extLst>
              </p:cNvPr>
              <p:cNvSpPr txBox="1"/>
              <p:nvPr/>
            </p:nvSpPr>
            <p:spPr>
              <a:xfrm>
                <a:off x="15851929" y="8346813"/>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$2395</a:t>
                </a:r>
              </a:p>
            </p:txBody>
          </p:sp>
          <p:sp>
            <p:nvSpPr>
              <p:cNvPr id="51" name="TextBox 50">
                <a:extLst>
                  <a:ext uri="{FF2B5EF4-FFF2-40B4-BE49-F238E27FC236}">
                    <a16:creationId xmlns:a16="http://schemas.microsoft.com/office/drawing/2014/main" xmlns="" id="{EF1B2E3A-F0AD-8E47-9E91-0EBD36D07288}"/>
                  </a:ext>
                </a:extLst>
              </p:cNvPr>
              <p:cNvSpPr txBox="1"/>
              <p:nvPr/>
            </p:nvSpPr>
            <p:spPr>
              <a:xfrm>
                <a:off x="15851929" y="9846165"/>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$7</a:t>
                </a:r>
              </a:p>
            </p:txBody>
          </p:sp>
          <p:sp>
            <p:nvSpPr>
              <p:cNvPr id="52" name="TextBox 51">
                <a:extLst>
                  <a:ext uri="{FF2B5EF4-FFF2-40B4-BE49-F238E27FC236}">
                    <a16:creationId xmlns:a16="http://schemas.microsoft.com/office/drawing/2014/main" xmlns="" id="{807A95E4-85F8-0641-89C2-434D77C58920}"/>
                  </a:ext>
                </a:extLst>
              </p:cNvPr>
              <p:cNvSpPr txBox="1"/>
              <p:nvPr/>
            </p:nvSpPr>
            <p:spPr>
              <a:xfrm>
                <a:off x="15851929" y="11345517"/>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$3410</a:t>
                </a:r>
              </a:p>
            </p:txBody>
          </p:sp>
        </p:grpSp>
        <p:sp>
          <p:nvSpPr>
            <p:cNvPr id="53" name="TextBox 52">
              <a:extLst>
                <a:ext uri="{FF2B5EF4-FFF2-40B4-BE49-F238E27FC236}">
                  <a16:creationId xmlns:a16="http://schemas.microsoft.com/office/drawing/2014/main" xmlns="" id="{F602B13E-C2B7-5F4C-81E9-5092F56C216F}"/>
                </a:ext>
              </a:extLst>
            </p:cNvPr>
            <p:cNvSpPr txBox="1"/>
            <p:nvPr/>
          </p:nvSpPr>
          <p:spPr>
            <a:xfrm>
              <a:off x="6935453" y="6558744"/>
              <a:ext cx="2271801" cy="646331"/>
            </a:xfrm>
            <a:prstGeom prst="rect">
              <a:avLst/>
            </a:prstGeom>
            <a:no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One</a:t>
              </a:r>
            </a:p>
          </p:txBody>
        </p:sp>
        <p:sp>
          <p:nvSpPr>
            <p:cNvPr id="54" name="TextBox 53">
              <a:extLst>
                <a:ext uri="{FF2B5EF4-FFF2-40B4-BE49-F238E27FC236}">
                  <a16:creationId xmlns:a16="http://schemas.microsoft.com/office/drawing/2014/main" xmlns="" id="{1F9E81E8-F903-2641-8746-9EE6C2732709}"/>
                </a:ext>
              </a:extLst>
            </p:cNvPr>
            <p:cNvSpPr txBox="1"/>
            <p:nvPr/>
          </p:nvSpPr>
          <p:spPr>
            <a:xfrm>
              <a:off x="6935453" y="8033046"/>
              <a:ext cx="2271801" cy="646331"/>
            </a:xfrm>
            <a:prstGeom prst="rect">
              <a:avLst/>
            </a:prstGeom>
            <a:no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Two</a:t>
              </a:r>
            </a:p>
          </p:txBody>
        </p:sp>
        <p:sp>
          <p:nvSpPr>
            <p:cNvPr id="55" name="TextBox 54">
              <a:extLst>
                <a:ext uri="{FF2B5EF4-FFF2-40B4-BE49-F238E27FC236}">
                  <a16:creationId xmlns:a16="http://schemas.microsoft.com/office/drawing/2014/main" xmlns="" id="{D10AD565-247E-3642-82F4-58029E995624}"/>
                </a:ext>
              </a:extLst>
            </p:cNvPr>
            <p:cNvSpPr txBox="1"/>
            <p:nvPr/>
          </p:nvSpPr>
          <p:spPr>
            <a:xfrm>
              <a:off x="6935453" y="9507347"/>
              <a:ext cx="2271801" cy="646331"/>
            </a:xfrm>
            <a:prstGeom prst="rect">
              <a:avLst/>
            </a:prstGeom>
            <a:no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Tree</a:t>
              </a:r>
            </a:p>
          </p:txBody>
        </p:sp>
        <p:sp>
          <p:nvSpPr>
            <p:cNvPr id="56" name="TextBox 55">
              <a:extLst>
                <a:ext uri="{FF2B5EF4-FFF2-40B4-BE49-F238E27FC236}">
                  <a16:creationId xmlns:a16="http://schemas.microsoft.com/office/drawing/2014/main" xmlns="" id="{0A229191-FD5E-6D4A-AB19-53BBF256F660}"/>
                </a:ext>
              </a:extLst>
            </p:cNvPr>
            <p:cNvSpPr txBox="1"/>
            <p:nvPr/>
          </p:nvSpPr>
          <p:spPr>
            <a:xfrm>
              <a:off x="6935453" y="10981648"/>
              <a:ext cx="2271801" cy="646331"/>
            </a:xfrm>
            <a:prstGeom prst="rect">
              <a:avLst/>
            </a:prstGeom>
            <a:no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Four</a:t>
              </a:r>
            </a:p>
          </p:txBody>
        </p:sp>
        <p:sp>
          <p:nvSpPr>
            <p:cNvPr id="57" name="TextBox 56">
              <a:extLst>
                <a:ext uri="{FF2B5EF4-FFF2-40B4-BE49-F238E27FC236}">
                  <a16:creationId xmlns:a16="http://schemas.microsoft.com/office/drawing/2014/main" xmlns="" id="{A3EFB196-64AB-E14B-A5E8-863A09415B2A}"/>
                </a:ext>
              </a:extLst>
            </p:cNvPr>
            <p:cNvSpPr txBox="1"/>
            <p:nvPr/>
          </p:nvSpPr>
          <p:spPr>
            <a:xfrm>
              <a:off x="6316438" y="5084440"/>
              <a:ext cx="3395106" cy="618118"/>
            </a:xfrm>
            <a:prstGeom prst="rect">
              <a:avLst/>
            </a:prstGeom>
            <a:noFill/>
          </p:spPr>
          <p:txBody>
            <a:bodyPr wrap="square" rtlCol="0">
              <a:spAutoFit/>
            </a:bodyPr>
            <a:lstStyle/>
            <a:p>
              <a:pPr algn="ctr">
                <a:lnSpc>
                  <a:spcPts val="4080"/>
                </a:lnSpc>
              </a:pPr>
              <a:r>
                <a:rPr lang="en-US" b="1" dirty="0">
                  <a:solidFill>
                    <a:schemeClr val="bg1"/>
                  </a:solidFill>
                  <a:latin typeface="Roboto" panose="02000000000000000000" pitchFamily="2" charset="0"/>
                  <a:ea typeface="Roboto" panose="02000000000000000000" pitchFamily="2" charset="0"/>
                  <a:cs typeface="Lato" charset="0"/>
                </a:rPr>
                <a:t>Your Title</a:t>
              </a:r>
            </a:p>
          </p:txBody>
        </p:sp>
      </p:grpSp>
      <p:sp>
        <p:nvSpPr>
          <p:cNvPr id="33" name="Triangle 32">
            <a:extLst>
              <a:ext uri="{FF2B5EF4-FFF2-40B4-BE49-F238E27FC236}">
                <a16:creationId xmlns:a16="http://schemas.microsoft.com/office/drawing/2014/main" xmlns="" id="{88ED1208-25F3-DC4B-B000-43FCEB8F3086}"/>
              </a:ext>
            </a:extLst>
          </p:cNvPr>
          <p:cNvSpPr/>
          <p:nvPr/>
        </p:nvSpPr>
        <p:spPr>
          <a:xfrm rot="5400000">
            <a:off x="-156858" y="1670651"/>
            <a:ext cx="2274440" cy="196072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110573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F225E9A6-DE82-954E-B7A4-E6DB8B6CDD0D}"/>
              </a:ext>
            </a:extLst>
          </p:cNvPr>
          <p:cNvGrpSpPr/>
          <p:nvPr/>
        </p:nvGrpSpPr>
        <p:grpSpPr>
          <a:xfrm>
            <a:off x="1487112" y="1371600"/>
            <a:ext cx="21403426" cy="11201400"/>
            <a:chOff x="4030824" y="3757212"/>
            <a:chExt cx="16316001" cy="8538916"/>
          </a:xfrm>
        </p:grpSpPr>
        <p:grpSp>
          <p:nvGrpSpPr>
            <p:cNvPr id="34" name="Group 33">
              <a:extLst>
                <a:ext uri="{FF2B5EF4-FFF2-40B4-BE49-F238E27FC236}">
                  <a16:creationId xmlns:a16="http://schemas.microsoft.com/office/drawing/2014/main" xmlns="" id="{7828E74F-EC77-CE45-8704-5F3DC96C2F51}"/>
                </a:ext>
              </a:extLst>
            </p:cNvPr>
            <p:cNvGrpSpPr/>
            <p:nvPr/>
          </p:nvGrpSpPr>
          <p:grpSpPr>
            <a:xfrm>
              <a:off x="4030824" y="3757212"/>
              <a:ext cx="16316001" cy="8538916"/>
              <a:chOff x="3843499" y="3719582"/>
              <a:chExt cx="16665619" cy="8244192"/>
            </a:xfrm>
            <a:solidFill>
              <a:srgbClr val="EFF1F9"/>
            </a:solidFill>
          </p:grpSpPr>
          <p:sp>
            <p:nvSpPr>
              <p:cNvPr id="65" name="Freeform 781">
                <a:extLst>
                  <a:ext uri="{FF2B5EF4-FFF2-40B4-BE49-F238E27FC236}">
                    <a16:creationId xmlns:a16="http://schemas.microsoft.com/office/drawing/2014/main" xmlns="" id="{BD556A22-A116-624E-95CE-FDFF7219114C}"/>
                  </a:ext>
                </a:extLst>
              </p:cNvPr>
              <p:cNvSpPr>
                <a:spLocks/>
              </p:cNvSpPr>
              <p:nvPr/>
            </p:nvSpPr>
            <p:spPr bwMode="auto">
              <a:xfrm>
                <a:off x="9818027" y="3757809"/>
                <a:ext cx="85988" cy="38227"/>
              </a:xfrm>
              <a:custGeom>
                <a:avLst/>
                <a:gdLst>
                  <a:gd name="T0" fmla="*/ 4 w 9"/>
                  <a:gd name="T1" fmla="*/ 3 h 4"/>
                  <a:gd name="T2" fmla="*/ 1 w 9"/>
                  <a:gd name="T3" fmla="*/ 2 h 4"/>
                  <a:gd name="T4" fmla="*/ 5 w 9"/>
                  <a:gd name="T5" fmla="*/ 2 h 4"/>
                  <a:gd name="T6" fmla="*/ 0 w 9"/>
                  <a:gd name="T7" fmla="*/ 0 h 4"/>
                  <a:gd name="T8" fmla="*/ 9 w 9"/>
                  <a:gd name="T9" fmla="*/ 2 h 4"/>
                  <a:gd name="T10" fmla="*/ 5 w 9"/>
                  <a:gd name="T11" fmla="*/ 2 h 4"/>
                  <a:gd name="T12" fmla="*/ 4 w 9"/>
                  <a:gd name="T13" fmla="*/ 3 h 4"/>
                  <a:gd name="T14" fmla="*/ 4 w 9"/>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4">
                    <a:moveTo>
                      <a:pt x="4" y="3"/>
                    </a:moveTo>
                    <a:cubicBezTo>
                      <a:pt x="4" y="3"/>
                      <a:pt x="1" y="2"/>
                      <a:pt x="1" y="2"/>
                    </a:cubicBezTo>
                    <a:cubicBezTo>
                      <a:pt x="1" y="2"/>
                      <a:pt x="4" y="2"/>
                      <a:pt x="5" y="2"/>
                    </a:cubicBezTo>
                    <a:cubicBezTo>
                      <a:pt x="3" y="1"/>
                      <a:pt x="1" y="2"/>
                      <a:pt x="0" y="0"/>
                    </a:cubicBezTo>
                    <a:cubicBezTo>
                      <a:pt x="1" y="1"/>
                      <a:pt x="8" y="0"/>
                      <a:pt x="9" y="2"/>
                    </a:cubicBezTo>
                    <a:cubicBezTo>
                      <a:pt x="9" y="2"/>
                      <a:pt x="6" y="2"/>
                      <a:pt x="5" y="2"/>
                    </a:cubicBezTo>
                    <a:cubicBezTo>
                      <a:pt x="5" y="2"/>
                      <a:pt x="7" y="4"/>
                      <a:pt x="4" y="3"/>
                    </a:cubicBezTo>
                    <a:cubicBezTo>
                      <a:pt x="3" y="3"/>
                      <a:pt x="6" y="4"/>
                      <a:pt x="4"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6" name="Freeform 403">
                <a:extLst>
                  <a:ext uri="{FF2B5EF4-FFF2-40B4-BE49-F238E27FC236}">
                    <a16:creationId xmlns:a16="http://schemas.microsoft.com/office/drawing/2014/main" xmlns="" id="{2D4A7E67-3082-8A4E-BD94-C37B35567FDC}"/>
                  </a:ext>
                </a:extLst>
              </p:cNvPr>
              <p:cNvSpPr>
                <a:spLocks/>
              </p:cNvSpPr>
              <p:nvPr/>
            </p:nvSpPr>
            <p:spPr bwMode="auto">
              <a:xfrm>
                <a:off x="16859435" y="9558687"/>
                <a:ext cx="1904460" cy="1423937"/>
              </a:xfrm>
              <a:custGeom>
                <a:avLst/>
                <a:gdLst>
                  <a:gd name="T0" fmla="*/ 96 w 204"/>
                  <a:gd name="T1" fmla="*/ 3 h 152"/>
                  <a:gd name="T2" fmla="*/ 97 w 204"/>
                  <a:gd name="T3" fmla="*/ 7 h 152"/>
                  <a:gd name="T4" fmla="*/ 86 w 204"/>
                  <a:gd name="T5" fmla="*/ 13 h 152"/>
                  <a:gd name="T6" fmla="*/ 76 w 204"/>
                  <a:gd name="T7" fmla="*/ 24 h 152"/>
                  <a:gd name="T8" fmla="*/ 71 w 204"/>
                  <a:gd name="T9" fmla="*/ 15 h 152"/>
                  <a:gd name="T10" fmla="*/ 65 w 204"/>
                  <a:gd name="T11" fmla="*/ 19 h 152"/>
                  <a:gd name="T12" fmla="*/ 62 w 204"/>
                  <a:gd name="T13" fmla="*/ 22 h 152"/>
                  <a:gd name="T14" fmla="*/ 59 w 204"/>
                  <a:gd name="T15" fmla="*/ 26 h 152"/>
                  <a:gd name="T16" fmla="*/ 55 w 204"/>
                  <a:gd name="T17" fmla="*/ 33 h 152"/>
                  <a:gd name="T18" fmla="*/ 51 w 204"/>
                  <a:gd name="T19" fmla="*/ 30 h 152"/>
                  <a:gd name="T20" fmla="*/ 47 w 204"/>
                  <a:gd name="T21" fmla="*/ 38 h 152"/>
                  <a:gd name="T22" fmla="*/ 24 w 204"/>
                  <a:gd name="T23" fmla="*/ 50 h 152"/>
                  <a:gd name="T24" fmla="*/ 7 w 204"/>
                  <a:gd name="T25" fmla="*/ 60 h 152"/>
                  <a:gd name="T26" fmla="*/ 3 w 204"/>
                  <a:gd name="T27" fmla="*/ 68 h 152"/>
                  <a:gd name="T28" fmla="*/ 4 w 204"/>
                  <a:gd name="T29" fmla="*/ 82 h 152"/>
                  <a:gd name="T30" fmla="*/ 7 w 204"/>
                  <a:gd name="T31" fmla="*/ 91 h 152"/>
                  <a:gd name="T32" fmla="*/ 13 w 204"/>
                  <a:gd name="T33" fmla="*/ 106 h 152"/>
                  <a:gd name="T34" fmla="*/ 11 w 204"/>
                  <a:gd name="T35" fmla="*/ 121 h 152"/>
                  <a:gd name="T36" fmla="*/ 30 w 204"/>
                  <a:gd name="T37" fmla="*/ 125 h 152"/>
                  <a:gd name="T38" fmla="*/ 54 w 204"/>
                  <a:gd name="T39" fmla="*/ 121 h 152"/>
                  <a:gd name="T40" fmla="*/ 73 w 204"/>
                  <a:gd name="T41" fmla="*/ 112 h 152"/>
                  <a:gd name="T42" fmla="*/ 96 w 204"/>
                  <a:gd name="T43" fmla="*/ 111 h 152"/>
                  <a:gd name="T44" fmla="*/ 111 w 204"/>
                  <a:gd name="T45" fmla="*/ 121 h 152"/>
                  <a:gd name="T46" fmla="*/ 116 w 204"/>
                  <a:gd name="T47" fmla="*/ 125 h 152"/>
                  <a:gd name="T48" fmla="*/ 125 w 204"/>
                  <a:gd name="T49" fmla="*/ 120 h 152"/>
                  <a:gd name="T50" fmla="*/ 122 w 204"/>
                  <a:gd name="T51" fmla="*/ 129 h 152"/>
                  <a:gd name="T52" fmla="*/ 131 w 204"/>
                  <a:gd name="T53" fmla="*/ 132 h 152"/>
                  <a:gd name="T54" fmla="*/ 145 w 204"/>
                  <a:gd name="T55" fmla="*/ 147 h 152"/>
                  <a:gd name="T56" fmla="*/ 161 w 204"/>
                  <a:gd name="T57" fmla="*/ 145 h 152"/>
                  <a:gd name="T58" fmla="*/ 165 w 204"/>
                  <a:gd name="T59" fmla="*/ 149 h 152"/>
                  <a:gd name="T60" fmla="*/ 174 w 204"/>
                  <a:gd name="T61" fmla="*/ 145 h 152"/>
                  <a:gd name="T62" fmla="*/ 194 w 204"/>
                  <a:gd name="T63" fmla="*/ 118 h 152"/>
                  <a:gd name="T64" fmla="*/ 200 w 204"/>
                  <a:gd name="T65" fmla="*/ 108 h 152"/>
                  <a:gd name="T66" fmla="*/ 202 w 204"/>
                  <a:gd name="T67" fmla="*/ 96 h 152"/>
                  <a:gd name="T68" fmla="*/ 201 w 204"/>
                  <a:gd name="T69" fmla="*/ 83 h 152"/>
                  <a:gd name="T70" fmla="*/ 196 w 204"/>
                  <a:gd name="T71" fmla="*/ 70 h 152"/>
                  <a:gd name="T72" fmla="*/ 184 w 204"/>
                  <a:gd name="T73" fmla="*/ 59 h 152"/>
                  <a:gd name="T74" fmla="*/ 180 w 204"/>
                  <a:gd name="T75" fmla="*/ 50 h 152"/>
                  <a:gd name="T76" fmla="*/ 166 w 204"/>
                  <a:gd name="T77" fmla="*/ 36 h 152"/>
                  <a:gd name="T78" fmla="*/ 161 w 204"/>
                  <a:gd name="T79" fmla="*/ 20 h 152"/>
                  <a:gd name="T80" fmla="*/ 152 w 204"/>
                  <a:gd name="T81" fmla="*/ 8 h 152"/>
                  <a:gd name="T82" fmla="*/ 145 w 204"/>
                  <a:gd name="T83" fmla="*/ 6 h 152"/>
                  <a:gd name="T84" fmla="*/ 143 w 204"/>
                  <a:gd name="T85" fmla="*/ 16 h 152"/>
                  <a:gd name="T86" fmla="*/ 130 w 204"/>
                  <a:gd name="T87" fmla="*/ 31 h 152"/>
                  <a:gd name="T88" fmla="*/ 115 w 204"/>
                  <a:gd name="T89" fmla="*/ 17 h 152"/>
                  <a:gd name="T90" fmla="*/ 118 w 204"/>
                  <a:gd name="T91" fmla="*/ 11 h 152"/>
                  <a:gd name="T92" fmla="*/ 117 w 204"/>
                  <a:gd name="T93" fmla="*/ 8 h 152"/>
                  <a:gd name="T94" fmla="*/ 109 w 204"/>
                  <a:gd name="T95" fmla="*/ 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4" h="152">
                    <a:moveTo>
                      <a:pt x="101" y="4"/>
                    </a:moveTo>
                    <a:cubicBezTo>
                      <a:pt x="99" y="4"/>
                      <a:pt x="98" y="2"/>
                      <a:pt x="96" y="2"/>
                    </a:cubicBezTo>
                    <a:cubicBezTo>
                      <a:pt x="95" y="1"/>
                      <a:pt x="95" y="2"/>
                      <a:pt x="96" y="3"/>
                    </a:cubicBezTo>
                    <a:cubicBezTo>
                      <a:pt x="96" y="4"/>
                      <a:pt x="98" y="3"/>
                      <a:pt x="98" y="3"/>
                    </a:cubicBezTo>
                    <a:cubicBezTo>
                      <a:pt x="99" y="4"/>
                      <a:pt x="98" y="6"/>
                      <a:pt x="99" y="6"/>
                    </a:cubicBezTo>
                    <a:cubicBezTo>
                      <a:pt x="99" y="7"/>
                      <a:pt x="98" y="7"/>
                      <a:pt x="97" y="7"/>
                    </a:cubicBezTo>
                    <a:cubicBezTo>
                      <a:pt x="96" y="8"/>
                      <a:pt x="95" y="8"/>
                      <a:pt x="94" y="8"/>
                    </a:cubicBezTo>
                    <a:cubicBezTo>
                      <a:pt x="92" y="7"/>
                      <a:pt x="92" y="8"/>
                      <a:pt x="90" y="8"/>
                    </a:cubicBezTo>
                    <a:cubicBezTo>
                      <a:pt x="87" y="9"/>
                      <a:pt x="88" y="12"/>
                      <a:pt x="86" y="13"/>
                    </a:cubicBezTo>
                    <a:cubicBezTo>
                      <a:pt x="84" y="15"/>
                      <a:pt x="83" y="18"/>
                      <a:pt x="84" y="20"/>
                    </a:cubicBezTo>
                    <a:cubicBezTo>
                      <a:pt x="86" y="23"/>
                      <a:pt x="81" y="21"/>
                      <a:pt x="80" y="21"/>
                    </a:cubicBezTo>
                    <a:cubicBezTo>
                      <a:pt x="79" y="21"/>
                      <a:pt x="76" y="24"/>
                      <a:pt x="76" y="24"/>
                    </a:cubicBezTo>
                    <a:cubicBezTo>
                      <a:pt x="76" y="24"/>
                      <a:pt x="75" y="19"/>
                      <a:pt x="74" y="18"/>
                    </a:cubicBezTo>
                    <a:cubicBezTo>
                      <a:pt x="74" y="17"/>
                      <a:pt x="73" y="17"/>
                      <a:pt x="72" y="17"/>
                    </a:cubicBezTo>
                    <a:cubicBezTo>
                      <a:pt x="71" y="16"/>
                      <a:pt x="71" y="16"/>
                      <a:pt x="71" y="15"/>
                    </a:cubicBezTo>
                    <a:cubicBezTo>
                      <a:pt x="70" y="14"/>
                      <a:pt x="70" y="16"/>
                      <a:pt x="70" y="17"/>
                    </a:cubicBezTo>
                    <a:cubicBezTo>
                      <a:pt x="69" y="17"/>
                      <a:pt x="68" y="17"/>
                      <a:pt x="68" y="16"/>
                    </a:cubicBezTo>
                    <a:cubicBezTo>
                      <a:pt x="66" y="16"/>
                      <a:pt x="67" y="20"/>
                      <a:pt x="65" y="19"/>
                    </a:cubicBezTo>
                    <a:cubicBezTo>
                      <a:pt x="65" y="19"/>
                      <a:pt x="64" y="18"/>
                      <a:pt x="64" y="18"/>
                    </a:cubicBezTo>
                    <a:cubicBezTo>
                      <a:pt x="63" y="19"/>
                      <a:pt x="63" y="19"/>
                      <a:pt x="63" y="19"/>
                    </a:cubicBezTo>
                    <a:cubicBezTo>
                      <a:pt x="60" y="18"/>
                      <a:pt x="62" y="22"/>
                      <a:pt x="62" y="22"/>
                    </a:cubicBezTo>
                    <a:cubicBezTo>
                      <a:pt x="62" y="22"/>
                      <a:pt x="60" y="22"/>
                      <a:pt x="60" y="22"/>
                    </a:cubicBezTo>
                    <a:cubicBezTo>
                      <a:pt x="60" y="23"/>
                      <a:pt x="61" y="23"/>
                      <a:pt x="61" y="23"/>
                    </a:cubicBezTo>
                    <a:cubicBezTo>
                      <a:pt x="60" y="25"/>
                      <a:pt x="59" y="23"/>
                      <a:pt x="59" y="26"/>
                    </a:cubicBezTo>
                    <a:cubicBezTo>
                      <a:pt x="59" y="27"/>
                      <a:pt x="60" y="27"/>
                      <a:pt x="60" y="28"/>
                    </a:cubicBezTo>
                    <a:cubicBezTo>
                      <a:pt x="60" y="30"/>
                      <a:pt x="53" y="26"/>
                      <a:pt x="53" y="29"/>
                    </a:cubicBezTo>
                    <a:cubicBezTo>
                      <a:pt x="53" y="30"/>
                      <a:pt x="57" y="32"/>
                      <a:pt x="55" y="33"/>
                    </a:cubicBezTo>
                    <a:cubicBezTo>
                      <a:pt x="54" y="33"/>
                      <a:pt x="54" y="32"/>
                      <a:pt x="54" y="33"/>
                    </a:cubicBezTo>
                    <a:cubicBezTo>
                      <a:pt x="53" y="34"/>
                      <a:pt x="53" y="34"/>
                      <a:pt x="52" y="33"/>
                    </a:cubicBezTo>
                    <a:cubicBezTo>
                      <a:pt x="51" y="33"/>
                      <a:pt x="52" y="31"/>
                      <a:pt x="51" y="30"/>
                    </a:cubicBezTo>
                    <a:cubicBezTo>
                      <a:pt x="50" y="28"/>
                      <a:pt x="48" y="32"/>
                      <a:pt x="47" y="33"/>
                    </a:cubicBezTo>
                    <a:cubicBezTo>
                      <a:pt x="47" y="34"/>
                      <a:pt x="46" y="35"/>
                      <a:pt x="46" y="36"/>
                    </a:cubicBezTo>
                    <a:cubicBezTo>
                      <a:pt x="46" y="36"/>
                      <a:pt x="47" y="37"/>
                      <a:pt x="47" y="38"/>
                    </a:cubicBezTo>
                    <a:cubicBezTo>
                      <a:pt x="47" y="38"/>
                      <a:pt x="45" y="40"/>
                      <a:pt x="44" y="41"/>
                    </a:cubicBezTo>
                    <a:cubicBezTo>
                      <a:pt x="41" y="44"/>
                      <a:pt x="38" y="46"/>
                      <a:pt x="34" y="47"/>
                    </a:cubicBezTo>
                    <a:cubicBezTo>
                      <a:pt x="31" y="47"/>
                      <a:pt x="28" y="49"/>
                      <a:pt x="24" y="50"/>
                    </a:cubicBezTo>
                    <a:cubicBezTo>
                      <a:pt x="21" y="51"/>
                      <a:pt x="18" y="51"/>
                      <a:pt x="15" y="53"/>
                    </a:cubicBezTo>
                    <a:cubicBezTo>
                      <a:pt x="13" y="55"/>
                      <a:pt x="12" y="55"/>
                      <a:pt x="10" y="56"/>
                    </a:cubicBezTo>
                    <a:cubicBezTo>
                      <a:pt x="9" y="57"/>
                      <a:pt x="7" y="60"/>
                      <a:pt x="7" y="60"/>
                    </a:cubicBezTo>
                    <a:cubicBezTo>
                      <a:pt x="6" y="60"/>
                      <a:pt x="7" y="57"/>
                      <a:pt x="7" y="56"/>
                    </a:cubicBezTo>
                    <a:cubicBezTo>
                      <a:pt x="5" y="56"/>
                      <a:pt x="4" y="61"/>
                      <a:pt x="4" y="61"/>
                    </a:cubicBezTo>
                    <a:cubicBezTo>
                      <a:pt x="5" y="64"/>
                      <a:pt x="3" y="65"/>
                      <a:pt x="3" y="68"/>
                    </a:cubicBezTo>
                    <a:cubicBezTo>
                      <a:pt x="3" y="69"/>
                      <a:pt x="8" y="80"/>
                      <a:pt x="6" y="81"/>
                    </a:cubicBezTo>
                    <a:cubicBezTo>
                      <a:pt x="6" y="81"/>
                      <a:pt x="3" y="77"/>
                      <a:pt x="3" y="77"/>
                    </a:cubicBezTo>
                    <a:cubicBezTo>
                      <a:pt x="3" y="78"/>
                      <a:pt x="6" y="81"/>
                      <a:pt x="4" y="82"/>
                    </a:cubicBezTo>
                    <a:cubicBezTo>
                      <a:pt x="2" y="82"/>
                      <a:pt x="2" y="77"/>
                      <a:pt x="0" y="77"/>
                    </a:cubicBezTo>
                    <a:cubicBezTo>
                      <a:pt x="0" y="77"/>
                      <a:pt x="6" y="85"/>
                      <a:pt x="6" y="86"/>
                    </a:cubicBezTo>
                    <a:cubicBezTo>
                      <a:pt x="7" y="87"/>
                      <a:pt x="6" y="89"/>
                      <a:pt x="7" y="91"/>
                    </a:cubicBezTo>
                    <a:cubicBezTo>
                      <a:pt x="8" y="93"/>
                      <a:pt x="9" y="94"/>
                      <a:pt x="10" y="96"/>
                    </a:cubicBezTo>
                    <a:cubicBezTo>
                      <a:pt x="11" y="97"/>
                      <a:pt x="11" y="100"/>
                      <a:pt x="11" y="101"/>
                    </a:cubicBezTo>
                    <a:cubicBezTo>
                      <a:pt x="11" y="103"/>
                      <a:pt x="12" y="105"/>
                      <a:pt x="13" y="106"/>
                    </a:cubicBezTo>
                    <a:cubicBezTo>
                      <a:pt x="14" y="109"/>
                      <a:pt x="14" y="110"/>
                      <a:pt x="14" y="113"/>
                    </a:cubicBezTo>
                    <a:cubicBezTo>
                      <a:pt x="14" y="114"/>
                      <a:pt x="14" y="119"/>
                      <a:pt x="14" y="119"/>
                    </a:cubicBezTo>
                    <a:cubicBezTo>
                      <a:pt x="13" y="120"/>
                      <a:pt x="12" y="120"/>
                      <a:pt x="11" y="121"/>
                    </a:cubicBezTo>
                    <a:cubicBezTo>
                      <a:pt x="10" y="124"/>
                      <a:pt x="12" y="124"/>
                      <a:pt x="13" y="125"/>
                    </a:cubicBezTo>
                    <a:cubicBezTo>
                      <a:pt x="17" y="127"/>
                      <a:pt x="20" y="129"/>
                      <a:pt x="25" y="128"/>
                    </a:cubicBezTo>
                    <a:cubicBezTo>
                      <a:pt x="27" y="127"/>
                      <a:pt x="29" y="126"/>
                      <a:pt x="30" y="125"/>
                    </a:cubicBezTo>
                    <a:cubicBezTo>
                      <a:pt x="33" y="124"/>
                      <a:pt x="32" y="125"/>
                      <a:pt x="33" y="123"/>
                    </a:cubicBezTo>
                    <a:cubicBezTo>
                      <a:pt x="35" y="121"/>
                      <a:pt x="42" y="121"/>
                      <a:pt x="44" y="122"/>
                    </a:cubicBezTo>
                    <a:cubicBezTo>
                      <a:pt x="47" y="122"/>
                      <a:pt x="52" y="124"/>
                      <a:pt x="54" y="121"/>
                    </a:cubicBezTo>
                    <a:cubicBezTo>
                      <a:pt x="55" y="120"/>
                      <a:pt x="55" y="118"/>
                      <a:pt x="57" y="117"/>
                    </a:cubicBezTo>
                    <a:cubicBezTo>
                      <a:pt x="59" y="116"/>
                      <a:pt x="61" y="115"/>
                      <a:pt x="63" y="114"/>
                    </a:cubicBezTo>
                    <a:cubicBezTo>
                      <a:pt x="66" y="112"/>
                      <a:pt x="70" y="114"/>
                      <a:pt x="73" y="112"/>
                    </a:cubicBezTo>
                    <a:cubicBezTo>
                      <a:pt x="78" y="110"/>
                      <a:pt x="82" y="110"/>
                      <a:pt x="88" y="109"/>
                    </a:cubicBezTo>
                    <a:cubicBezTo>
                      <a:pt x="89" y="109"/>
                      <a:pt x="90" y="108"/>
                      <a:pt x="92" y="108"/>
                    </a:cubicBezTo>
                    <a:cubicBezTo>
                      <a:pt x="93" y="109"/>
                      <a:pt x="95" y="110"/>
                      <a:pt x="96" y="111"/>
                    </a:cubicBezTo>
                    <a:cubicBezTo>
                      <a:pt x="97" y="111"/>
                      <a:pt x="107" y="113"/>
                      <a:pt x="107" y="114"/>
                    </a:cubicBezTo>
                    <a:cubicBezTo>
                      <a:pt x="106" y="115"/>
                      <a:pt x="105" y="118"/>
                      <a:pt x="107" y="117"/>
                    </a:cubicBezTo>
                    <a:cubicBezTo>
                      <a:pt x="108" y="117"/>
                      <a:pt x="110" y="120"/>
                      <a:pt x="111" y="121"/>
                    </a:cubicBezTo>
                    <a:cubicBezTo>
                      <a:pt x="112" y="122"/>
                      <a:pt x="112" y="123"/>
                      <a:pt x="112" y="125"/>
                    </a:cubicBezTo>
                    <a:cubicBezTo>
                      <a:pt x="113" y="126"/>
                      <a:pt x="115" y="128"/>
                      <a:pt x="115" y="128"/>
                    </a:cubicBezTo>
                    <a:cubicBezTo>
                      <a:pt x="115" y="127"/>
                      <a:pt x="114" y="126"/>
                      <a:pt x="116" y="125"/>
                    </a:cubicBezTo>
                    <a:cubicBezTo>
                      <a:pt x="117" y="124"/>
                      <a:pt x="118" y="123"/>
                      <a:pt x="120" y="122"/>
                    </a:cubicBezTo>
                    <a:cubicBezTo>
                      <a:pt x="121" y="121"/>
                      <a:pt x="126" y="116"/>
                      <a:pt x="125" y="115"/>
                    </a:cubicBezTo>
                    <a:cubicBezTo>
                      <a:pt x="126" y="117"/>
                      <a:pt x="125" y="118"/>
                      <a:pt x="125" y="120"/>
                    </a:cubicBezTo>
                    <a:cubicBezTo>
                      <a:pt x="126" y="121"/>
                      <a:pt x="124" y="122"/>
                      <a:pt x="124" y="122"/>
                    </a:cubicBezTo>
                    <a:cubicBezTo>
                      <a:pt x="123" y="124"/>
                      <a:pt x="123" y="125"/>
                      <a:pt x="123" y="126"/>
                    </a:cubicBezTo>
                    <a:cubicBezTo>
                      <a:pt x="123" y="128"/>
                      <a:pt x="119" y="129"/>
                      <a:pt x="122" y="129"/>
                    </a:cubicBezTo>
                    <a:cubicBezTo>
                      <a:pt x="126" y="129"/>
                      <a:pt x="124" y="125"/>
                      <a:pt x="125" y="123"/>
                    </a:cubicBezTo>
                    <a:cubicBezTo>
                      <a:pt x="125" y="123"/>
                      <a:pt x="129" y="127"/>
                      <a:pt x="128" y="129"/>
                    </a:cubicBezTo>
                    <a:cubicBezTo>
                      <a:pt x="125" y="133"/>
                      <a:pt x="129" y="130"/>
                      <a:pt x="131" y="132"/>
                    </a:cubicBezTo>
                    <a:cubicBezTo>
                      <a:pt x="134" y="135"/>
                      <a:pt x="134" y="136"/>
                      <a:pt x="134" y="139"/>
                    </a:cubicBezTo>
                    <a:cubicBezTo>
                      <a:pt x="133" y="142"/>
                      <a:pt x="137" y="145"/>
                      <a:pt x="139" y="145"/>
                    </a:cubicBezTo>
                    <a:cubicBezTo>
                      <a:pt x="141" y="146"/>
                      <a:pt x="143" y="147"/>
                      <a:pt x="145" y="147"/>
                    </a:cubicBezTo>
                    <a:cubicBezTo>
                      <a:pt x="147" y="147"/>
                      <a:pt x="151" y="152"/>
                      <a:pt x="153" y="151"/>
                    </a:cubicBezTo>
                    <a:cubicBezTo>
                      <a:pt x="155" y="150"/>
                      <a:pt x="157" y="149"/>
                      <a:pt x="158" y="147"/>
                    </a:cubicBezTo>
                    <a:cubicBezTo>
                      <a:pt x="158" y="147"/>
                      <a:pt x="160" y="144"/>
                      <a:pt x="161" y="145"/>
                    </a:cubicBezTo>
                    <a:cubicBezTo>
                      <a:pt x="161" y="146"/>
                      <a:pt x="159" y="147"/>
                      <a:pt x="160" y="148"/>
                    </a:cubicBezTo>
                    <a:cubicBezTo>
                      <a:pt x="161" y="149"/>
                      <a:pt x="161" y="146"/>
                      <a:pt x="162" y="146"/>
                    </a:cubicBezTo>
                    <a:cubicBezTo>
                      <a:pt x="162" y="146"/>
                      <a:pt x="164" y="149"/>
                      <a:pt x="165" y="149"/>
                    </a:cubicBezTo>
                    <a:cubicBezTo>
                      <a:pt x="165" y="150"/>
                      <a:pt x="167" y="152"/>
                      <a:pt x="168" y="152"/>
                    </a:cubicBezTo>
                    <a:cubicBezTo>
                      <a:pt x="167" y="152"/>
                      <a:pt x="170" y="149"/>
                      <a:pt x="170" y="149"/>
                    </a:cubicBezTo>
                    <a:cubicBezTo>
                      <a:pt x="172" y="148"/>
                      <a:pt x="173" y="146"/>
                      <a:pt x="174" y="145"/>
                    </a:cubicBezTo>
                    <a:cubicBezTo>
                      <a:pt x="177" y="144"/>
                      <a:pt x="185" y="146"/>
                      <a:pt x="185" y="142"/>
                    </a:cubicBezTo>
                    <a:cubicBezTo>
                      <a:pt x="186" y="137"/>
                      <a:pt x="187" y="134"/>
                      <a:pt x="188" y="130"/>
                    </a:cubicBezTo>
                    <a:cubicBezTo>
                      <a:pt x="190" y="126"/>
                      <a:pt x="191" y="122"/>
                      <a:pt x="194" y="118"/>
                    </a:cubicBezTo>
                    <a:cubicBezTo>
                      <a:pt x="195" y="117"/>
                      <a:pt x="197" y="116"/>
                      <a:pt x="198" y="114"/>
                    </a:cubicBezTo>
                    <a:cubicBezTo>
                      <a:pt x="198" y="113"/>
                      <a:pt x="198" y="113"/>
                      <a:pt x="198" y="112"/>
                    </a:cubicBezTo>
                    <a:cubicBezTo>
                      <a:pt x="199" y="111"/>
                      <a:pt x="200" y="110"/>
                      <a:pt x="200" y="108"/>
                    </a:cubicBezTo>
                    <a:cubicBezTo>
                      <a:pt x="201" y="106"/>
                      <a:pt x="200" y="104"/>
                      <a:pt x="201" y="102"/>
                    </a:cubicBezTo>
                    <a:cubicBezTo>
                      <a:pt x="201" y="101"/>
                      <a:pt x="202" y="100"/>
                      <a:pt x="202" y="99"/>
                    </a:cubicBezTo>
                    <a:cubicBezTo>
                      <a:pt x="203" y="98"/>
                      <a:pt x="201" y="97"/>
                      <a:pt x="202" y="96"/>
                    </a:cubicBezTo>
                    <a:cubicBezTo>
                      <a:pt x="203" y="95"/>
                      <a:pt x="204" y="92"/>
                      <a:pt x="203" y="91"/>
                    </a:cubicBezTo>
                    <a:cubicBezTo>
                      <a:pt x="203" y="89"/>
                      <a:pt x="202" y="88"/>
                      <a:pt x="202" y="87"/>
                    </a:cubicBezTo>
                    <a:cubicBezTo>
                      <a:pt x="201" y="86"/>
                      <a:pt x="201" y="84"/>
                      <a:pt x="201" y="83"/>
                    </a:cubicBezTo>
                    <a:cubicBezTo>
                      <a:pt x="200" y="79"/>
                      <a:pt x="203" y="77"/>
                      <a:pt x="202" y="73"/>
                    </a:cubicBezTo>
                    <a:cubicBezTo>
                      <a:pt x="202" y="74"/>
                      <a:pt x="201" y="76"/>
                      <a:pt x="200" y="76"/>
                    </a:cubicBezTo>
                    <a:cubicBezTo>
                      <a:pt x="198" y="76"/>
                      <a:pt x="197" y="72"/>
                      <a:pt x="196" y="70"/>
                    </a:cubicBezTo>
                    <a:cubicBezTo>
                      <a:pt x="194" y="67"/>
                      <a:pt x="190" y="67"/>
                      <a:pt x="190" y="62"/>
                    </a:cubicBezTo>
                    <a:cubicBezTo>
                      <a:pt x="189" y="60"/>
                      <a:pt x="188" y="60"/>
                      <a:pt x="187" y="59"/>
                    </a:cubicBezTo>
                    <a:cubicBezTo>
                      <a:pt x="185" y="58"/>
                      <a:pt x="185" y="61"/>
                      <a:pt x="184" y="59"/>
                    </a:cubicBezTo>
                    <a:cubicBezTo>
                      <a:pt x="184" y="56"/>
                      <a:pt x="183" y="55"/>
                      <a:pt x="181" y="53"/>
                    </a:cubicBezTo>
                    <a:cubicBezTo>
                      <a:pt x="181" y="53"/>
                      <a:pt x="180" y="52"/>
                      <a:pt x="180" y="51"/>
                    </a:cubicBezTo>
                    <a:cubicBezTo>
                      <a:pt x="179" y="51"/>
                      <a:pt x="180" y="49"/>
                      <a:pt x="180" y="50"/>
                    </a:cubicBezTo>
                    <a:cubicBezTo>
                      <a:pt x="178" y="48"/>
                      <a:pt x="176" y="47"/>
                      <a:pt x="174" y="46"/>
                    </a:cubicBezTo>
                    <a:cubicBezTo>
                      <a:pt x="172" y="44"/>
                      <a:pt x="169" y="45"/>
                      <a:pt x="168" y="43"/>
                    </a:cubicBezTo>
                    <a:cubicBezTo>
                      <a:pt x="166" y="41"/>
                      <a:pt x="167" y="37"/>
                      <a:pt x="166" y="36"/>
                    </a:cubicBezTo>
                    <a:cubicBezTo>
                      <a:pt x="166" y="34"/>
                      <a:pt x="166" y="32"/>
                      <a:pt x="165" y="31"/>
                    </a:cubicBezTo>
                    <a:cubicBezTo>
                      <a:pt x="164" y="30"/>
                      <a:pt x="163" y="30"/>
                      <a:pt x="163" y="28"/>
                    </a:cubicBezTo>
                    <a:cubicBezTo>
                      <a:pt x="163" y="26"/>
                      <a:pt x="163" y="23"/>
                      <a:pt x="161" y="20"/>
                    </a:cubicBezTo>
                    <a:cubicBezTo>
                      <a:pt x="160" y="20"/>
                      <a:pt x="158" y="17"/>
                      <a:pt x="158" y="18"/>
                    </a:cubicBezTo>
                    <a:cubicBezTo>
                      <a:pt x="156" y="18"/>
                      <a:pt x="156" y="19"/>
                      <a:pt x="155" y="17"/>
                    </a:cubicBezTo>
                    <a:cubicBezTo>
                      <a:pt x="153" y="15"/>
                      <a:pt x="154" y="11"/>
                      <a:pt x="152" y="8"/>
                    </a:cubicBezTo>
                    <a:cubicBezTo>
                      <a:pt x="152" y="7"/>
                      <a:pt x="148" y="0"/>
                      <a:pt x="148" y="0"/>
                    </a:cubicBezTo>
                    <a:cubicBezTo>
                      <a:pt x="147" y="0"/>
                      <a:pt x="147" y="2"/>
                      <a:pt x="147" y="3"/>
                    </a:cubicBezTo>
                    <a:cubicBezTo>
                      <a:pt x="147" y="4"/>
                      <a:pt x="146" y="5"/>
                      <a:pt x="145" y="6"/>
                    </a:cubicBezTo>
                    <a:cubicBezTo>
                      <a:pt x="145" y="6"/>
                      <a:pt x="143" y="8"/>
                      <a:pt x="144" y="9"/>
                    </a:cubicBezTo>
                    <a:cubicBezTo>
                      <a:pt x="144" y="9"/>
                      <a:pt x="146" y="9"/>
                      <a:pt x="145" y="10"/>
                    </a:cubicBezTo>
                    <a:cubicBezTo>
                      <a:pt x="144" y="10"/>
                      <a:pt x="143" y="15"/>
                      <a:pt x="143" y="16"/>
                    </a:cubicBezTo>
                    <a:cubicBezTo>
                      <a:pt x="144" y="18"/>
                      <a:pt x="144" y="20"/>
                      <a:pt x="144" y="22"/>
                    </a:cubicBezTo>
                    <a:cubicBezTo>
                      <a:pt x="143" y="26"/>
                      <a:pt x="143" y="36"/>
                      <a:pt x="137" y="36"/>
                    </a:cubicBezTo>
                    <a:cubicBezTo>
                      <a:pt x="133" y="36"/>
                      <a:pt x="133" y="32"/>
                      <a:pt x="130" y="31"/>
                    </a:cubicBezTo>
                    <a:cubicBezTo>
                      <a:pt x="128" y="30"/>
                      <a:pt x="126" y="30"/>
                      <a:pt x="124" y="28"/>
                    </a:cubicBezTo>
                    <a:cubicBezTo>
                      <a:pt x="123" y="27"/>
                      <a:pt x="112" y="21"/>
                      <a:pt x="113" y="20"/>
                    </a:cubicBezTo>
                    <a:cubicBezTo>
                      <a:pt x="113" y="19"/>
                      <a:pt x="114" y="18"/>
                      <a:pt x="115" y="17"/>
                    </a:cubicBezTo>
                    <a:cubicBezTo>
                      <a:pt x="115" y="16"/>
                      <a:pt x="117" y="16"/>
                      <a:pt x="117" y="15"/>
                    </a:cubicBezTo>
                    <a:cubicBezTo>
                      <a:pt x="117" y="15"/>
                      <a:pt x="116" y="14"/>
                      <a:pt x="116" y="13"/>
                    </a:cubicBezTo>
                    <a:cubicBezTo>
                      <a:pt x="117" y="12"/>
                      <a:pt x="117" y="12"/>
                      <a:pt x="118" y="11"/>
                    </a:cubicBezTo>
                    <a:cubicBezTo>
                      <a:pt x="118" y="10"/>
                      <a:pt x="120" y="9"/>
                      <a:pt x="121" y="8"/>
                    </a:cubicBezTo>
                    <a:cubicBezTo>
                      <a:pt x="121" y="7"/>
                      <a:pt x="119" y="5"/>
                      <a:pt x="118" y="6"/>
                    </a:cubicBezTo>
                    <a:cubicBezTo>
                      <a:pt x="118" y="6"/>
                      <a:pt x="117" y="8"/>
                      <a:pt x="117" y="8"/>
                    </a:cubicBezTo>
                    <a:cubicBezTo>
                      <a:pt x="116" y="7"/>
                      <a:pt x="116" y="7"/>
                      <a:pt x="115" y="6"/>
                    </a:cubicBezTo>
                    <a:cubicBezTo>
                      <a:pt x="115" y="5"/>
                      <a:pt x="113" y="7"/>
                      <a:pt x="112" y="7"/>
                    </a:cubicBezTo>
                    <a:cubicBezTo>
                      <a:pt x="111" y="8"/>
                      <a:pt x="110" y="7"/>
                      <a:pt x="109" y="7"/>
                    </a:cubicBezTo>
                    <a:cubicBezTo>
                      <a:pt x="107" y="6"/>
                      <a:pt x="104" y="5"/>
                      <a:pt x="101" y="4"/>
                    </a:cubicBezTo>
                    <a:cubicBezTo>
                      <a:pt x="99" y="4"/>
                      <a:pt x="103" y="5"/>
                      <a:pt x="10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7" name="Freeform 404">
                <a:extLst>
                  <a:ext uri="{FF2B5EF4-FFF2-40B4-BE49-F238E27FC236}">
                    <a16:creationId xmlns:a16="http://schemas.microsoft.com/office/drawing/2014/main" xmlns="" id="{0E19BDE0-7B2D-CD45-952D-DF6617BFA3E1}"/>
                  </a:ext>
                </a:extLst>
              </p:cNvPr>
              <p:cNvSpPr>
                <a:spLocks/>
              </p:cNvSpPr>
              <p:nvPr/>
            </p:nvSpPr>
            <p:spPr bwMode="auto">
              <a:xfrm>
                <a:off x="11416754" y="5927165"/>
                <a:ext cx="372610" cy="563840"/>
              </a:xfrm>
              <a:custGeom>
                <a:avLst/>
                <a:gdLst>
                  <a:gd name="T0" fmla="*/ 7 w 40"/>
                  <a:gd name="T1" fmla="*/ 0 h 60"/>
                  <a:gd name="T2" fmla="*/ 4 w 40"/>
                  <a:gd name="T3" fmla="*/ 3 h 60"/>
                  <a:gd name="T4" fmla="*/ 2 w 40"/>
                  <a:gd name="T5" fmla="*/ 8 h 60"/>
                  <a:gd name="T6" fmla="*/ 5 w 40"/>
                  <a:gd name="T7" fmla="*/ 14 h 60"/>
                  <a:gd name="T8" fmla="*/ 3 w 40"/>
                  <a:gd name="T9" fmla="*/ 18 h 60"/>
                  <a:gd name="T10" fmla="*/ 3 w 40"/>
                  <a:gd name="T11" fmla="*/ 19 h 60"/>
                  <a:gd name="T12" fmla="*/ 2 w 40"/>
                  <a:gd name="T13" fmla="*/ 23 h 60"/>
                  <a:gd name="T14" fmla="*/ 5 w 40"/>
                  <a:gd name="T15" fmla="*/ 23 h 60"/>
                  <a:gd name="T16" fmla="*/ 7 w 40"/>
                  <a:gd name="T17" fmla="*/ 19 h 60"/>
                  <a:gd name="T18" fmla="*/ 7 w 40"/>
                  <a:gd name="T19" fmla="*/ 23 h 60"/>
                  <a:gd name="T20" fmla="*/ 11 w 40"/>
                  <a:gd name="T21" fmla="*/ 27 h 60"/>
                  <a:gd name="T22" fmla="*/ 14 w 40"/>
                  <a:gd name="T23" fmla="*/ 30 h 60"/>
                  <a:gd name="T24" fmla="*/ 16 w 40"/>
                  <a:gd name="T25" fmla="*/ 36 h 60"/>
                  <a:gd name="T26" fmla="*/ 8 w 40"/>
                  <a:gd name="T27" fmla="*/ 39 h 60"/>
                  <a:gd name="T28" fmla="*/ 9 w 40"/>
                  <a:gd name="T29" fmla="*/ 42 h 60"/>
                  <a:gd name="T30" fmla="*/ 5 w 40"/>
                  <a:gd name="T31" fmla="*/ 47 h 60"/>
                  <a:gd name="T32" fmla="*/ 9 w 40"/>
                  <a:gd name="T33" fmla="*/ 48 h 60"/>
                  <a:gd name="T34" fmla="*/ 18 w 40"/>
                  <a:gd name="T35" fmla="*/ 48 h 60"/>
                  <a:gd name="T36" fmla="*/ 10 w 40"/>
                  <a:gd name="T37" fmla="*/ 52 h 60"/>
                  <a:gd name="T38" fmla="*/ 7 w 40"/>
                  <a:gd name="T39" fmla="*/ 55 h 60"/>
                  <a:gd name="T40" fmla="*/ 3 w 40"/>
                  <a:gd name="T41" fmla="*/ 59 h 60"/>
                  <a:gd name="T42" fmla="*/ 5 w 40"/>
                  <a:gd name="T43" fmla="*/ 60 h 60"/>
                  <a:gd name="T44" fmla="*/ 12 w 40"/>
                  <a:gd name="T45" fmla="*/ 57 h 60"/>
                  <a:gd name="T46" fmla="*/ 19 w 40"/>
                  <a:gd name="T47" fmla="*/ 55 h 60"/>
                  <a:gd name="T48" fmla="*/ 27 w 40"/>
                  <a:gd name="T49" fmla="*/ 54 h 60"/>
                  <a:gd name="T50" fmla="*/ 38 w 40"/>
                  <a:gd name="T51" fmla="*/ 51 h 60"/>
                  <a:gd name="T52" fmla="*/ 38 w 40"/>
                  <a:gd name="T53" fmla="*/ 46 h 60"/>
                  <a:gd name="T54" fmla="*/ 32 w 40"/>
                  <a:gd name="T55" fmla="*/ 41 h 60"/>
                  <a:gd name="T56" fmla="*/ 31 w 40"/>
                  <a:gd name="T57" fmla="*/ 36 h 60"/>
                  <a:gd name="T58" fmla="*/ 30 w 40"/>
                  <a:gd name="T59" fmla="*/ 34 h 60"/>
                  <a:gd name="T60" fmla="*/ 23 w 40"/>
                  <a:gd name="T61" fmla="*/ 25 h 60"/>
                  <a:gd name="T62" fmla="*/ 12 w 40"/>
                  <a:gd name="T63" fmla="*/ 18 h 60"/>
                  <a:gd name="T64" fmla="*/ 14 w 40"/>
                  <a:gd name="T65" fmla="*/ 16 h 60"/>
                  <a:gd name="T66" fmla="*/ 21 w 40"/>
                  <a:gd name="T67" fmla="*/ 8 h 60"/>
                  <a:gd name="T68" fmla="*/ 9 w 40"/>
                  <a:gd name="T69" fmla="*/ 7 h 60"/>
                  <a:gd name="T70" fmla="*/ 9 w 40"/>
                  <a:gd name="T71" fmla="*/ 6 h 60"/>
                  <a:gd name="T72" fmla="*/ 15 w 40"/>
                  <a:gd name="T7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60">
                    <a:moveTo>
                      <a:pt x="15" y="0"/>
                    </a:moveTo>
                    <a:cubicBezTo>
                      <a:pt x="12" y="0"/>
                      <a:pt x="10" y="1"/>
                      <a:pt x="7" y="0"/>
                    </a:cubicBezTo>
                    <a:cubicBezTo>
                      <a:pt x="6" y="0"/>
                      <a:pt x="5" y="0"/>
                      <a:pt x="5" y="1"/>
                    </a:cubicBezTo>
                    <a:cubicBezTo>
                      <a:pt x="6" y="3"/>
                      <a:pt x="5" y="2"/>
                      <a:pt x="4" y="3"/>
                    </a:cubicBezTo>
                    <a:cubicBezTo>
                      <a:pt x="5" y="2"/>
                      <a:pt x="5" y="4"/>
                      <a:pt x="5" y="4"/>
                    </a:cubicBezTo>
                    <a:cubicBezTo>
                      <a:pt x="4" y="6"/>
                      <a:pt x="1" y="5"/>
                      <a:pt x="2" y="8"/>
                    </a:cubicBezTo>
                    <a:cubicBezTo>
                      <a:pt x="4" y="10"/>
                      <a:pt x="3" y="11"/>
                      <a:pt x="2" y="13"/>
                    </a:cubicBezTo>
                    <a:cubicBezTo>
                      <a:pt x="2" y="15"/>
                      <a:pt x="4" y="15"/>
                      <a:pt x="5" y="14"/>
                    </a:cubicBezTo>
                    <a:cubicBezTo>
                      <a:pt x="4" y="15"/>
                      <a:pt x="5" y="15"/>
                      <a:pt x="5" y="16"/>
                    </a:cubicBezTo>
                    <a:cubicBezTo>
                      <a:pt x="5" y="15"/>
                      <a:pt x="3" y="18"/>
                      <a:pt x="3" y="18"/>
                    </a:cubicBezTo>
                    <a:cubicBezTo>
                      <a:pt x="2" y="18"/>
                      <a:pt x="0" y="18"/>
                      <a:pt x="0" y="20"/>
                    </a:cubicBezTo>
                    <a:cubicBezTo>
                      <a:pt x="1" y="20"/>
                      <a:pt x="2" y="18"/>
                      <a:pt x="3" y="19"/>
                    </a:cubicBezTo>
                    <a:cubicBezTo>
                      <a:pt x="3" y="20"/>
                      <a:pt x="3" y="21"/>
                      <a:pt x="3" y="21"/>
                    </a:cubicBezTo>
                    <a:cubicBezTo>
                      <a:pt x="2" y="22"/>
                      <a:pt x="2" y="23"/>
                      <a:pt x="2" y="23"/>
                    </a:cubicBezTo>
                    <a:cubicBezTo>
                      <a:pt x="2" y="24"/>
                      <a:pt x="3" y="22"/>
                      <a:pt x="4" y="22"/>
                    </a:cubicBezTo>
                    <a:cubicBezTo>
                      <a:pt x="4" y="21"/>
                      <a:pt x="5" y="23"/>
                      <a:pt x="5" y="23"/>
                    </a:cubicBezTo>
                    <a:cubicBezTo>
                      <a:pt x="6" y="23"/>
                      <a:pt x="5" y="19"/>
                      <a:pt x="4" y="19"/>
                    </a:cubicBezTo>
                    <a:cubicBezTo>
                      <a:pt x="5" y="19"/>
                      <a:pt x="7" y="20"/>
                      <a:pt x="7" y="19"/>
                    </a:cubicBezTo>
                    <a:cubicBezTo>
                      <a:pt x="7" y="19"/>
                      <a:pt x="6" y="20"/>
                      <a:pt x="6" y="20"/>
                    </a:cubicBezTo>
                    <a:cubicBezTo>
                      <a:pt x="6" y="21"/>
                      <a:pt x="7" y="22"/>
                      <a:pt x="7" y="23"/>
                    </a:cubicBezTo>
                    <a:cubicBezTo>
                      <a:pt x="7" y="24"/>
                      <a:pt x="4" y="27"/>
                      <a:pt x="7" y="27"/>
                    </a:cubicBezTo>
                    <a:cubicBezTo>
                      <a:pt x="7" y="27"/>
                      <a:pt x="10" y="27"/>
                      <a:pt x="11" y="27"/>
                    </a:cubicBezTo>
                    <a:cubicBezTo>
                      <a:pt x="12" y="26"/>
                      <a:pt x="15" y="26"/>
                      <a:pt x="15" y="26"/>
                    </a:cubicBezTo>
                    <a:cubicBezTo>
                      <a:pt x="14" y="28"/>
                      <a:pt x="13" y="28"/>
                      <a:pt x="14" y="30"/>
                    </a:cubicBezTo>
                    <a:cubicBezTo>
                      <a:pt x="15" y="33"/>
                      <a:pt x="15" y="31"/>
                      <a:pt x="16" y="32"/>
                    </a:cubicBezTo>
                    <a:cubicBezTo>
                      <a:pt x="16" y="33"/>
                      <a:pt x="15" y="35"/>
                      <a:pt x="16" y="36"/>
                    </a:cubicBezTo>
                    <a:cubicBezTo>
                      <a:pt x="17" y="38"/>
                      <a:pt x="14" y="38"/>
                      <a:pt x="13" y="38"/>
                    </a:cubicBezTo>
                    <a:cubicBezTo>
                      <a:pt x="11" y="39"/>
                      <a:pt x="10" y="37"/>
                      <a:pt x="8" y="39"/>
                    </a:cubicBezTo>
                    <a:cubicBezTo>
                      <a:pt x="7" y="41"/>
                      <a:pt x="12" y="40"/>
                      <a:pt x="11" y="41"/>
                    </a:cubicBezTo>
                    <a:cubicBezTo>
                      <a:pt x="11" y="41"/>
                      <a:pt x="9" y="42"/>
                      <a:pt x="9" y="42"/>
                    </a:cubicBezTo>
                    <a:cubicBezTo>
                      <a:pt x="9" y="43"/>
                      <a:pt x="10" y="43"/>
                      <a:pt x="9" y="44"/>
                    </a:cubicBezTo>
                    <a:cubicBezTo>
                      <a:pt x="8" y="45"/>
                      <a:pt x="7" y="46"/>
                      <a:pt x="5" y="47"/>
                    </a:cubicBezTo>
                    <a:cubicBezTo>
                      <a:pt x="4" y="48"/>
                      <a:pt x="6" y="49"/>
                      <a:pt x="6" y="49"/>
                    </a:cubicBezTo>
                    <a:cubicBezTo>
                      <a:pt x="7" y="49"/>
                      <a:pt x="9" y="48"/>
                      <a:pt x="9" y="48"/>
                    </a:cubicBezTo>
                    <a:cubicBezTo>
                      <a:pt x="9" y="49"/>
                      <a:pt x="12" y="49"/>
                      <a:pt x="13" y="50"/>
                    </a:cubicBezTo>
                    <a:cubicBezTo>
                      <a:pt x="15" y="50"/>
                      <a:pt x="17" y="48"/>
                      <a:pt x="18" y="48"/>
                    </a:cubicBezTo>
                    <a:cubicBezTo>
                      <a:pt x="18" y="48"/>
                      <a:pt x="16" y="53"/>
                      <a:pt x="13" y="52"/>
                    </a:cubicBezTo>
                    <a:cubicBezTo>
                      <a:pt x="12" y="51"/>
                      <a:pt x="11" y="52"/>
                      <a:pt x="10" y="52"/>
                    </a:cubicBezTo>
                    <a:cubicBezTo>
                      <a:pt x="8" y="52"/>
                      <a:pt x="9" y="51"/>
                      <a:pt x="8" y="51"/>
                    </a:cubicBezTo>
                    <a:cubicBezTo>
                      <a:pt x="8" y="51"/>
                      <a:pt x="8" y="54"/>
                      <a:pt x="7" y="55"/>
                    </a:cubicBezTo>
                    <a:cubicBezTo>
                      <a:pt x="7" y="55"/>
                      <a:pt x="6" y="56"/>
                      <a:pt x="5" y="57"/>
                    </a:cubicBezTo>
                    <a:cubicBezTo>
                      <a:pt x="5" y="57"/>
                      <a:pt x="3" y="58"/>
                      <a:pt x="3" y="59"/>
                    </a:cubicBezTo>
                    <a:cubicBezTo>
                      <a:pt x="3" y="59"/>
                      <a:pt x="5" y="59"/>
                      <a:pt x="5" y="59"/>
                    </a:cubicBezTo>
                    <a:cubicBezTo>
                      <a:pt x="5" y="59"/>
                      <a:pt x="4" y="59"/>
                      <a:pt x="5" y="60"/>
                    </a:cubicBezTo>
                    <a:cubicBezTo>
                      <a:pt x="5" y="60"/>
                      <a:pt x="7" y="57"/>
                      <a:pt x="8" y="57"/>
                    </a:cubicBezTo>
                    <a:cubicBezTo>
                      <a:pt x="9" y="57"/>
                      <a:pt x="11" y="58"/>
                      <a:pt x="12" y="57"/>
                    </a:cubicBezTo>
                    <a:cubicBezTo>
                      <a:pt x="14" y="57"/>
                      <a:pt x="13" y="55"/>
                      <a:pt x="15" y="55"/>
                    </a:cubicBezTo>
                    <a:cubicBezTo>
                      <a:pt x="16" y="54"/>
                      <a:pt x="17" y="55"/>
                      <a:pt x="19" y="55"/>
                    </a:cubicBezTo>
                    <a:cubicBezTo>
                      <a:pt x="20" y="56"/>
                      <a:pt x="21" y="54"/>
                      <a:pt x="23" y="55"/>
                    </a:cubicBezTo>
                    <a:cubicBezTo>
                      <a:pt x="24" y="56"/>
                      <a:pt x="26" y="55"/>
                      <a:pt x="27" y="54"/>
                    </a:cubicBezTo>
                    <a:cubicBezTo>
                      <a:pt x="29" y="54"/>
                      <a:pt x="32" y="54"/>
                      <a:pt x="34" y="54"/>
                    </a:cubicBezTo>
                    <a:cubicBezTo>
                      <a:pt x="34" y="54"/>
                      <a:pt x="38" y="51"/>
                      <a:pt x="38" y="51"/>
                    </a:cubicBezTo>
                    <a:cubicBezTo>
                      <a:pt x="37" y="50"/>
                      <a:pt x="33" y="51"/>
                      <a:pt x="33" y="50"/>
                    </a:cubicBezTo>
                    <a:cubicBezTo>
                      <a:pt x="33" y="49"/>
                      <a:pt x="37" y="46"/>
                      <a:pt x="38" y="46"/>
                    </a:cubicBezTo>
                    <a:cubicBezTo>
                      <a:pt x="39" y="44"/>
                      <a:pt x="40" y="40"/>
                      <a:pt x="36" y="40"/>
                    </a:cubicBezTo>
                    <a:cubicBezTo>
                      <a:pt x="35" y="40"/>
                      <a:pt x="33" y="41"/>
                      <a:pt x="32" y="41"/>
                    </a:cubicBezTo>
                    <a:cubicBezTo>
                      <a:pt x="30" y="40"/>
                      <a:pt x="32" y="40"/>
                      <a:pt x="32" y="39"/>
                    </a:cubicBezTo>
                    <a:cubicBezTo>
                      <a:pt x="32" y="38"/>
                      <a:pt x="32" y="37"/>
                      <a:pt x="31" y="36"/>
                    </a:cubicBezTo>
                    <a:cubicBezTo>
                      <a:pt x="31" y="36"/>
                      <a:pt x="27" y="35"/>
                      <a:pt x="28" y="34"/>
                    </a:cubicBezTo>
                    <a:cubicBezTo>
                      <a:pt x="28" y="34"/>
                      <a:pt x="30" y="35"/>
                      <a:pt x="30" y="34"/>
                    </a:cubicBezTo>
                    <a:cubicBezTo>
                      <a:pt x="31" y="33"/>
                      <a:pt x="30" y="32"/>
                      <a:pt x="29" y="31"/>
                    </a:cubicBezTo>
                    <a:cubicBezTo>
                      <a:pt x="26" y="29"/>
                      <a:pt x="25" y="29"/>
                      <a:pt x="23" y="25"/>
                    </a:cubicBezTo>
                    <a:cubicBezTo>
                      <a:pt x="22" y="23"/>
                      <a:pt x="21" y="21"/>
                      <a:pt x="18" y="19"/>
                    </a:cubicBezTo>
                    <a:cubicBezTo>
                      <a:pt x="17" y="18"/>
                      <a:pt x="13" y="20"/>
                      <a:pt x="12" y="18"/>
                    </a:cubicBezTo>
                    <a:cubicBezTo>
                      <a:pt x="12" y="18"/>
                      <a:pt x="18" y="17"/>
                      <a:pt x="17" y="16"/>
                    </a:cubicBezTo>
                    <a:cubicBezTo>
                      <a:pt x="17" y="16"/>
                      <a:pt x="15" y="17"/>
                      <a:pt x="14" y="16"/>
                    </a:cubicBezTo>
                    <a:cubicBezTo>
                      <a:pt x="14" y="16"/>
                      <a:pt x="18" y="15"/>
                      <a:pt x="18" y="15"/>
                    </a:cubicBezTo>
                    <a:cubicBezTo>
                      <a:pt x="19" y="14"/>
                      <a:pt x="22" y="9"/>
                      <a:pt x="21" y="8"/>
                    </a:cubicBezTo>
                    <a:cubicBezTo>
                      <a:pt x="20" y="6"/>
                      <a:pt x="17" y="6"/>
                      <a:pt x="15" y="6"/>
                    </a:cubicBezTo>
                    <a:cubicBezTo>
                      <a:pt x="14" y="7"/>
                      <a:pt x="9" y="7"/>
                      <a:pt x="9" y="7"/>
                    </a:cubicBezTo>
                    <a:cubicBezTo>
                      <a:pt x="9" y="7"/>
                      <a:pt x="11" y="6"/>
                      <a:pt x="11" y="6"/>
                    </a:cubicBezTo>
                    <a:cubicBezTo>
                      <a:pt x="11" y="6"/>
                      <a:pt x="9" y="5"/>
                      <a:pt x="9" y="6"/>
                    </a:cubicBezTo>
                    <a:cubicBezTo>
                      <a:pt x="9" y="5"/>
                      <a:pt x="18" y="1"/>
                      <a:pt x="15" y="0"/>
                    </a:cubicBezTo>
                    <a:cubicBezTo>
                      <a:pt x="14" y="0"/>
                      <a:pt x="17" y="1"/>
                      <a:pt x="15"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8" name="Freeform 405">
                <a:extLst>
                  <a:ext uri="{FF2B5EF4-FFF2-40B4-BE49-F238E27FC236}">
                    <a16:creationId xmlns:a16="http://schemas.microsoft.com/office/drawing/2014/main" xmlns="" id="{D39CB9AD-4A15-DA48-A26C-EC1BB9A0CE52}"/>
                  </a:ext>
                </a:extLst>
              </p:cNvPr>
              <p:cNvSpPr>
                <a:spLocks/>
              </p:cNvSpPr>
              <p:nvPr/>
            </p:nvSpPr>
            <p:spPr bwMode="auto">
              <a:xfrm>
                <a:off x="10566434" y="5337841"/>
                <a:ext cx="503186" cy="245289"/>
              </a:xfrm>
              <a:custGeom>
                <a:avLst/>
                <a:gdLst>
                  <a:gd name="T0" fmla="*/ 53 w 54"/>
                  <a:gd name="T1" fmla="*/ 10 h 26"/>
                  <a:gd name="T2" fmla="*/ 49 w 54"/>
                  <a:gd name="T3" fmla="*/ 9 h 26"/>
                  <a:gd name="T4" fmla="*/ 50 w 54"/>
                  <a:gd name="T5" fmla="*/ 8 h 26"/>
                  <a:gd name="T6" fmla="*/ 48 w 54"/>
                  <a:gd name="T7" fmla="*/ 7 h 26"/>
                  <a:gd name="T8" fmla="*/ 49 w 54"/>
                  <a:gd name="T9" fmla="*/ 6 h 26"/>
                  <a:gd name="T10" fmla="*/ 46 w 54"/>
                  <a:gd name="T11" fmla="*/ 5 h 26"/>
                  <a:gd name="T12" fmla="*/ 48 w 54"/>
                  <a:gd name="T13" fmla="*/ 3 h 26"/>
                  <a:gd name="T14" fmla="*/ 43 w 54"/>
                  <a:gd name="T15" fmla="*/ 3 h 26"/>
                  <a:gd name="T16" fmla="*/ 39 w 54"/>
                  <a:gd name="T17" fmla="*/ 1 h 26"/>
                  <a:gd name="T18" fmla="*/ 39 w 54"/>
                  <a:gd name="T19" fmla="*/ 4 h 26"/>
                  <a:gd name="T20" fmla="*/ 36 w 54"/>
                  <a:gd name="T21" fmla="*/ 5 h 26"/>
                  <a:gd name="T22" fmla="*/ 32 w 54"/>
                  <a:gd name="T23" fmla="*/ 5 h 26"/>
                  <a:gd name="T24" fmla="*/ 32 w 54"/>
                  <a:gd name="T25" fmla="*/ 9 h 26"/>
                  <a:gd name="T26" fmla="*/ 26 w 54"/>
                  <a:gd name="T27" fmla="*/ 5 h 26"/>
                  <a:gd name="T28" fmla="*/ 25 w 54"/>
                  <a:gd name="T29" fmla="*/ 8 h 26"/>
                  <a:gd name="T30" fmla="*/ 21 w 54"/>
                  <a:gd name="T31" fmla="*/ 5 h 26"/>
                  <a:gd name="T32" fmla="*/ 21 w 54"/>
                  <a:gd name="T33" fmla="*/ 9 h 26"/>
                  <a:gd name="T34" fmla="*/ 19 w 54"/>
                  <a:gd name="T35" fmla="*/ 9 h 26"/>
                  <a:gd name="T36" fmla="*/ 17 w 54"/>
                  <a:gd name="T37" fmla="*/ 12 h 26"/>
                  <a:gd name="T38" fmla="*/ 14 w 54"/>
                  <a:gd name="T39" fmla="*/ 8 h 26"/>
                  <a:gd name="T40" fmla="*/ 16 w 54"/>
                  <a:gd name="T41" fmla="*/ 8 h 26"/>
                  <a:gd name="T42" fmla="*/ 14 w 54"/>
                  <a:gd name="T43" fmla="*/ 5 h 26"/>
                  <a:gd name="T44" fmla="*/ 7 w 54"/>
                  <a:gd name="T45" fmla="*/ 2 h 26"/>
                  <a:gd name="T46" fmla="*/ 9 w 54"/>
                  <a:gd name="T47" fmla="*/ 4 h 26"/>
                  <a:gd name="T48" fmla="*/ 8 w 54"/>
                  <a:gd name="T49" fmla="*/ 4 h 26"/>
                  <a:gd name="T50" fmla="*/ 10 w 54"/>
                  <a:gd name="T51" fmla="*/ 8 h 26"/>
                  <a:gd name="T52" fmla="*/ 5 w 54"/>
                  <a:gd name="T53" fmla="*/ 6 h 26"/>
                  <a:gd name="T54" fmla="*/ 3 w 54"/>
                  <a:gd name="T55" fmla="*/ 6 h 26"/>
                  <a:gd name="T56" fmla="*/ 5 w 54"/>
                  <a:gd name="T57" fmla="*/ 7 h 26"/>
                  <a:gd name="T58" fmla="*/ 5 w 54"/>
                  <a:gd name="T59" fmla="*/ 8 h 26"/>
                  <a:gd name="T60" fmla="*/ 2 w 54"/>
                  <a:gd name="T61" fmla="*/ 7 h 26"/>
                  <a:gd name="T62" fmla="*/ 1 w 54"/>
                  <a:gd name="T63" fmla="*/ 9 h 26"/>
                  <a:gd name="T64" fmla="*/ 8 w 54"/>
                  <a:gd name="T65" fmla="*/ 10 h 26"/>
                  <a:gd name="T66" fmla="*/ 13 w 54"/>
                  <a:gd name="T67" fmla="*/ 11 h 26"/>
                  <a:gd name="T68" fmla="*/ 11 w 54"/>
                  <a:gd name="T69" fmla="*/ 12 h 26"/>
                  <a:gd name="T70" fmla="*/ 12 w 54"/>
                  <a:gd name="T71" fmla="*/ 13 h 26"/>
                  <a:gd name="T72" fmla="*/ 8 w 54"/>
                  <a:gd name="T73" fmla="*/ 14 h 26"/>
                  <a:gd name="T74" fmla="*/ 3 w 54"/>
                  <a:gd name="T75" fmla="*/ 15 h 26"/>
                  <a:gd name="T76" fmla="*/ 10 w 54"/>
                  <a:gd name="T77" fmla="*/ 16 h 26"/>
                  <a:gd name="T78" fmla="*/ 12 w 54"/>
                  <a:gd name="T79" fmla="*/ 18 h 26"/>
                  <a:gd name="T80" fmla="*/ 15 w 54"/>
                  <a:gd name="T81" fmla="*/ 17 h 26"/>
                  <a:gd name="T82" fmla="*/ 13 w 54"/>
                  <a:gd name="T83" fmla="*/ 18 h 26"/>
                  <a:gd name="T84" fmla="*/ 15 w 54"/>
                  <a:gd name="T85" fmla="*/ 18 h 26"/>
                  <a:gd name="T86" fmla="*/ 10 w 54"/>
                  <a:gd name="T87" fmla="*/ 23 h 26"/>
                  <a:gd name="T88" fmla="*/ 15 w 54"/>
                  <a:gd name="T89" fmla="*/ 23 h 26"/>
                  <a:gd name="T90" fmla="*/ 21 w 54"/>
                  <a:gd name="T91" fmla="*/ 24 h 26"/>
                  <a:gd name="T92" fmla="*/ 20 w 54"/>
                  <a:gd name="T93" fmla="*/ 24 h 26"/>
                  <a:gd name="T94" fmla="*/ 22 w 54"/>
                  <a:gd name="T95" fmla="*/ 25 h 26"/>
                  <a:gd name="T96" fmla="*/ 29 w 54"/>
                  <a:gd name="T97" fmla="*/ 26 h 26"/>
                  <a:gd name="T98" fmla="*/ 33 w 54"/>
                  <a:gd name="T99" fmla="*/ 25 h 26"/>
                  <a:gd name="T100" fmla="*/ 39 w 54"/>
                  <a:gd name="T101" fmla="*/ 23 h 26"/>
                  <a:gd name="T102" fmla="*/ 46 w 54"/>
                  <a:gd name="T103" fmla="*/ 19 h 26"/>
                  <a:gd name="T104" fmla="*/ 52 w 54"/>
                  <a:gd name="T105" fmla="*/ 16 h 26"/>
                  <a:gd name="T106" fmla="*/ 52 w 54"/>
                  <a:gd name="T107" fmla="*/ 14 h 26"/>
                  <a:gd name="T108" fmla="*/ 54 w 54"/>
                  <a:gd name="T109" fmla="*/ 13 h 26"/>
                  <a:gd name="T110" fmla="*/ 52 w 54"/>
                  <a:gd name="T111" fmla="*/ 12 h 26"/>
                  <a:gd name="T112" fmla="*/ 53 w 54"/>
                  <a:gd name="T113" fmla="*/ 10 h 26"/>
                  <a:gd name="T114" fmla="*/ 53 w 54"/>
                  <a:gd name="T115"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26">
                    <a:moveTo>
                      <a:pt x="53" y="10"/>
                    </a:moveTo>
                    <a:cubicBezTo>
                      <a:pt x="53" y="10"/>
                      <a:pt x="49" y="9"/>
                      <a:pt x="49" y="9"/>
                    </a:cubicBezTo>
                    <a:cubicBezTo>
                      <a:pt x="49" y="9"/>
                      <a:pt x="50" y="8"/>
                      <a:pt x="50" y="8"/>
                    </a:cubicBezTo>
                    <a:cubicBezTo>
                      <a:pt x="49" y="8"/>
                      <a:pt x="47" y="8"/>
                      <a:pt x="48" y="7"/>
                    </a:cubicBezTo>
                    <a:cubicBezTo>
                      <a:pt x="48" y="7"/>
                      <a:pt x="49" y="6"/>
                      <a:pt x="49" y="6"/>
                    </a:cubicBezTo>
                    <a:cubicBezTo>
                      <a:pt x="48" y="5"/>
                      <a:pt x="46" y="5"/>
                      <a:pt x="46" y="5"/>
                    </a:cubicBezTo>
                    <a:cubicBezTo>
                      <a:pt x="46" y="4"/>
                      <a:pt x="48" y="3"/>
                      <a:pt x="48" y="3"/>
                    </a:cubicBezTo>
                    <a:cubicBezTo>
                      <a:pt x="48" y="3"/>
                      <a:pt x="44" y="4"/>
                      <a:pt x="43" y="3"/>
                    </a:cubicBezTo>
                    <a:cubicBezTo>
                      <a:pt x="42" y="2"/>
                      <a:pt x="41" y="1"/>
                      <a:pt x="39" y="1"/>
                    </a:cubicBezTo>
                    <a:cubicBezTo>
                      <a:pt x="38" y="1"/>
                      <a:pt x="40" y="3"/>
                      <a:pt x="39" y="4"/>
                    </a:cubicBezTo>
                    <a:cubicBezTo>
                      <a:pt x="38" y="5"/>
                      <a:pt x="37" y="4"/>
                      <a:pt x="36" y="5"/>
                    </a:cubicBezTo>
                    <a:cubicBezTo>
                      <a:pt x="35" y="6"/>
                      <a:pt x="34" y="5"/>
                      <a:pt x="32" y="5"/>
                    </a:cubicBezTo>
                    <a:cubicBezTo>
                      <a:pt x="30" y="4"/>
                      <a:pt x="33" y="8"/>
                      <a:pt x="32" y="9"/>
                    </a:cubicBezTo>
                    <a:cubicBezTo>
                      <a:pt x="32" y="9"/>
                      <a:pt x="28" y="2"/>
                      <a:pt x="26" y="5"/>
                    </a:cubicBezTo>
                    <a:cubicBezTo>
                      <a:pt x="25" y="5"/>
                      <a:pt x="26" y="7"/>
                      <a:pt x="25" y="8"/>
                    </a:cubicBezTo>
                    <a:cubicBezTo>
                      <a:pt x="25" y="9"/>
                      <a:pt x="22" y="5"/>
                      <a:pt x="21" y="5"/>
                    </a:cubicBezTo>
                    <a:cubicBezTo>
                      <a:pt x="20" y="5"/>
                      <a:pt x="23" y="9"/>
                      <a:pt x="21" y="9"/>
                    </a:cubicBezTo>
                    <a:cubicBezTo>
                      <a:pt x="20" y="9"/>
                      <a:pt x="20" y="9"/>
                      <a:pt x="19" y="9"/>
                    </a:cubicBezTo>
                    <a:cubicBezTo>
                      <a:pt x="18" y="9"/>
                      <a:pt x="17" y="11"/>
                      <a:pt x="17" y="12"/>
                    </a:cubicBezTo>
                    <a:cubicBezTo>
                      <a:pt x="17" y="11"/>
                      <a:pt x="14" y="9"/>
                      <a:pt x="14" y="8"/>
                    </a:cubicBezTo>
                    <a:cubicBezTo>
                      <a:pt x="14" y="8"/>
                      <a:pt x="16" y="8"/>
                      <a:pt x="16" y="8"/>
                    </a:cubicBezTo>
                    <a:cubicBezTo>
                      <a:pt x="16" y="7"/>
                      <a:pt x="14" y="5"/>
                      <a:pt x="14" y="5"/>
                    </a:cubicBezTo>
                    <a:cubicBezTo>
                      <a:pt x="13" y="5"/>
                      <a:pt x="8" y="0"/>
                      <a:pt x="7" y="2"/>
                    </a:cubicBezTo>
                    <a:cubicBezTo>
                      <a:pt x="7" y="3"/>
                      <a:pt x="10" y="3"/>
                      <a:pt x="9" y="4"/>
                    </a:cubicBezTo>
                    <a:cubicBezTo>
                      <a:pt x="9" y="4"/>
                      <a:pt x="9" y="4"/>
                      <a:pt x="8" y="4"/>
                    </a:cubicBezTo>
                    <a:cubicBezTo>
                      <a:pt x="10" y="3"/>
                      <a:pt x="11" y="7"/>
                      <a:pt x="10" y="8"/>
                    </a:cubicBezTo>
                    <a:cubicBezTo>
                      <a:pt x="10" y="8"/>
                      <a:pt x="2" y="1"/>
                      <a:pt x="5" y="6"/>
                    </a:cubicBezTo>
                    <a:cubicBezTo>
                      <a:pt x="5" y="6"/>
                      <a:pt x="3" y="6"/>
                      <a:pt x="3" y="6"/>
                    </a:cubicBezTo>
                    <a:cubicBezTo>
                      <a:pt x="3" y="7"/>
                      <a:pt x="5" y="7"/>
                      <a:pt x="5" y="7"/>
                    </a:cubicBezTo>
                    <a:cubicBezTo>
                      <a:pt x="5" y="6"/>
                      <a:pt x="5" y="8"/>
                      <a:pt x="5" y="8"/>
                    </a:cubicBezTo>
                    <a:cubicBezTo>
                      <a:pt x="5" y="8"/>
                      <a:pt x="3" y="7"/>
                      <a:pt x="2" y="7"/>
                    </a:cubicBezTo>
                    <a:cubicBezTo>
                      <a:pt x="3" y="7"/>
                      <a:pt x="0" y="10"/>
                      <a:pt x="1" y="9"/>
                    </a:cubicBezTo>
                    <a:cubicBezTo>
                      <a:pt x="0" y="11"/>
                      <a:pt x="8" y="10"/>
                      <a:pt x="8" y="10"/>
                    </a:cubicBezTo>
                    <a:cubicBezTo>
                      <a:pt x="9" y="10"/>
                      <a:pt x="13" y="11"/>
                      <a:pt x="13" y="11"/>
                    </a:cubicBezTo>
                    <a:cubicBezTo>
                      <a:pt x="12" y="11"/>
                      <a:pt x="11" y="11"/>
                      <a:pt x="11" y="12"/>
                    </a:cubicBezTo>
                    <a:cubicBezTo>
                      <a:pt x="11" y="12"/>
                      <a:pt x="12" y="13"/>
                      <a:pt x="12" y="13"/>
                    </a:cubicBezTo>
                    <a:cubicBezTo>
                      <a:pt x="11" y="14"/>
                      <a:pt x="9" y="14"/>
                      <a:pt x="8" y="14"/>
                    </a:cubicBezTo>
                    <a:cubicBezTo>
                      <a:pt x="8" y="14"/>
                      <a:pt x="2" y="15"/>
                      <a:pt x="3" y="15"/>
                    </a:cubicBezTo>
                    <a:cubicBezTo>
                      <a:pt x="5" y="16"/>
                      <a:pt x="8" y="15"/>
                      <a:pt x="10" y="16"/>
                    </a:cubicBezTo>
                    <a:cubicBezTo>
                      <a:pt x="11" y="17"/>
                      <a:pt x="11" y="18"/>
                      <a:pt x="12" y="18"/>
                    </a:cubicBezTo>
                    <a:cubicBezTo>
                      <a:pt x="12" y="18"/>
                      <a:pt x="14" y="17"/>
                      <a:pt x="15" y="17"/>
                    </a:cubicBezTo>
                    <a:cubicBezTo>
                      <a:pt x="14" y="17"/>
                      <a:pt x="13" y="18"/>
                      <a:pt x="13" y="18"/>
                    </a:cubicBezTo>
                    <a:cubicBezTo>
                      <a:pt x="13" y="19"/>
                      <a:pt x="15" y="18"/>
                      <a:pt x="15" y="18"/>
                    </a:cubicBezTo>
                    <a:cubicBezTo>
                      <a:pt x="16" y="19"/>
                      <a:pt x="8" y="23"/>
                      <a:pt x="10" y="23"/>
                    </a:cubicBezTo>
                    <a:cubicBezTo>
                      <a:pt x="12" y="24"/>
                      <a:pt x="14" y="23"/>
                      <a:pt x="15" y="23"/>
                    </a:cubicBezTo>
                    <a:cubicBezTo>
                      <a:pt x="17" y="23"/>
                      <a:pt x="19" y="23"/>
                      <a:pt x="21" y="24"/>
                    </a:cubicBezTo>
                    <a:cubicBezTo>
                      <a:pt x="20" y="23"/>
                      <a:pt x="20" y="24"/>
                      <a:pt x="20" y="24"/>
                    </a:cubicBezTo>
                    <a:cubicBezTo>
                      <a:pt x="21" y="25"/>
                      <a:pt x="22" y="25"/>
                      <a:pt x="22" y="25"/>
                    </a:cubicBezTo>
                    <a:cubicBezTo>
                      <a:pt x="24" y="26"/>
                      <a:pt x="27" y="26"/>
                      <a:pt x="29" y="26"/>
                    </a:cubicBezTo>
                    <a:cubicBezTo>
                      <a:pt x="31" y="26"/>
                      <a:pt x="31" y="25"/>
                      <a:pt x="33" y="25"/>
                    </a:cubicBezTo>
                    <a:cubicBezTo>
                      <a:pt x="35" y="24"/>
                      <a:pt x="37" y="24"/>
                      <a:pt x="39" y="23"/>
                    </a:cubicBezTo>
                    <a:cubicBezTo>
                      <a:pt x="42" y="21"/>
                      <a:pt x="43" y="20"/>
                      <a:pt x="46" y="19"/>
                    </a:cubicBezTo>
                    <a:cubicBezTo>
                      <a:pt x="48" y="19"/>
                      <a:pt x="49" y="16"/>
                      <a:pt x="52" y="16"/>
                    </a:cubicBezTo>
                    <a:cubicBezTo>
                      <a:pt x="52" y="15"/>
                      <a:pt x="53" y="15"/>
                      <a:pt x="52" y="14"/>
                    </a:cubicBezTo>
                    <a:cubicBezTo>
                      <a:pt x="51" y="13"/>
                      <a:pt x="53" y="13"/>
                      <a:pt x="54" y="13"/>
                    </a:cubicBezTo>
                    <a:cubicBezTo>
                      <a:pt x="54" y="13"/>
                      <a:pt x="52" y="12"/>
                      <a:pt x="52" y="12"/>
                    </a:cubicBezTo>
                    <a:cubicBezTo>
                      <a:pt x="52" y="11"/>
                      <a:pt x="54" y="10"/>
                      <a:pt x="53" y="10"/>
                    </a:cubicBezTo>
                    <a:cubicBezTo>
                      <a:pt x="51" y="9"/>
                      <a:pt x="54" y="10"/>
                      <a:pt x="53"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9" name="Freeform 406">
                <a:extLst>
                  <a:ext uri="{FF2B5EF4-FFF2-40B4-BE49-F238E27FC236}">
                    <a16:creationId xmlns:a16="http://schemas.microsoft.com/office/drawing/2014/main" xmlns="" id="{B9FAFA75-5785-274E-BA43-6B000E0530E7}"/>
                  </a:ext>
                </a:extLst>
              </p:cNvPr>
              <p:cNvSpPr>
                <a:spLocks/>
              </p:cNvSpPr>
              <p:nvPr/>
            </p:nvSpPr>
            <p:spPr bwMode="auto">
              <a:xfrm>
                <a:off x="14085545" y="4439516"/>
                <a:ext cx="840765" cy="579771"/>
              </a:xfrm>
              <a:custGeom>
                <a:avLst/>
                <a:gdLst>
                  <a:gd name="T0" fmla="*/ 77 w 90"/>
                  <a:gd name="T1" fmla="*/ 2 h 62"/>
                  <a:gd name="T2" fmla="*/ 66 w 90"/>
                  <a:gd name="T3" fmla="*/ 6 h 62"/>
                  <a:gd name="T4" fmla="*/ 51 w 90"/>
                  <a:gd name="T5" fmla="*/ 8 h 62"/>
                  <a:gd name="T6" fmla="*/ 48 w 90"/>
                  <a:gd name="T7" fmla="*/ 9 h 62"/>
                  <a:gd name="T8" fmla="*/ 39 w 90"/>
                  <a:gd name="T9" fmla="*/ 11 h 62"/>
                  <a:gd name="T10" fmla="*/ 32 w 90"/>
                  <a:gd name="T11" fmla="*/ 14 h 62"/>
                  <a:gd name="T12" fmla="*/ 26 w 90"/>
                  <a:gd name="T13" fmla="*/ 19 h 62"/>
                  <a:gd name="T14" fmla="*/ 26 w 90"/>
                  <a:gd name="T15" fmla="*/ 21 h 62"/>
                  <a:gd name="T16" fmla="*/ 27 w 90"/>
                  <a:gd name="T17" fmla="*/ 23 h 62"/>
                  <a:gd name="T18" fmla="*/ 23 w 90"/>
                  <a:gd name="T19" fmla="*/ 25 h 62"/>
                  <a:gd name="T20" fmla="*/ 21 w 90"/>
                  <a:gd name="T21" fmla="*/ 28 h 62"/>
                  <a:gd name="T22" fmla="*/ 21 w 90"/>
                  <a:gd name="T23" fmla="*/ 29 h 62"/>
                  <a:gd name="T24" fmla="*/ 14 w 90"/>
                  <a:gd name="T25" fmla="*/ 31 h 62"/>
                  <a:gd name="T26" fmla="*/ 19 w 90"/>
                  <a:gd name="T27" fmla="*/ 34 h 62"/>
                  <a:gd name="T28" fmla="*/ 9 w 90"/>
                  <a:gd name="T29" fmla="*/ 38 h 62"/>
                  <a:gd name="T30" fmla="*/ 6 w 90"/>
                  <a:gd name="T31" fmla="*/ 41 h 62"/>
                  <a:gd name="T32" fmla="*/ 5 w 90"/>
                  <a:gd name="T33" fmla="*/ 47 h 62"/>
                  <a:gd name="T34" fmla="*/ 4 w 90"/>
                  <a:gd name="T35" fmla="*/ 53 h 62"/>
                  <a:gd name="T36" fmla="*/ 12 w 90"/>
                  <a:gd name="T37" fmla="*/ 55 h 62"/>
                  <a:gd name="T38" fmla="*/ 12 w 90"/>
                  <a:gd name="T39" fmla="*/ 56 h 62"/>
                  <a:gd name="T40" fmla="*/ 16 w 90"/>
                  <a:gd name="T41" fmla="*/ 62 h 62"/>
                  <a:gd name="T42" fmla="*/ 26 w 90"/>
                  <a:gd name="T43" fmla="*/ 61 h 62"/>
                  <a:gd name="T44" fmla="*/ 26 w 90"/>
                  <a:gd name="T45" fmla="*/ 59 h 62"/>
                  <a:gd name="T46" fmla="*/ 20 w 90"/>
                  <a:gd name="T47" fmla="*/ 48 h 62"/>
                  <a:gd name="T48" fmla="*/ 20 w 90"/>
                  <a:gd name="T49" fmla="*/ 42 h 62"/>
                  <a:gd name="T50" fmla="*/ 22 w 90"/>
                  <a:gd name="T51" fmla="*/ 40 h 62"/>
                  <a:gd name="T52" fmla="*/ 21 w 90"/>
                  <a:gd name="T53" fmla="*/ 36 h 62"/>
                  <a:gd name="T54" fmla="*/ 27 w 90"/>
                  <a:gd name="T55" fmla="*/ 34 h 62"/>
                  <a:gd name="T56" fmla="*/ 27 w 90"/>
                  <a:gd name="T57" fmla="*/ 32 h 62"/>
                  <a:gd name="T58" fmla="*/ 32 w 90"/>
                  <a:gd name="T59" fmla="*/ 31 h 62"/>
                  <a:gd name="T60" fmla="*/ 35 w 90"/>
                  <a:gd name="T61" fmla="*/ 29 h 62"/>
                  <a:gd name="T62" fmla="*/ 35 w 90"/>
                  <a:gd name="T63" fmla="*/ 26 h 62"/>
                  <a:gd name="T64" fmla="*/ 42 w 90"/>
                  <a:gd name="T65" fmla="*/ 24 h 62"/>
                  <a:gd name="T66" fmla="*/ 45 w 90"/>
                  <a:gd name="T67" fmla="*/ 22 h 62"/>
                  <a:gd name="T68" fmla="*/ 58 w 90"/>
                  <a:gd name="T69" fmla="*/ 15 h 62"/>
                  <a:gd name="T70" fmla="*/ 81 w 90"/>
                  <a:gd name="T71" fmla="*/ 8 h 62"/>
                  <a:gd name="T72" fmla="*/ 84 w 90"/>
                  <a:gd name="T73"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0" h="62">
                    <a:moveTo>
                      <a:pt x="84" y="1"/>
                    </a:moveTo>
                    <a:cubicBezTo>
                      <a:pt x="81" y="1"/>
                      <a:pt x="80" y="0"/>
                      <a:pt x="77" y="2"/>
                    </a:cubicBezTo>
                    <a:cubicBezTo>
                      <a:pt x="76" y="2"/>
                      <a:pt x="72" y="3"/>
                      <a:pt x="73" y="4"/>
                    </a:cubicBezTo>
                    <a:cubicBezTo>
                      <a:pt x="72" y="4"/>
                      <a:pt x="68" y="6"/>
                      <a:pt x="66" y="6"/>
                    </a:cubicBezTo>
                    <a:cubicBezTo>
                      <a:pt x="64" y="6"/>
                      <a:pt x="61" y="7"/>
                      <a:pt x="59" y="8"/>
                    </a:cubicBezTo>
                    <a:cubicBezTo>
                      <a:pt x="56" y="8"/>
                      <a:pt x="54" y="8"/>
                      <a:pt x="51" y="8"/>
                    </a:cubicBezTo>
                    <a:cubicBezTo>
                      <a:pt x="51" y="8"/>
                      <a:pt x="45" y="8"/>
                      <a:pt x="46" y="9"/>
                    </a:cubicBezTo>
                    <a:cubicBezTo>
                      <a:pt x="46" y="9"/>
                      <a:pt x="48" y="9"/>
                      <a:pt x="48" y="9"/>
                    </a:cubicBezTo>
                    <a:cubicBezTo>
                      <a:pt x="47" y="10"/>
                      <a:pt x="45" y="10"/>
                      <a:pt x="44" y="11"/>
                    </a:cubicBezTo>
                    <a:cubicBezTo>
                      <a:pt x="43" y="11"/>
                      <a:pt x="41" y="11"/>
                      <a:pt x="39" y="11"/>
                    </a:cubicBezTo>
                    <a:cubicBezTo>
                      <a:pt x="38" y="11"/>
                      <a:pt x="38" y="11"/>
                      <a:pt x="36" y="12"/>
                    </a:cubicBezTo>
                    <a:cubicBezTo>
                      <a:pt x="35" y="15"/>
                      <a:pt x="34" y="14"/>
                      <a:pt x="32" y="14"/>
                    </a:cubicBezTo>
                    <a:cubicBezTo>
                      <a:pt x="30" y="15"/>
                      <a:pt x="31" y="17"/>
                      <a:pt x="28" y="17"/>
                    </a:cubicBezTo>
                    <a:cubicBezTo>
                      <a:pt x="26" y="17"/>
                      <a:pt x="27" y="19"/>
                      <a:pt x="26" y="19"/>
                    </a:cubicBezTo>
                    <a:cubicBezTo>
                      <a:pt x="25" y="20"/>
                      <a:pt x="22" y="18"/>
                      <a:pt x="23" y="19"/>
                    </a:cubicBezTo>
                    <a:cubicBezTo>
                      <a:pt x="23" y="20"/>
                      <a:pt x="26" y="21"/>
                      <a:pt x="26" y="21"/>
                    </a:cubicBezTo>
                    <a:cubicBezTo>
                      <a:pt x="26" y="21"/>
                      <a:pt x="22" y="22"/>
                      <a:pt x="22" y="22"/>
                    </a:cubicBezTo>
                    <a:cubicBezTo>
                      <a:pt x="22" y="23"/>
                      <a:pt x="27" y="23"/>
                      <a:pt x="27" y="23"/>
                    </a:cubicBezTo>
                    <a:cubicBezTo>
                      <a:pt x="27" y="24"/>
                      <a:pt x="20" y="24"/>
                      <a:pt x="21" y="25"/>
                    </a:cubicBezTo>
                    <a:cubicBezTo>
                      <a:pt x="21" y="24"/>
                      <a:pt x="23" y="25"/>
                      <a:pt x="23" y="25"/>
                    </a:cubicBezTo>
                    <a:cubicBezTo>
                      <a:pt x="21" y="26"/>
                      <a:pt x="20" y="25"/>
                      <a:pt x="20" y="26"/>
                    </a:cubicBezTo>
                    <a:cubicBezTo>
                      <a:pt x="19" y="27"/>
                      <a:pt x="21" y="28"/>
                      <a:pt x="21" y="28"/>
                    </a:cubicBezTo>
                    <a:cubicBezTo>
                      <a:pt x="20" y="28"/>
                      <a:pt x="19" y="28"/>
                      <a:pt x="18" y="28"/>
                    </a:cubicBezTo>
                    <a:cubicBezTo>
                      <a:pt x="18" y="28"/>
                      <a:pt x="20" y="29"/>
                      <a:pt x="21" y="29"/>
                    </a:cubicBezTo>
                    <a:cubicBezTo>
                      <a:pt x="19" y="29"/>
                      <a:pt x="18" y="29"/>
                      <a:pt x="17" y="30"/>
                    </a:cubicBezTo>
                    <a:cubicBezTo>
                      <a:pt x="16" y="31"/>
                      <a:pt x="15" y="31"/>
                      <a:pt x="14" y="31"/>
                    </a:cubicBezTo>
                    <a:cubicBezTo>
                      <a:pt x="12" y="32"/>
                      <a:pt x="12" y="33"/>
                      <a:pt x="14" y="33"/>
                    </a:cubicBezTo>
                    <a:cubicBezTo>
                      <a:pt x="15" y="33"/>
                      <a:pt x="18" y="34"/>
                      <a:pt x="19" y="34"/>
                    </a:cubicBezTo>
                    <a:cubicBezTo>
                      <a:pt x="17" y="35"/>
                      <a:pt x="15" y="33"/>
                      <a:pt x="15" y="36"/>
                    </a:cubicBezTo>
                    <a:cubicBezTo>
                      <a:pt x="15" y="37"/>
                      <a:pt x="10" y="37"/>
                      <a:pt x="9" y="38"/>
                    </a:cubicBezTo>
                    <a:cubicBezTo>
                      <a:pt x="8" y="39"/>
                      <a:pt x="9" y="39"/>
                      <a:pt x="9" y="40"/>
                    </a:cubicBezTo>
                    <a:cubicBezTo>
                      <a:pt x="9" y="40"/>
                      <a:pt x="6" y="41"/>
                      <a:pt x="6" y="41"/>
                    </a:cubicBezTo>
                    <a:cubicBezTo>
                      <a:pt x="2" y="42"/>
                      <a:pt x="7" y="42"/>
                      <a:pt x="7" y="43"/>
                    </a:cubicBezTo>
                    <a:cubicBezTo>
                      <a:pt x="8" y="44"/>
                      <a:pt x="5" y="47"/>
                      <a:pt x="5" y="47"/>
                    </a:cubicBezTo>
                    <a:cubicBezTo>
                      <a:pt x="3" y="49"/>
                      <a:pt x="0" y="47"/>
                      <a:pt x="0" y="51"/>
                    </a:cubicBezTo>
                    <a:cubicBezTo>
                      <a:pt x="0" y="55"/>
                      <a:pt x="2" y="53"/>
                      <a:pt x="4" y="53"/>
                    </a:cubicBezTo>
                    <a:cubicBezTo>
                      <a:pt x="6" y="54"/>
                      <a:pt x="7" y="55"/>
                      <a:pt x="9" y="54"/>
                    </a:cubicBezTo>
                    <a:cubicBezTo>
                      <a:pt x="9" y="54"/>
                      <a:pt x="11" y="56"/>
                      <a:pt x="12" y="55"/>
                    </a:cubicBezTo>
                    <a:cubicBezTo>
                      <a:pt x="12" y="55"/>
                      <a:pt x="10" y="55"/>
                      <a:pt x="10" y="56"/>
                    </a:cubicBezTo>
                    <a:cubicBezTo>
                      <a:pt x="11" y="56"/>
                      <a:pt x="12" y="56"/>
                      <a:pt x="12" y="56"/>
                    </a:cubicBezTo>
                    <a:cubicBezTo>
                      <a:pt x="12" y="56"/>
                      <a:pt x="10" y="60"/>
                      <a:pt x="10" y="60"/>
                    </a:cubicBezTo>
                    <a:cubicBezTo>
                      <a:pt x="12" y="61"/>
                      <a:pt x="14" y="61"/>
                      <a:pt x="16" y="62"/>
                    </a:cubicBezTo>
                    <a:cubicBezTo>
                      <a:pt x="19" y="62"/>
                      <a:pt x="20" y="62"/>
                      <a:pt x="23" y="62"/>
                    </a:cubicBezTo>
                    <a:cubicBezTo>
                      <a:pt x="24" y="61"/>
                      <a:pt x="25" y="61"/>
                      <a:pt x="26" y="61"/>
                    </a:cubicBezTo>
                    <a:cubicBezTo>
                      <a:pt x="27" y="62"/>
                      <a:pt x="28" y="62"/>
                      <a:pt x="30" y="62"/>
                    </a:cubicBezTo>
                    <a:cubicBezTo>
                      <a:pt x="31" y="62"/>
                      <a:pt x="27" y="59"/>
                      <a:pt x="26" y="59"/>
                    </a:cubicBezTo>
                    <a:cubicBezTo>
                      <a:pt x="24" y="57"/>
                      <a:pt x="23" y="55"/>
                      <a:pt x="22" y="53"/>
                    </a:cubicBezTo>
                    <a:cubicBezTo>
                      <a:pt x="20" y="51"/>
                      <a:pt x="21" y="50"/>
                      <a:pt x="20" y="48"/>
                    </a:cubicBezTo>
                    <a:cubicBezTo>
                      <a:pt x="19" y="45"/>
                      <a:pt x="18" y="45"/>
                      <a:pt x="20" y="43"/>
                    </a:cubicBezTo>
                    <a:cubicBezTo>
                      <a:pt x="21" y="43"/>
                      <a:pt x="20" y="43"/>
                      <a:pt x="20" y="42"/>
                    </a:cubicBezTo>
                    <a:cubicBezTo>
                      <a:pt x="21" y="41"/>
                      <a:pt x="24" y="42"/>
                      <a:pt x="24" y="41"/>
                    </a:cubicBezTo>
                    <a:cubicBezTo>
                      <a:pt x="24" y="41"/>
                      <a:pt x="22" y="40"/>
                      <a:pt x="22" y="40"/>
                    </a:cubicBezTo>
                    <a:cubicBezTo>
                      <a:pt x="23" y="39"/>
                      <a:pt x="26" y="40"/>
                      <a:pt x="26" y="39"/>
                    </a:cubicBezTo>
                    <a:cubicBezTo>
                      <a:pt x="26" y="38"/>
                      <a:pt x="21" y="37"/>
                      <a:pt x="21" y="36"/>
                    </a:cubicBezTo>
                    <a:cubicBezTo>
                      <a:pt x="21" y="36"/>
                      <a:pt x="29" y="37"/>
                      <a:pt x="29" y="37"/>
                    </a:cubicBezTo>
                    <a:cubicBezTo>
                      <a:pt x="29" y="36"/>
                      <a:pt x="27" y="35"/>
                      <a:pt x="27" y="34"/>
                    </a:cubicBezTo>
                    <a:cubicBezTo>
                      <a:pt x="27" y="33"/>
                      <a:pt x="30" y="35"/>
                      <a:pt x="31" y="34"/>
                    </a:cubicBezTo>
                    <a:cubicBezTo>
                      <a:pt x="31" y="33"/>
                      <a:pt x="27" y="31"/>
                      <a:pt x="27" y="32"/>
                    </a:cubicBezTo>
                    <a:cubicBezTo>
                      <a:pt x="27" y="31"/>
                      <a:pt x="31" y="33"/>
                      <a:pt x="32" y="32"/>
                    </a:cubicBezTo>
                    <a:cubicBezTo>
                      <a:pt x="32" y="32"/>
                      <a:pt x="33" y="31"/>
                      <a:pt x="32" y="31"/>
                    </a:cubicBezTo>
                    <a:cubicBezTo>
                      <a:pt x="32" y="31"/>
                      <a:pt x="30" y="29"/>
                      <a:pt x="30" y="29"/>
                    </a:cubicBezTo>
                    <a:cubicBezTo>
                      <a:pt x="32" y="29"/>
                      <a:pt x="33" y="30"/>
                      <a:pt x="35" y="29"/>
                    </a:cubicBezTo>
                    <a:cubicBezTo>
                      <a:pt x="35" y="28"/>
                      <a:pt x="37" y="27"/>
                      <a:pt x="37" y="27"/>
                    </a:cubicBezTo>
                    <a:cubicBezTo>
                      <a:pt x="37" y="26"/>
                      <a:pt x="35" y="26"/>
                      <a:pt x="35" y="26"/>
                    </a:cubicBezTo>
                    <a:cubicBezTo>
                      <a:pt x="36" y="26"/>
                      <a:pt x="39" y="26"/>
                      <a:pt x="39" y="24"/>
                    </a:cubicBezTo>
                    <a:cubicBezTo>
                      <a:pt x="39" y="22"/>
                      <a:pt x="41" y="25"/>
                      <a:pt x="42" y="24"/>
                    </a:cubicBezTo>
                    <a:cubicBezTo>
                      <a:pt x="42" y="24"/>
                      <a:pt x="41" y="23"/>
                      <a:pt x="41" y="23"/>
                    </a:cubicBezTo>
                    <a:cubicBezTo>
                      <a:pt x="42" y="22"/>
                      <a:pt x="45" y="23"/>
                      <a:pt x="45" y="22"/>
                    </a:cubicBezTo>
                    <a:cubicBezTo>
                      <a:pt x="46" y="21"/>
                      <a:pt x="45" y="20"/>
                      <a:pt x="44" y="20"/>
                    </a:cubicBezTo>
                    <a:cubicBezTo>
                      <a:pt x="49" y="18"/>
                      <a:pt x="53" y="16"/>
                      <a:pt x="58" y="15"/>
                    </a:cubicBezTo>
                    <a:cubicBezTo>
                      <a:pt x="61" y="14"/>
                      <a:pt x="65" y="13"/>
                      <a:pt x="68" y="12"/>
                    </a:cubicBezTo>
                    <a:cubicBezTo>
                      <a:pt x="73" y="11"/>
                      <a:pt x="77" y="10"/>
                      <a:pt x="81" y="8"/>
                    </a:cubicBezTo>
                    <a:cubicBezTo>
                      <a:pt x="83" y="8"/>
                      <a:pt x="86" y="6"/>
                      <a:pt x="88" y="4"/>
                    </a:cubicBezTo>
                    <a:cubicBezTo>
                      <a:pt x="90" y="2"/>
                      <a:pt x="86" y="1"/>
                      <a:pt x="84" y="1"/>
                    </a:cubicBezTo>
                    <a:cubicBezTo>
                      <a:pt x="82" y="1"/>
                      <a:pt x="86" y="1"/>
                      <a:pt x="8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0" name="Freeform 407">
                <a:extLst>
                  <a:ext uri="{FF2B5EF4-FFF2-40B4-BE49-F238E27FC236}">
                    <a16:creationId xmlns:a16="http://schemas.microsoft.com/office/drawing/2014/main" xmlns="" id="{E33621B3-5F93-6746-85E0-46F63820D69C}"/>
                  </a:ext>
                </a:extLst>
              </p:cNvPr>
              <p:cNvSpPr>
                <a:spLocks/>
              </p:cNvSpPr>
              <p:nvPr/>
            </p:nvSpPr>
            <p:spPr bwMode="auto">
              <a:xfrm>
                <a:off x="16241600" y="4197415"/>
                <a:ext cx="299364" cy="149721"/>
              </a:xfrm>
              <a:custGeom>
                <a:avLst/>
                <a:gdLst>
                  <a:gd name="T0" fmla="*/ 16 w 32"/>
                  <a:gd name="T1" fmla="*/ 6 h 16"/>
                  <a:gd name="T2" fmla="*/ 19 w 32"/>
                  <a:gd name="T3" fmla="*/ 1 h 16"/>
                  <a:gd name="T4" fmla="*/ 16 w 32"/>
                  <a:gd name="T5" fmla="*/ 0 h 16"/>
                  <a:gd name="T6" fmla="*/ 15 w 32"/>
                  <a:gd name="T7" fmla="*/ 2 h 16"/>
                  <a:gd name="T8" fmla="*/ 10 w 32"/>
                  <a:gd name="T9" fmla="*/ 2 h 16"/>
                  <a:gd name="T10" fmla="*/ 9 w 32"/>
                  <a:gd name="T11" fmla="*/ 4 h 16"/>
                  <a:gd name="T12" fmla="*/ 12 w 32"/>
                  <a:gd name="T13" fmla="*/ 4 h 16"/>
                  <a:gd name="T14" fmla="*/ 10 w 32"/>
                  <a:gd name="T15" fmla="*/ 8 h 16"/>
                  <a:gd name="T16" fmla="*/ 5 w 32"/>
                  <a:gd name="T17" fmla="*/ 10 h 16"/>
                  <a:gd name="T18" fmla="*/ 1 w 32"/>
                  <a:gd name="T19" fmla="*/ 15 h 16"/>
                  <a:gd name="T20" fmla="*/ 8 w 32"/>
                  <a:gd name="T21" fmla="*/ 15 h 16"/>
                  <a:gd name="T22" fmla="*/ 17 w 32"/>
                  <a:gd name="T23" fmla="*/ 14 h 16"/>
                  <a:gd name="T24" fmla="*/ 28 w 32"/>
                  <a:gd name="T25" fmla="*/ 12 h 16"/>
                  <a:gd name="T26" fmla="*/ 29 w 32"/>
                  <a:gd name="T27" fmla="*/ 7 h 16"/>
                  <a:gd name="T28" fmla="*/ 22 w 32"/>
                  <a:gd name="T29" fmla="*/ 3 h 16"/>
                  <a:gd name="T30" fmla="*/ 16 w 32"/>
                  <a:gd name="T31" fmla="*/ 6 h 16"/>
                  <a:gd name="T32" fmla="*/ 16 w 32"/>
                  <a:gd name="T33"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16">
                    <a:moveTo>
                      <a:pt x="16" y="6"/>
                    </a:moveTo>
                    <a:cubicBezTo>
                      <a:pt x="16" y="6"/>
                      <a:pt x="19" y="2"/>
                      <a:pt x="19" y="1"/>
                    </a:cubicBezTo>
                    <a:cubicBezTo>
                      <a:pt x="18" y="0"/>
                      <a:pt x="17" y="0"/>
                      <a:pt x="16" y="0"/>
                    </a:cubicBezTo>
                    <a:cubicBezTo>
                      <a:pt x="15" y="0"/>
                      <a:pt x="15" y="2"/>
                      <a:pt x="15" y="2"/>
                    </a:cubicBezTo>
                    <a:cubicBezTo>
                      <a:pt x="13" y="2"/>
                      <a:pt x="12" y="0"/>
                      <a:pt x="10" y="2"/>
                    </a:cubicBezTo>
                    <a:cubicBezTo>
                      <a:pt x="10" y="2"/>
                      <a:pt x="8" y="3"/>
                      <a:pt x="9" y="4"/>
                    </a:cubicBezTo>
                    <a:cubicBezTo>
                      <a:pt x="10" y="4"/>
                      <a:pt x="11" y="5"/>
                      <a:pt x="12" y="4"/>
                    </a:cubicBezTo>
                    <a:cubicBezTo>
                      <a:pt x="10" y="5"/>
                      <a:pt x="5" y="6"/>
                      <a:pt x="10" y="8"/>
                    </a:cubicBezTo>
                    <a:cubicBezTo>
                      <a:pt x="7" y="7"/>
                      <a:pt x="6" y="8"/>
                      <a:pt x="5" y="10"/>
                    </a:cubicBezTo>
                    <a:cubicBezTo>
                      <a:pt x="4" y="11"/>
                      <a:pt x="0" y="15"/>
                      <a:pt x="1" y="15"/>
                    </a:cubicBezTo>
                    <a:cubicBezTo>
                      <a:pt x="3" y="16"/>
                      <a:pt x="6" y="16"/>
                      <a:pt x="8" y="15"/>
                    </a:cubicBezTo>
                    <a:cubicBezTo>
                      <a:pt x="11" y="13"/>
                      <a:pt x="14" y="13"/>
                      <a:pt x="17" y="14"/>
                    </a:cubicBezTo>
                    <a:cubicBezTo>
                      <a:pt x="21" y="14"/>
                      <a:pt x="24" y="13"/>
                      <a:pt x="28" y="12"/>
                    </a:cubicBezTo>
                    <a:cubicBezTo>
                      <a:pt x="30" y="11"/>
                      <a:pt x="32" y="8"/>
                      <a:pt x="29" y="7"/>
                    </a:cubicBezTo>
                    <a:cubicBezTo>
                      <a:pt x="27" y="6"/>
                      <a:pt x="24" y="2"/>
                      <a:pt x="22" y="3"/>
                    </a:cubicBezTo>
                    <a:cubicBezTo>
                      <a:pt x="20" y="3"/>
                      <a:pt x="18" y="6"/>
                      <a:pt x="16" y="6"/>
                    </a:cubicBezTo>
                    <a:cubicBezTo>
                      <a:pt x="15" y="6"/>
                      <a:pt x="17" y="6"/>
                      <a:pt x="16"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1" name="Freeform 408">
                <a:extLst>
                  <a:ext uri="{FF2B5EF4-FFF2-40B4-BE49-F238E27FC236}">
                    <a16:creationId xmlns:a16="http://schemas.microsoft.com/office/drawing/2014/main" xmlns="" id="{408DD114-8DE5-324F-A97C-553281779310}"/>
                  </a:ext>
                </a:extLst>
              </p:cNvPr>
              <p:cNvSpPr>
                <a:spLocks/>
              </p:cNvSpPr>
              <p:nvPr/>
            </p:nvSpPr>
            <p:spPr bwMode="auto">
              <a:xfrm>
                <a:off x="15999561" y="4111405"/>
                <a:ext cx="280256" cy="149721"/>
              </a:xfrm>
              <a:custGeom>
                <a:avLst/>
                <a:gdLst>
                  <a:gd name="T0" fmla="*/ 26 w 30"/>
                  <a:gd name="T1" fmla="*/ 10 h 16"/>
                  <a:gd name="T2" fmla="*/ 28 w 30"/>
                  <a:gd name="T3" fmla="*/ 7 h 16"/>
                  <a:gd name="T4" fmla="*/ 29 w 30"/>
                  <a:gd name="T5" fmla="*/ 5 h 16"/>
                  <a:gd name="T6" fmla="*/ 26 w 30"/>
                  <a:gd name="T7" fmla="*/ 3 h 16"/>
                  <a:gd name="T8" fmla="*/ 22 w 30"/>
                  <a:gd name="T9" fmla="*/ 3 h 16"/>
                  <a:gd name="T10" fmla="*/ 17 w 30"/>
                  <a:gd name="T11" fmla="*/ 4 h 16"/>
                  <a:gd name="T12" fmla="*/ 18 w 30"/>
                  <a:gd name="T13" fmla="*/ 1 h 16"/>
                  <a:gd name="T14" fmla="*/ 12 w 30"/>
                  <a:gd name="T15" fmla="*/ 1 h 16"/>
                  <a:gd name="T16" fmla="*/ 5 w 30"/>
                  <a:gd name="T17" fmla="*/ 4 h 16"/>
                  <a:gd name="T18" fmla="*/ 7 w 30"/>
                  <a:gd name="T19" fmla="*/ 4 h 16"/>
                  <a:gd name="T20" fmla="*/ 0 w 30"/>
                  <a:gd name="T21" fmla="*/ 8 h 16"/>
                  <a:gd name="T22" fmla="*/ 4 w 30"/>
                  <a:gd name="T23" fmla="*/ 9 h 16"/>
                  <a:gd name="T24" fmla="*/ 7 w 30"/>
                  <a:gd name="T25" fmla="*/ 12 h 16"/>
                  <a:gd name="T26" fmla="*/ 12 w 30"/>
                  <a:gd name="T27" fmla="*/ 13 h 16"/>
                  <a:gd name="T28" fmla="*/ 19 w 30"/>
                  <a:gd name="T29" fmla="*/ 16 h 16"/>
                  <a:gd name="T30" fmla="*/ 28 w 30"/>
                  <a:gd name="T31" fmla="*/ 15 h 16"/>
                  <a:gd name="T32" fmla="*/ 26 w 30"/>
                  <a:gd name="T33" fmla="*/ 10 h 16"/>
                  <a:gd name="T34" fmla="*/ 26 w 30"/>
                  <a:gd name="T35"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6">
                    <a:moveTo>
                      <a:pt x="26" y="10"/>
                    </a:moveTo>
                    <a:cubicBezTo>
                      <a:pt x="29" y="11"/>
                      <a:pt x="27" y="9"/>
                      <a:pt x="28" y="7"/>
                    </a:cubicBezTo>
                    <a:cubicBezTo>
                      <a:pt x="28" y="6"/>
                      <a:pt x="29" y="6"/>
                      <a:pt x="29" y="5"/>
                    </a:cubicBezTo>
                    <a:cubicBezTo>
                      <a:pt x="29" y="4"/>
                      <a:pt x="27" y="3"/>
                      <a:pt x="26" y="3"/>
                    </a:cubicBezTo>
                    <a:cubicBezTo>
                      <a:pt x="25" y="2"/>
                      <a:pt x="23" y="2"/>
                      <a:pt x="22" y="3"/>
                    </a:cubicBezTo>
                    <a:cubicBezTo>
                      <a:pt x="22" y="3"/>
                      <a:pt x="17" y="4"/>
                      <a:pt x="17" y="4"/>
                    </a:cubicBezTo>
                    <a:cubicBezTo>
                      <a:pt x="17" y="4"/>
                      <a:pt x="21" y="2"/>
                      <a:pt x="18" y="1"/>
                    </a:cubicBezTo>
                    <a:cubicBezTo>
                      <a:pt x="16" y="0"/>
                      <a:pt x="14" y="1"/>
                      <a:pt x="12" y="1"/>
                    </a:cubicBezTo>
                    <a:cubicBezTo>
                      <a:pt x="11" y="1"/>
                      <a:pt x="6" y="2"/>
                      <a:pt x="5" y="4"/>
                    </a:cubicBezTo>
                    <a:cubicBezTo>
                      <a:pt x="5" y="4"/>
                      <a:pt x="7" y="4"/>
                      <a:pt x="7" y="4"/>
                    </a:cubicBezTo>
                    <a:cubicBezTo>
                      <a:pt x="7" y="4"/>
                      <a:pt x="0" y="7"/>
                      <a:pt x="0" y="8"/>
                    </a:cubicBezTo>
                    <a:cubicBezTo>
                      <a:pt x="0" y="8"/>
                      <a:pt x="4" y="9"/>
                      <a:pt x="4" y="9"/>
                    </a:cubicBezTo>
                    <a:cubicBezTo>
                      <a:pt x="5" y="9"/>
                      <a:pt x="6" y="11"/>
                      <a:pt x="7" y="12"/>
                    </a:cubicBezTo>
                    <a:cubicBezTo>
                      <a:pt x="9" y="13"/>
                      <a:pt x="10" y="13"/>
                      <a:pt x="12" y="13"/>
                    </a:cubicBezTo>
                    <a:cubicBezTo>
                      <a:pt x="14" y="14"/>
                      <a:pt x="17" y="16"/>
                      <a:pt x="19" y="16"/>
                    </a:cubicBezTo>
                    <a:cubicBezTo>
                      <a:pt x="22" y="16"/>
                      <a:pt x="25" y="16"/>
                      <a:pt x="28" y="15"/>
                    </a:cubicBezTo>
                    <a:cubicBezTo>
                      <a:pt x="30" y="15"/>
                      <a:pt x="26" y="10"/>
                      <a:pt x="26" y="10"/>
                    </a:cubicBezTo>
                    <a:cubicBezTo>
                      <a:pt x="27" y="10"/>
                      <a:pt x="25" y="10"/>
                      <a:pt x="26"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2" name="Freeform 409">
                <a:extLst>
                  <a:ext uri="{FF2B5EF4-FFF2-40B4-BE49-F238E27FC236}">
                    <a16:creationId xmlns:a16="http://schemas.microsoft.com/office/drawing/2014/main" xmlns="" id="{69083FA7-DA96-1E49-954D-02BDA0DC7DC9}"/>
                  </a:ext>
                </a:extLst>
              </p:cNvPr>
              <p:cNvSpPr>
                <a:spLocks/>
              </p:cNvSpPr>
              <p:nvPr/>
            </p:nvSpPr>
            <p:spPr bwMode="auto">
              <a:xfrm>
                <a:off x="15916758" y="4120960"/>
                <a:ext cx="140127" cy="47785"/>
              </a:xfrm>
              <a:custGeom>
                <a:avLst/>
                <a:gdLst>
                  <a:gd name="T0" fmla="*/ 9 w 15"/>
                  <a:gd name="T1" fmla="*/ 1 h 5"/>
                  <a:gd name="T2" fmla="*/ 4 w 15"/>
                  <a:gd name="T3" fmla="*/ 1 h 5"/>
                  <a:gd name="T4" fmla="*/ 0 w 15"/>
                  <a:gd name="T5" fmla="*/ 1 h 5"/>
                  <a:gd name="T6" fmla="*/ 1 w 15"/>
                  <a:gd name="T7" fmla="*/ 3 h 5"/>
                  <a:gd name="T8" fmla="*/ 6 w 15"/>
                  <a:gd name="T9" fmla="*/ 5 h 5"/>
                  <a:gd name="T10" fmla="*/ 9 w 15"/>
                  <a:gd name="T11" fmla="*/ 1 h 5"/>
                  <a:gd name="T12" fmla="*/ 9 w 15"/>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15" h="5">
                    <a:moveTo>
                      <a:pt x="9" y="1"/>
                    </a:moveTo>
                    <a:cubicBezTo>
                      <a:pt x="8" y="1"/>
                      <a:pt x="6" y="1"/>
                      <a:pt x="4" y="1"/>
                    </a:cubicBezTo>
                    <a:cubicBezTo>
                      <a:pt x="3" y="1"/>
                      <a:pt x="1" y="0"/>
                      <a:pt x="0" y="1"/>
                    </a:cubicBezTo>
                    <a:cubicBezTo>
                      <a:pt x="0" y="1"/>
                      <a:pt x="0" y="3"/>
                      <a:pt x="1" y="3"/>
                    </a:cubicBezTo>
                    <a:cubicBezTo>
                      <a:pt x="3" y="4"/>
                      <a:pt x="4" y="5"/>
                      <a:pt x="6" y="5"/>
                    </a:cubicBezTo>
                    <a:cubicBezTo>
                      <a:pt x="8" y="5"/>
                      <a:pt x="15" y="2"/>
                      <a:pt x="9" y="1"/>
                    </a:cubicBezTo>
                    <a:cubicBezTo>
                      <a:pt x="8" y="1"/>
                      <a:pt x="10" y="2"/>
                      <a:pt x="9"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3" name="Freeform 410">
                <a:extLst>
                  <a:ext uri="{FF2B5EF4-FFF2-40B4-BE49-F238E27FC236}">
                    <a16:creationId xmlns:a16="http://schemas.microsoft.com/office/drawing/2014/main" xmlns="" id="{F9E03263-563B-9648-BF96-85E9D52231B4}"/>
                  </a:ext>
                </a:extLst>
              </p:cNvPr>
              <p:cNvSpPr>
                <a:spLocks/>
              </p:cNvSpPr>
              <p:nvPr/>
            </p:nvSpPr>
            <p:spPr bwMode="auto">
              <a:xfrm>
                <a:off x="15942235" y="3990355"/>
                <a:ext cx="235667" cy="149721"/>
              </a:xfrm>
              <a:custGeom>
                <a:avLst/>
                <a:gdLst>
                  <a:gd name="T0" fmla="*/ 7 w 25"/>
                  <a:gd name="T1" fmla="*/ 15 h 16"/>
                  <a:gd name="T2" fmla="*/ 3 w 25"/>
                  <a:gd name="T3" fmla="*/ 13 h 16"/>
                  <a:gd name="T4" fmla="*/ 4 w 25"/>
                  <a:gd name="T5" fmla="*/ 12 h 16"/>
                  <a:gd name="T6" fmla="*/ 0 w 25"/>
                  <a:gd name="T7" fmla="*/ 12 h 16"/>
                  <a:gd name="T8" fmla="*/ 3 w 25"/>
                  <a:gd name="T9" fmla="*/ 11 h 16"/>
                  <a:gd name="T10" fmla="*/ 2 w 25"/>
                  <a:gd name="T11" fmla="*/ 10 h 16"/>
                  <a:gd name="T12" fmla="*/ 6 w 25"/>
                  <a:gd name="T13" fmla="*/ 6 h 16"/>
                  <a:gd name="T14" fmla="*/ 5 w 25"/>
                  <a:gd name="T15" fmla="*/ 6 h 16"/>
                  <a:gd name="T16" fmla="*/ 11 w 25"/>
                  <a:gd name="T17" fmla="*/ 3 h 16"/>
                  <a:gd name="T18" fmla="*/ 18 w 25"/>
                  <a:gd name="T19" fmla="*/ 0 h 16"/>
                  <a:gd name="T20" fmla="*/ 20 w 25"/>
                  <a:gd name="T21" fmla="*/ 4 h 16"/>
                  <a:gd name="T22" fmla="*/ 25 w 25"/>
                  <a:gd name="T23" fmla="*/ 7 h 16"/>
                  <a:gd name="T24" fmla="*/ 21 w 25"/>
                  <a:gd name="T25" fmla="*/ 9 h 16"/>
                  <a:gd name="T26" fmla="*/ 23 w 25"/>
                  <a:gd name="T27" fmla="*/ 12 h 16"/>
                  <a:gd name="T28" fmla="*/ 19 w 25"/>
                  <a:gd name="T29" fmla="*/ 13 h 16"/>
                  <a:gd name="T30" fmla="*/ 7 w 25"/>
                  <a:gd name="T31" fmla="*/ 15 h 16"/>
                  <a:gd name="T32" fmla="*/ 7 w 25"/>
                  <a:gd name="T33"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16">
                    <a:moveTo>
                      <a:pt x="7" y="15"/>
                    </a:moveTo>
                    <a:cubicBezTo>
                      <a:pt x="6" y="14"/>
                      <a:pt x="4" y="14"/>
                      <a:pt x="3" y="13"/>
                    </a:cubicBezTo>
                    <a:cubicBezTo>
                      <a:pt x="2" y="12"/>
                      <a:pt x="4" y="12"/>
                      <a:pt x="4" y="12"/>
                    </a:cubicBezTo>
                    <a:cubicBezTo>
                      <a:pt x="4" y="12"/>
                      <a:pt x="0" y="13"/>
                      <a:pt x="0" y="12"/>
                    </a:cubicBezTo>
                    <a:cubicBezTo>
                      <a:pt x="0" y="10"/>
                      <a:pt x="3" y="11"/>
                      <a:pt x="3" y="11"/>
                    </a:cubicBezTo>
                    <a:cubicBezTo>
                      <a:pt x="3" y="10"/>
                      <a:pt x="2" y="10"/>
                      <a:pt x="2" y="10"/>
                    </a:cubicBezTo>
                    <a:cubicBezTo>
                      <a:pt x="2" y="10"/>
                      <a:pt x="7" y="7"/>
                      <a:pt x="6" y="6"/>
                    </a:cubicBezTo>
                    <a:cubicBezTo>
                      <a:pt x="6" y="6"/>
                      <a:pt x="5" y="6"/>
                      <a:pt x="5" y="6"/>
                    </a:cubicBezTo>
                    <a:cubicBezTo>
                      <a:pt x="6" y="4"/>
                      <a:pt x="9" y="4"/>
                      <a:pt x="11" y="3"/>
                    </a:cubicBezTo>
                    <a:cubicBezTo>
                      <a:pt x="13" y="2"/>
                      <a:pt x="16" y="1"/>
                      <a:pt x="18" y="0"/>
                    </a:cubicBezTo>
                    <a:cubicBezTo>
                      <a:pt x="18" y="0"/>
                      <a:pt x="19" y="3"/>
                      <a:pt x="20" y="4"/>
                    </a:cubicBezTo>
                    <a:cubicBezTo>
                      <a:pt x="20" y="4"/>
                      <a:pt x="25" y="6"/>
                      <a:pt x="25" y="7"/>
                    </a:cubicBezTo>
                    <a:cubicBezTo>
                      <a:pt x="25" y="8"/>
                      <a:pt x="20" y="7"/>
                      <a:pt x="21" y="9"/>
                    </a:cubicBezTo>
                    <a:cubicBezTo>
                      <a:pt x="21" y="9"/>
                      <a:pt x="23" y="10"/>
                      <a:pt x="23" y="12"/>
                    </a:cubicBezTo>
                    <a:cubicBezTo>
                      <a:pt x="22" y="12"/>
                      <a:pt x="20" y="12"/>
                      <a:pt x="19" y="13"/>
                    </a:cubicBezTo>
                    <a:cubicBezTo>
                      <a:pt x="16" y="14"/>
                      <a:pt x="10" y="16"/>
                      <a:pt x="7" y="15"/>
                    </a:cubicBezTo>
                    <a:cubicBezTo>
                      <a:pt x="6" y="14"/>
                      <a:pt x="9" y="16"/>
                      <a:pt x="7"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4" name="Freeform 411">
                <a:extLst>
                  <a:ext uri="{FF2B5EF4-FFF2-40B4-BE49-F238E27FC236}">
                    <a16:creationId xmlns:a16="http://schemas.microsoft.com/office/drawing/2014/main" xmlns="" id="{5716027A-8769-2B45-A0B3-FE80C3CD8522}"/>
                  </a:ext>
                </a:extLst>
              </p:cNvPr>
              <p:cNvSpPr>
                <a:spLocks/>
              </p:cNvSpPr>
              <p:nvPr/>
            </p:nvSpPr>
            <p:spPr bwMode="auto">
              <a:xfrm>
                <a:off x="18426316" y="4579679"/>
                <a:ext cx="235667" cy="76452"/>
              </a:xfrm>
              <a:custGeom>
                <a:avLst/>
                <a:gdLst>
                  <a:gd name="T0" fmla="*/ 5 w 25"/>
                  <a:gd name="T1" fmla="*/ 3 h 8"/>
                  <a:gd name="T2" fmla="*/ 3 w 25"/>
                  <a:gd name="T3" fmla="*/ 1 h 8"/>
                  <a:gd name="T4" fmla="*/ 1 w 25"/>
                  <a:gd name="T5" fmla="*/ 2 h 8"/>
                  <a:gd name="T6" fmla="*/ 2 w 25"/>
                  <a:gd name="T7" fmla="*/ 4 h 8"/>
                  <a:gd name="T8" fmla="*/ 5 w 25"/>
                  <a:gd name="T9" fmla="*/ 6 h 8"/>
                  <a:gd name="T10" fmla="*/ 16 w 25"/>
                  <a:gd name="T11" fmla="*/ 8 h 8"/>
                  <a:gd name="T12" fmla="*/ 24 w 25"/>
                  <a:gd name="T13" fmla="*/ 5 h 8"/>
                  <a:gd name="T14" fmla="*/ 23 w 25"/>
                  <a:gd name="T15" fmla="*/ 6 h 8"/>
                  <a:gd name="T16" fmla="*/ 20 w 25"/>
                  <a:gd name="T17" fmla="*/ 4 h 8"/>
                  <a:gd name="T18" fmla="*/ 15 w 25"/>
                  <a:gd name="T19" fmla="*/ 4 h 8"/>
                  <a:gd name="T20" fmla="*/ 10 w 25"/>
                  <a:gd name="T21" fmla="*/ 2 h 8"/>
                  <a:gd name="T22" fmla="*/ 5 w 25"/>
                  <a:gd name="T23"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8">
                    <a:moveTo>
                      <a:pt x="5" y="3"/>
                    </a:moveTo>
                    <a:cubicBezTo>
                      <a:pt x="4" y="3"/>
                      <a:pt x="4" y="1"/>
                      <a:pt x="3" y="1"/>
                    </a:cubicBezTo>
                    <a:cubicBezTo>
                      <a:pt x="3" y="0"/>
                      <a:pt x="1" y="2"/>
                      <a:pt x="1" y="2"/>
                    </a:cubicBezTo>
                    <a:cubicBezTo>
                      <a:pt x="0" y="4"/>
                      <a:pt x="1" y="4"/>
                      <a:pt x="2" y="4"/>
                    </a:cubicBezTo>
                    <a:cubicBezTo>
                      <a:pt x="3" y="4"/>
                      <a:pt x="4" y="6"/>
                      <a:pt x="5" y="6"/>
                    </a:cubicBezTo>
                    <a:cubicBezTo>
                      <a:pt x="9" y="7"/>
                      <a:pt x="12" y="8"/>
                      <a:pt x="16" y="8"/>
                    </a:cubicBezTo>
                    <a:cubicBezTo>
                      <a:pt x="17" y="8"/>
                      <a:pt x="25" y="7"/>
                      <a:pt x="24" y="5"/>
                    </a:cubicBezTo>
                    <a:cubicBezTo>
                      <a:pt x="23" y="5"/>
                      <a:pt x="23" y="6"/>
                      <a:pt x="23" y="6"/>
                    </a:cubicBezTo>
                    <a:cubicBezTo>
                      <a:pt x="22" y="6"/>
                      <a:pt x="21" y="5"/>
                      <a:pt x="20" y="4"/>
                    </a:cubicBezTo>
                    <a:cubicBezTo>
                      <a:pt x="19" y="4"/>
                      <a:pt x="17" y="3"/>
                      <a:pt x="15" y="4"/>
                    </a:cubicBezTo>
                    <a:cubicBezTo>
                      <a:pt x="14" y="4"/>
                      <a:pt x="12" y="2"/>
                      <a:pt x="10" y="2"/>
                    </a:cubicBezTo>
                    <a:cubicBezTo>
                      <a:pt x="8" y="2"/>
                      <a:pt x="7" y="3"/>
                      <a:pt x="5"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5" name="Freeform 412">
                <a:extLst>
                  <a:ext uri="{FF2B5EF4-FFF2-40B4-BE49-F238E27FC236}">
                    <a16:creationId xmlns:a16="http://schemas.microsoft.com/office/drawing/2014/main" xmlns="" id="{3F27FBCC-2910-C943-98B3-DE5ADEBD0DD7}"/>
                  </a:ext>
                </a:extLst>
              </p:cNvPr>
              <p:cNvSpPr>
                <a:spLocks/>
              </p:cNvSpPr>
              <p:nvPr/>
            </p:nvSpPr>
            <p:spPr bwMode="auto">
              <a:xfrm>
                <a:off x="18126952" y="4729398"/>
                <a:ext cx="197453" cy="76452"/>
              </a:xfrm>
              <a:custGeom>
                <a:avLst/>
                <a:gdLst>
                  <a:gd name="T0" fmla="*/ 2 w 21"/>
                  <a:gd name="T1" fmla="*/ 6 h 8"/>
                  <a:gd name="T2" fmla="*/ 8 w 21"/>
                  <a:gd name="T3" fmla="*/ 6 h 8"/>
                  <a:gd name="T4" fmla="*/ 14 w 21"/>
                  <a:gd name="T5" fmla="*/ 8 h 8"/>
                  <a:gd name="T6" fmla="*/ 19 w 21"/>
                  <a:gd name="T7" fmla="*/ 7 h 8"/>
                  <a:gd name="T8" fmla="*/ 17 w 21"/>
                  <a:gd name="T9" fmla="*/ 4 h 8"/>
                  <a:gd name="T10" fmla="*/ 7 w 21"/>
                  <a:gd name="T11" fmla="*/ 2 h 8"/>
                  <a:gd name="T12" fmla="*/ 4 w 21"/>
                  <a:gd name="T13" fmla="*/ 5 h 8"/>
                  <a:gd name="T14" fmla="*/ 2 w 21"/>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8">
                    <a:moveTo>
                      <a:pt x="2" y="6"/>
                    </a:moveTo>
                    <a:cubicBezTo>
                      <a:pt x="5" y="6"/>
                      <a:pt x="6" y="6"/>
                      <a:pt x="8" y="6"/>
                    </a:cubicBezTo>
                    <a:cubicBezTo>
                      <a:pt x="10" y="7"/>
                      <a:pt x="12" y="7"/>
                      <a:pt x="14" y="8"/>
                    </a:cubicBezTo>
                    <a:cubicBezTo>
                      <a:pt x="16" y="8"/>
                      <a:pt x="18" y="8"/>
                      <a:pt x="19" y="7"/>
                    </a:cubicBezTo>
                    <a:cubicBezTo>
                      <a:pt x="21" y="6"/>
                      <a:pt x="18" y="5"/>
                      <a:pt x="17" y="4"/>
                    </a:cubicBezTo>
                    <a:cubicBezTo>
                      <a:pt x="14" y="2"/>
                      <a:pt x="11" y="0"/>
                      <a:pt x="7" y="2"/>
                    </a:cubicBezTo>
                    <a:cubicBezTo>
                      <a:pt x="5" y="3"/>
                      <a:pt x="5" y="4"/>
                      <a:pt x="4" y="5"/>
                    </a:cubicBezTo>
                    <a:cubicBezTo>
                      <a:pt x="3" y="5"/>
                      <a:pt x="0" y="6"/>
                      <a:pt x="2"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6" name="Freeform 413">
                <a:extLst>
                  <a:ext uri="{FF2B5EF4-FFF2-40B4-BE49-F238E27FC236}">
                    <a16:creationId xmlns:a16="http://schemas.microsoft.com/office/drawing/2014/main" xmlns="" id="{57431ABD-B9BF-8748-9859-B38763DD5934}"/>
                  </a:ext>
                </a:extLst>
              </p:cNvPr>
              <p:cNvSpPr>
                <a:spLocks/>
              </p:cNvSpPr>
              <p:nvPr/>
            </p:nvSpPr>
            <p:spPr bwMode="auto">
              <a:xfrm>
                <a:off x="18136507" y="4694361"/>
                <a:ext cx="76432" cy="44598"/>
              </a:xfrm>
              <a:custGeom>
                <a:avLst/>
                <a:gdLst>
                  <a:gd name="T0" fmla="*/ 3 w 8"/>
                  <a:gd name="T1" fmla="*/ 5 h 5"/>
                  <a:gd name="T2" fmla="*/ 4 w 8"/>
                  <a:gd name="T3" fmla="*/ 1 h 5"/>
                  <a:gd name="T4" fmla="*/ 3 w 8"/>
                  <a:gd name="T5" fmla="*/ 5 h 5"/>
                  <a:gd name="T6" fmla="*/ 3 w 8"/>
                  <a:gd name="T7" fmla="*/ 5 h 5"/>
                </a:gdLst>
                <a:ahLst/>
                <a:cxnLst>
                  <a:cxn ang="0">
                    <a:pos x="T0" y="T1"/>
                  </a:cxn>
                  <a:cxn ang="0">
                    <a:pos x="T2" y="T3"/>
                  </a:cxn>
                  <a:cxn ang="0">
                    <a:pos x="T4" y="T5"/>
                  </a:cxn>
                  <a:cxn ang="0">
                    <a:pos x="T6" y="T7"/>
                  </a:cxn>
                </a:cxnLst>
                <a:rect l="0" t="0" r="r" b="b"/>
                <a:pathLst>
                  <a:path w="8" h="5">
                    <a:moveTo>
                      <a:pt x="3" y="5"/>
                    </a:moveTo>
                    <a:cubicBezTo>
                      <a:pt x="0" y="5"/>
                      <a:pt x="1" y="0"/>
                      <a:pt x="4" y="1"/>
                    </a:cubicBezTo>
                    <a:cubicBezTo>
                      <a:pt x="8" y="2"/>
                      <a:pt x="6" y="4"/>
                      <a:pt x="3" y="5"/>
                    </a:cubicBezTo>
                    <a:cubicBezTo>
                      <a:pt x="1" y="5"/>
                      <a:pt x="5" y="5"/>
                      <a:pt x="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7" name="Freeform 414">
                <a:extLst>
                  <a:ext uri="{FF2B5EF4-FFF2-40B4-BE49-F238E27FC236}">
                    <a16:creationId xmlns:a16="http://schemas.microsoft.com/office/drawing/2014/main" xmlns="" id="{A275D48E-E9FD-5143-87E2-E0E65F191161}"/>
                  </a:ext>
                </a:extLst>
              </p:cNvPr>
              <p:cNvSpPr>
                <a:spLocks/>
              </p:cNvSpPr>
              <p:nvPr/>
            </p:nvSpPr>
            <p:spPr bwMode="auto">
              <a:xfrm>
                <a:off x="17932683" y="4560566"/>
                <a:ext cx="28662" cy="47785"/>
              </a:xfrm>
              <a:custGeom>
                <a:avLst/>
                <a:gdLst>
                  <a:gd name="T0" fmla="*/ 1 w 3"/>
                  <a:gd name="T1" fmla="*/ 3 h 5"/>
                  <a:gd name="T2" fmla="*/ 3 w 3"/>
                  <a:gd name="T3" fmla="*/ 1 h 5"/>
                  <a:gd name="T4" fmla="*/ 1 w 3"/>
                  <a:gd name="T5" fmla="*/ 5 h 5"/>
                  <a:gd name="T6" fmla="*/ 1 w 3"/>
                  <a:gd name="T7" fmla="*/ 3 h 5"/>
                  <a:gd name="T8" fmla="*/ 1 w 3"/>
                  <a:gd name="T9" fmla="*/ 3 h 5"/>
                </a:gdLst>
                <a:ahLst/>
                <a:cxnLst>
                  <a:cxn ang="0">
                    <a:pos x="T0" y="T1"/>
                  </a:cxn>
                  <a:cxn ang="0">
                    <a:pos x="T2" y="T3"/>
                  </a:cxn>
                  <a:cxn ang="0">
                    <a:pos x="T4" y="T5"/>
                  </a:cxn>
                  <a:cxn ang="0">
                    <a:pos x="T6" y="T7"/>
                  </a:cxn>
                  <a:cxn ang="0">
                    <a:pos x="T8" y="T9"/>
                  </a:cxn>
                </a:cxnLst>
                <a:rect l="0" t="0" r="r" b="b"/>
                <a:pathLst>
                  <a:path w="3" h="5">
                    <a:moveTo>
                      <a:pt x="1" y="3"/>
                    </a:moveTo>
                    <a:cubicBezTo>
                      <a:pt x="0" y="2"/>
                      <a:pt x="2" y="0"/>
                      <a:pt x="3" y="1"/>
                    </a:cubicBezTo>
                    <a:cubicBezTo>
                      <a:pt x="3" y="2"/>
                      <a:pt x="2" y="5"/>
                      <a:pt x="1" y="5"/>
                    </a:cubicBezTo>
                    <a:cubicBezTo>
                      <a:pt x="1" y="5"/>
                      <a:pt x="1" y="3"/>
                      <a:pt x="1" y="3"/>
                    </a:cubicBezTo>
                    <a:cubicBezTo>
                      <a:pt x="0" y="2"/>
                      <a:pt x="1" y="3"/>
                      <a:pt x="1"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8" name="Freeform 415">
                <a:extLst>
                  <a:ext uri="{FF2B5EF4-FFF2-40B4-BE49-F238E27FC236}">
                    <a16:creationId xmlns:a16="http://schemas.microsoft.com/office/drawing/2014/main" xmlns="" id="{31971C8A-F7FA-C244-B84B-EF01FCBED6B9}"/>
                  </a:ext>
                </a:extLst>
              </p:cNvPr>
              <p:cNvSpPr>
                <a:spLocks/>
              </p:cNvSpPr>
              <p:nvPr/>
            </p:nvSpPr>
            <p:spPr bwMode="auto">
              <a:xfrm>
                <a:off x="17932683" y="4700729"/>
                <a:ext cx="38217" cy="47785"/>
              </a:xfrm>
              <a:custGeom>
                <a:avLst/>
                <a:gdLst>
                  <a:gd name="T0" fmla="*/ 4 w 4"/>
                  <a:gd name="T1" fmla="*/ 4 h 5"/>
                  <a:gd name="T2" fmla="*/ 0 w 4"/>
                  <a:gd name="T3" fmla="*/ 1 h 5"/>
                  <a:gd name="T4" fmla="*/ 4 w 4"/>
                  <a:gd name="T5" fmla="*/ 4 h 5"/>
                </a:gdLst>
                <a:ahLst/>
                <a:cxnLst>
                  <a:cxn ang="0">
                    <a:pos x="T0" y="T1"/>
                  </a:cxn>
                  <a:cxn ang="0">
                    <a:pos x="T2" y="T3"/>
                  </a:cxn>
                  <a:cxn ang="0">
                    <a:pos x="T4" y="T5"/>
                  </a:cxn>
                </a:cxnLst>
                <a:rect l="0" t="0" r="r" b="b"/>
                <a:pathLst>
                  <a:path w="4" h="5">
                    <a:moveTo>
                      <a:pt x="4" y="4"/>
                    </a:moveTo>
                    <a:cubicBezTo>
                      <a:pt x="4" y="3"/>
                      <a:pt x="1" y="0"/>
                      <a:pt x="0" y="1"/>
                    </a:cubicBezTo>
                    <a:cubicBezTo>
                      <a:pt x="0" y="1"/>
                      <a:pt x="3" y="5"/>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9" name="Freeform 416">
                <a:extLst>
                  <a:ext uri="{FF2B5EF4-FFF2-40B4-BE49-F238E27FC236}">
                    <a16:creationId xmlns:a16="http://schemas.microsoft.com/office/drawing/2014/main" xmlns="" id="{738FC199-E53E-4E4E-B194-7E7CE974588F}"/>
                  </a:ext>
                </a:extLst>
              </p:cNvPr>
              <p:cNvSpPr>
                <a:spLocks/>
              </p:cNvSpPr>
              <p:nvPr/>
            </p:nvSpPr>
            <p:spPr bwMode="auto">
              <a:xfrm>
                <a:off x="17996378" y="4525526"/>
                <a:ext cx="394905" cy="149721"/>
              </a:xfrm>
              <a:custGeom>
                <a:avLst/>
                <a:gdLst>
                  <a:gd name="T0" fmla="*/ 34 w 42"/>
                  <a:gd name="T1" fmla="*/ 4 h 16"/>
                  <a:gd name="T2" fmla="*/ 29 w 42"/>
                  <a:gd name="T3" fmla="*/ 3 h 16"/>
                  <a:gd name="T4" fmla="*/ 23 w 42"/>
                  <a:gd name="T5" fmla="*/ 0 h 16"/>
                  <a:gd name="T6" fmla="*/ 22 w 42"/>
                  <a:gd name="T7" fmla="*/ 2 h 16"/>
                  <a:gd name="T8" fmla="*/ 20 w 42"/>
                  <a:gd name="T9" fmla="*/ 6 h 16"/>
                  <a:gd name="T10" fmla="*/ 11 w 42"/>
                  <a:gd name="T11" fmla="*/ 1 h 16"/>
                  <a:gd name="T12" fmla="*/ 4 w 42"/>
                  <a:gd name="T13" fmla="*/ 3 h 16"/>
                  <a:gd name="T14" fmla="*/ 2 w 42"/>
                  <a:gd name="T15" fmla="*/ 6 h 16"/>
                  <a:gd name="T16" fmla="*/ 1 w 42"/>
                  <a:gd name="T17" fmla="*/ 10 h 16"/>
                  <a:gd name="T18" fmla="*/ 9 w 42"/>
                  <a:gd name="T19" fmla="*/ 14 h 16"/>
                  <a:gd name="T20" fmla="*/ 13 w 42"/>
                  <a:gd name="T21" fmla="*/ 15 h 16"/>
                  <a:gd name="T22" fmla="*/ 15 w 42"/>
                  <a:gd name="T23" fmla="*/ 13 h 16"/>
                  <a:gd name="T24" fmla="*/ 16 w 42"/>
                  <a:gd name="T25" fmla="*/ 14 h 16"/>
                  <a:gd name="T26" fmla="*/ 18 w 42"/>
                  <a:gd name="T27" fmla="*/ 14 h 16"/>
                  <a:gd name="T28" fmla="*/ 25 w 42"/>
                  <a:gd name="T29" fmla="*/ 12 h 16"/>
                  <a:gd name="T30" fmla="*/ 28 w 42"/>
                  <a:gd name="T31" fmla="*/ 14 h 16"/>
                  <a:gd name="T32" fmla="*/ 34 w 42"/>
                  <a:gd name="T33" fmla="*/ 13 h 16"/>
                  <a:gd name="T34" fmla="*/ 33 w 42"/>
                  <a:gd name="T35" fmla="*/ 12 h 16"/>
                  <a:gd name="T36" fmla="*/ 37 w 42"/>
                  <a:gd name="T37" fmla="*/ 12 h 16"/>
                  <a:gd name="T38" fmla="*/ 39 w 42"/>
                  <a:gd name="T39" fmla="*/ 11 h 16"/>
                  <a:gd name="T40" fmla="*/ 40 w 42"/>
                  <a:gd name="T41" fmla="*/ 9 h 16"/>
                  <a:gd name="T42" fmla="*/ 39 w 42"/>
                  <a:gd name="T43" fmla="*/ 9 h 16"/>
                  <a:gd name="T44" fmla="*/ 42 w 42"/>
                  <a:gd name="T45" fmla="*/ 6 h 16"/>
                  <a:gd name="T46" fmla="*/ 34 w 42"/>
                  <a:gd name="T47" fmla="*/ 4 h 16"/>
                  <a:gd name="T48" fmla="*/ 34 w 42"/>
                  <a:gd name="T4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16">
                    <a:moveTo>
                      <a:pt x="34" y="4"/>
                    </a:moveTo>
                    <a:cubicBezTo>
                      <a:pt x="32" y="3"/>
                      <a:pt x="31" y="4"/>
                      <a:pt x="29" y="3"/>
                    </a:cubicBezTo>
                    <a:cubicBezTo>
                      <a:pt x="29" y="3"/>
                      <a:pt x="24" y="0"/>
                      <a:pt x="23" y="0"/>
                    </a:cubicBezTo>
                    <a:cubicBezTo>
                      <a:pt x="23" y="0"/>
                      <a:pt x="24" y="1"/>
                      <a:pt x="22" y="2"/>
                    </a:cubicBezTo>
                    <a:cubicBezTo>
                      <a:pt x="20" y="2"/>
                      <a:pt x="22" y="5"/>
                      <a:pt x="20" y="6"/>
                    </a:cubicBezTo>
                    <a:cubicBezTo>
                      <a:pt x="19" y="6"/>
                      <a:pt x="12" y="1"/>
                      <a:pt x="11" y="1"/>
                    </a:cubicBezTo>
                    <a:cubicBezTo>
                      <a:pt x="9" y="0"/>
                      <a:pt x="4" y="1"/>
                      <a:pt x="4" y="3"/>
                    </a:cubicBezTo>
                    <a:cubicBezTo>
                      <a:pt x="4" y="5"/>
                      <a:pt x="0" y="4"/>
                      <a:pt x="2" y="6"/>
                    </a:cubicBezTo>
                    <a:cubicBezTo>
                      <a:pt x="3" y="7"/>
                      <a:pt x="0" y="9"/>
                      <a:pt x="1" y="10"/>
                    </a:cubicBezTo>
                    <a:cubicBezTo>
                      <a:pt x="3" y="12"/>
                      <a:pt x="6" y="13"/>
                      <a:pt x="9" y="14"/>
                    </a:cubicBezTo>
                    <a:cubicBezTo>
                      <a:pt x="10" y="15"/>
                      <a:pt x="12" y="16"/>
                      <a:pt x="13" y="15"/>
                    </a:cubicBezTo>
                    <a:cubicBezTo>
                      <a:pt x="14" y="15"/>
                      <a:pt x="14" y="12"/>
                      <a:pt x="15" y="13"/>
                    </a:cubicBezTo>
                    <a:cubicBezTo>
                      <a:pt x="15" y="13"/>
                      <a:pt x="15" y="14"/>
                      <a:pt x="16" y="14"/>
                    </a:cubicBezTo>
                    <a:cubicBezTo>
                      <a:pt x="17" y="14"/>
                      <a:pt x="18" y="14"/>
                      <a:pt x="18" y="14"/>
                    </a:cubicBezTo>
                    <a:cubicBezTo>
                      <a:pt x="20" y="13"/>
                      <a:pt x="22" y="13"/>
                      <a:pt x="25" y="12"/>
                    </a:cubicBezTo>
                    <a:cubicBezTo>
                      <a:pt x="27" y="12"/>
                      <a:pt x="27" y="14"/>
                      <a:pt x="28" y="14"/>
                    </a:cubicBezTo>
                    <a:cubicBezTo>
                      <a:pt x="29" y="14"/>
                      <a:pt x="34" y="13"/>
                      <a:pt x="34" y="13"/>
                    </a:cubicBezTo>
                    <a:cubicBezTo>
                      <a:pt x="34" y="13"/>
                      <a:pt x="33" y="12"/>
                      <a:pt x="33" y="12"/>
                    </a:cubicBezTo>
                    <a:cubicBezTo>
                      <a:pt x="33" y="11"/>
                      <a:pt x="36" y="12"/>
                      <a:pt x="37" y="12"/>
                    </a:cubicBezTo>
                    <a:cubicBezTo>
                      <a:pt x="37" y="12"/>
                      <a:pt x="39" y="12"/>
                      <a:pt x="39" y="11"/>
                    </a:cubicBezTo>
                    <a:cubicBezTo>
                      <a:pt x="39" y="10"/>
                      <a:pt x="40" y="9"/>
                      <a:pt x="40" y="9"/>
                    </a:cubicBezTo>
                    <a:cubicBezTo>
                      <a:pt x="40" y="9"/>
                      <a:pt x="40" y="9"/>
                      <a:pt x="39" y="9"/>
                    </a:cubicBezTo>
                    <a:cubicBezTo>
                      <a:pt x="39" y="8"/>
                      <a:pt x="42" y="7"/>
                      <a:pt x="42" y="6"/>
                    </a:cubicBezTo>
                    <a:cubicBezTo>
                      <a:pt x="41" y="5"/>
                      <a:pt x="36" y="4"/>
                      <a:pt x="34" y="4"/>
                    </a:cubicBezTo>
                    <a:cubicBezTo>
                      <a:pt x="32" y="3"/>
                      <a:pt x="36" y="4"/>
                      <a:pt x="3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0" name="Freeform 417">
                <a:extLst>
                  <a:ext uri="{FF2B5EF4-FFF2-40B4-BE49-F238E27FC236}">
                    <a16:creationId xmlns:a16="http://schemas.microsoft.com/office/drawing/2014/main" xmlns="" id="{D3576C1F-8F4D-764F-AF96-BD3907F1D10D}"/>
                  </a:ext>
                </a:extLst>
              </p:cNvPr>
              <p:cNvSpPr>
                <a:spLocks/>
              </p:cNvSpPr>
              <p:nvPr/>
            </p:nvSpPr>
            <p:spPr bwMode="auto">
              <a:xfrm>
                <a:off x="18222495" y="4570124"/>
                <a:ext cx="73248" cy="76452"/>
              </a:xfrm>
              <a:custGeom>
                <a:avLst/>
                <a:gdLst>
                  <a:gd name="T0" fmla="*/ 7 w 8"/>
                  <a:gd name="T1" fmla="*/ 6 h 8"/>
                  <a:gd name="T2" fmla="*/ 4 w 8"/>
                  <a:gd name="T3" fmla="*/ 0 h 8"/>
                  <a:gd name="T4" fmla="*/ 6 w 8"/>
                  <a:gd name="T5" fmla="*/ 2 h 8"/>
                  <a:gd name="T6" fmla="*/ 7 w 8"/>
                  <a:gd name="T7" fmla="*/ 6 h 8"/>
                  <a:gd name="T8" fmla="*/ 7 w 8"/>
                  <a:gd name="T9" fmla="*/ 6 h 8"/>
                </a:gdLst>
                <a:ahLst/>
                <a:cxnLst>
                  <a:cxn ang="0">
                    <a:pos x="T0" y="T1"/>
                  </a:cxn>
                  <a:cxn ang="0">
                    <a:pos x="T2" y="T3"/>
                  </a:cxn>
                  <a:cxn ang="0">
                    <a:pos x="T4" y="T5"/>
                  </a:cxn>
                  <a:cxn ang="0">
                    <a:pos x="T6" y="T7"/>
                  </a:cxn>
                  <a:cxn ang="0">
                    <a:pos x="T8" y="T9"/>
                  </a:cxn>
                </a:cxnLst>
                <a:rect l="0" t="0" r="r" b="b"/>
                <a:pathLst>
                  <a:path w="8" h="8">
                    <a:moveTo>
                      <a:pt x="7" y="6"/>
                    </a:moveTo>
                    <a:cubicBezTo>
                      <a:pt x="6" y="7"/>
                      <a:pt x="0" y="1"/>
                      <a:pt x="4" y="0"/>
                    </a:cubicBezTo>
                    <a:cubicBezTo>
                      <a:pt x="5" y="0"/>
                      <a:pt x="8" y="0"/>
                      <a:pt x="6" y="2"/>
                    </a:cubicBezTo>
                    <a:cubicBezTo>
                      <a:pt x="3" y="4"/>
                      <a:pt x="7" y="4"/>
                      <a:pt x="7" y="6"/>
                    </a:cubicBezTo>
                    <a:cubicBezTo>
                      <a:pt x="6" y="8"/>
                      <a:pt x="7" y="5"/>
                      <a:pt x="7"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1" name="Freeform 418">
                <a:extLst>
                  <a:ext uri="{FF2B5EF4-FFF2-40B4-BE49-F238E27FC236}">
                    <a16:creationId xmlns:a16="http://schemas.microsoft.com/office/drawing/2014/main" xmlns="" id="{D4906675-BD25-9C47-B3F4-C03528697EB7}"/>
                  </a:ext>
                </a:extLst>
              </p:cNvPr>
              <p:cNvSpPr>
                <a:spLocks/>
              </p:cNvSpPr>
              <p:nvPr/>
            </p:nvSpPr>
            <p:spPr bwMode="auto">
              <a:xfrm>
                <a:off x="19445425" y="5076623"/>
                <a:ext cx="101909" cy="57338"/>
              </a:xfrm>
              <a:custGeom>
                <a:avLst/>
                <a:gdLst>
                  <a:gd name="T0" fmla="*/ 3 w 11"/>
                  <a:gd name="T1" fmla="*/ 4 h 6"/>
                  <a:gd name="T2" fmla="*/ 1 w 11"/>
                  <a:gd name="T3" fmla="*/ 1 h 6"/>
                  <a:gd name="T4" fmla="*/ 6 w 11"/>
                  <a:gd name="T5" fmla="*/ 1 h 6"/>
                  <a:gd name="T6" fmla="*/ 3 w 11"/>
                  <a:gd name="T7" fmla="*/ 4 h 6"/>
                  <a:gd name="T8" fmla="*/ 3 w 11"/>
                  <a:gd name="T9" fmla="*/ 4 h 6"/>
                </a:gdLst>
                <a:ahLst/>
                <a:cxnLst>
                  <a:cxn ang="0">
                    <a:pos x="T0" y="T1"/>
                  </a:cxn>
                  <a:cxn ang="0">
                    <a:pos x="T2" y="T3"/>
                  </a:cxn>
                  <a:cxn ang="0">
                    <a:pos x="T4" y="T5"/>
                  </a:cxn>
                  <a:cxn ang="0">
                    <a:pos x="T6" y="T7"/>
                  </a:cxn>
                  <a:cxn ang="0">
                    <a:pos x="T8" y="T9"/>
                  </a:cxn>
                </a:cxnLst>
                <a:rect l="0" t="0" r="r" b="b"/>
                <a:pathLst>
                  <a:path w="11" h="6">
                    <a:moveTo>
                      <a:pt x="3" y="4"/>
                    </a:moveTo>
                    <a:cubicBezTo>
                      <a:pt x="1" y="3"/>
                      <a:pt x="0" y="3"/>
                      <a:pt x="1" y="1"/>
                    </a:cubicBezTo>
                    <a:cubicBezTo>
                      <a:pt x="2" y="0"/>
                      <a:pt x="4" y="1"/>
                      <a:pt x="6" y="1"/>
                    </a:cubicBezTo>
                    <a:cubicBezTo>
                      <a:pt x="11" y="2"/>
                      <a:pt x="6" y="6"/>
                      <a:pt x="3" y="4"/>
                    </a:cubicBezTo>
                    <a:cubicBezTo>
                      <a:pt x="2" y="3"/>
                      <a:pt x="4" y="5"/>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2" name="Freeform 419">
                <a:extLst>
                  <a:ext uri="{FF2B5EF4-FFF2-40B4-BE49-F238E27FC236}">
                    <a16:creationId xmlns:a16="http://schemas.microsoft.com/office/drawing/2014/main" xmlns="" id="{E8E92040-433E-7644-8465-C34364C540A5}"/>
                  </a:ext>
                </a:extLst>
              </p:cNvPr>
              <p:cNvSpPr>
                <a:spLocks/>
              </p:cNvSpPr>
              <p:nvPr/>
            </p:nvSpPr>
            <p:spPr bwMode="auto">
              <a:xfrm>
                <a:off x="19247970" y="5898496"/>
                <a:ext cx="57323" cy="47785"/>
              </a:xfrm>
              <a:custGeom>
                <a:avLst/>
                <a:gdLst>
                  <a:gd name="T0" fmla="*/ 5 w 6"/>
                  <a:gd name="T1" fmla="*/ 2 h 5"/>
                  <a:gd name="T2" fmla="*/ 5 w 6"/>
                  <a:gd name="T3" fmla="*/ 1 h 5"/>
                  <a:gd name="T4" fmla="*/ 2 w 6"/>
                  <a:gd name="T5" fmla="*/ 1 h 5"/>
                  <a:gd name="T6" fmla="*/ 1 w 6"/>
                  <a:gd name="T7" fmla="*/ 3 h 5"/>
                  <a:gd name="T8" fmla="*/ 0 w 6"/>
                  <a:gd name="T9" fmla="*/ 4 h 5"/>
                  <a:gd name="T10" fmla="*/ 5 w 6"/>
                  <a:gd name="T11" fmla="*/ 2 h 5"/>
                  <a:gd name="T12" fmla="*/ 5 w 6"/>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5" y="2"/>
                    </a:moveTo>
                    <a:cubicBezTo>
                      <a:pt x="6" y="2"/>
                      <a:pt x="5" y="1"/>
                      <a:pt x="5" y="1"/>
                    </a:cubicBezTo>
                    <a:cubicBezTo>
                      <a:pt x="4" y="0"/>
                      <a:pt x="3" y="1"/>
                      <a:pt x="2" y="1"/>
                    </a:cubicBezTo>
                    <a:cubicBezTo>
                      <a:pt x="1" y="1"/>
                      <a:pt x="0" y="2"/>
                      <a:pt x="1" y="3"/>
                    </a:cubicBezTo>
                    <a:cubicBezTo>
                      <a:pt x="1" y="3"/>
                      <a:pt x="0" y="5"/>
                      <a:pt x="0" y="4"/>
                    </a:cubicBezTo>
                    <a:cubicBezTo>
                      <a:pt x="0" y="4"/>
                      <a:pt x="5" y="2"/>
                      <a:pt x="5" y="2"/>
                    </a:cubicBezTo>
                    <a:cubicBezTo>
                      <a:pt x="6" y="2"/>
                      <a:pt x="3" y="3"/>
                      <a:pt x="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3" name="Freeform 420">
                <a:extLst>
                  <a:ext uri="{FF2B5EF4-FFF2-40B4-BE49-F238E27FC236}">
                    <a16:creationId xmlns:a16="http://schemas.microsoft.com/office/drawing/2014/main" xmlns="" id="{1F2CE84D-707C-7647-9D2C-2E596007B200}"/>
                  </a:ext>
                </a:extLst>
              </p:cNvPr>
              <p:cNvSpPr>
                <a:spLocks/>
              </p:cNvSpPr>
              <p:nvPr/>
            </p:nvSpPr>
            <p:spPr bwMode="auto">
              <a:xfrm>
                <a:off x="18005931" y="6172454"/>
                <a:ext cx="47770" cy="25484"/>
              </a:xfrm>
              <a:custGeom>
                <a:avLst/>
                <a:gdLst>
                  <a:gd name="T0" fmla="*/ 3 w 5"/>
                  <a:gd name="T1" fmla="*/ 3 h 3"/>
                  <a:gd name="T2" fmla="*/ 3 w 5"/>
                  <a:gd name="T3" fmla="*/ 0 h 3"/>
                  <a:gd name="T4" fmla="*/ 3 w 5"/>
                  <a:gd name="T5" fmla="*/ 3 h 3"/>
                </a:gdLst>
                <a:ahLst/>
                <a:cxnLst>
                  <a:cxn ang="0">
                    <a:pos x="T0" y="T1"/>
                  </a:cxn>
                  <a:cxn ang="0">
                    <a:pos x="T2" y="T3"/>
                  </a:cxn>
                  <a:cxn ang="0">
                    <a:pos x="T4" y="T5"/>
                  </a:cxn>
                </a:cxnLst>
                <a:rect l="0" t="0" r="r" b="b"/>
                <a:pathLst>
                  <a:path w="5" h="3">
                    <a:moveTo>
                      <a:pt x="3" y="3"/>
                    </a:moveTo>
                    <a:cubicBezTo>
                      <a:pt x="1" y="3"/>
                      <a:pt x="0" y="1"/>
                      <a:pt x="3" y="0"/>
                    </a:cubicBezTo>
                    <a:cubicBezTo>
                      <a:pt x="5" y="0"/>
                      <a:pt x="4" y="3"/>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4" name="Freeform 421">
                <a:extLst>
                  <a:ext uri="{FF2B5EF4-FFF2-40B4-BE49-F238E27FC236}">
                    <a16:creationId xmlns:a16="http://schemas.microsoft.com/office/drawing/2014/main" xmlns="" id="{826D6316-6CE8-D34C-A2B0-99534205EE7B}"/>
                  </a:ext>
                </a:extLst>
              </p:cNvPr>
              <p:cNvSpPr>
                <a:spLocks/>
              </p:cNvSpPr>
              <p:nvPr/>
            </p:nvSpPr>
            <p:spPr bwMode="auto">
              <a:xfrm>
                <a:off x="18846696" y="6452780"/>
                <a:ext cx="47770" cy="44598"/>
              </a:xfrm>
              <a:custGeom>
                <a:avLst/>
                <a:gdLst>
                  <a:gd name="T0" fmla="*/ 5 w 5"/>
                  <a:gd name="T1" fmla="*/ 1 h 5"/>
                  <a:gd name="T2" fmla="*/ 1 w 5"/>
                  <a:gd name="T3" fmla="*/ 5 h 5"/>
                  <a:gd name="T4" fmla="*/ 4 w 5"/>
                  <a:gd name="T5" fmla="*/ 3 h 5"/>
                  <a:gd name="T6" fmla="*/ 5 w 5"/>
                  <a:gd name="T7" fmla="*/ 1 h 5"/>
                </a:gdLst>
                <a:ahLst/>
                <a:cxnLst>
                  <a:cxn ang="0">
                    <a:pos x="T0" y="T1"/>
                  </a:cxn>
                  <a:cxn ang="0">
                    <a:pos x="T2" y="T3"/>
                  </a:cxn>
                  <a:cxn ang="0">
                    <a:pos x="T4" y="T5"/>
                  </a:cxn>
                  <a:cxn ang="0">
                    <a:pos x="T6" y="T7"/>
                  </a:cxn>
                </a:cxnLst>
                <a:rect l="0" t="0" r="r" b="b"/>
                <a:pathLst>
                  <a:path w="5" h="5">
                    <a:moveTo>
                      <a:pt x="5" y="1"/>
                    </a:moveTo>
                    <a:cubicBezTo>
                      <a:pt x="5" y="1"/>
                      <a:pt x="0" y="5"/>
                      <a:pt x="1" y="5"/>
                    </a:cubicBezTo>
                    <a:cubicBezTo>
                      <a:pt x="2" y="5"/>
                      <a:pt x="4" y="3"/>
                      <a:pt x="4" y="3"/>
                    </a:cubicBezTo>
                    <a:cubicBezTo>
                      <a:pt x="5" y="2"/>
                      <a:pt x="5" y="0"/>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5" name="Freeform 422">
                <a:extLst>
                  <a:ext uri="{FF2B5EF4-FFF2-40B4-BE49-F238E27FC236}">
                    <a16:creationId xmlns:a16="http://schemas.microsoft.com/office/drawing/2014/main" xmlns="" id="{59ED2F7C-9BC3-2646-BDB9-8A6E2FC096E3}"/>
                  </a:ext>
                </a:extLst>
              </p:cNvPr>
              <p:cNvSpPr>
                <a:spLocks/>
              </p:cNvSpPr>
              <p:nvPr/>
            </p:nvSpPr>
            <p:spPr bwMode="auto">
              <a:xfrm>
                <a:off x="18818035" y="6526047"/>
                <a:ext cx="19109" cy="9556"/>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0" y="1"/>
                      <a:pt x="1" y="1"/>
                    </a:cubicBezTo>
                    <a:cubicBezTo>
                      <a:pt x="1" y="1"/>
                      <a:pt x="2"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6" name="Freeform 423">
                <a:extLst>
                  <a:ext uri="{FF2B5EF4-FFF2-40B4-BE49-F238E27FC236}">
                    <a16:creationId xmlns:a16="http://schemas.microsoft.com/office/drawing/2014/main" xmlns="" id="{498F3C76-7CD1-9844-B27B-FDCC4E399A5C}"/>
                  </a:ext>
                </a:extLst>
              </p:cNvPr>
              <p:cNvSpPr>
                <a:spLocks/>
              </p:cNvSpPr>
              <p:nvPr/>
            </p:nvSpPr>
            <p:spPr bwMode="auto">
              <a:xfrm>
                <a:off x="18687463" y="6675768"/>
                <a:ext cx="28662" cy="9556"/>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0"/>
                      <a:pt x="0" y="1"/>
                      <a:pt x="1" y="1"/>
                    </a:cubicBezTo>
                    <a:cubicBezTo>
                      <a:pt x="1" y="1"/>
                      <a:pt x="3"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7" name="Freeform 424">
                <a:extLst>
                  <a:ext uri="{FF2B5EF4-FFF2-40B4-BE49-F238E27FC236}">
                    <a16:creationId xmlns:a16="http://schemas.microsoft.com/office/drawing/2014/main" xmlns="" id="{0B6F7DFD-9662-9B46-9F3D-4996C6FE1456}"/>
                  </a:ext>
                </a:extLst>
              </p:cNvPr>
              <p:cNvSpPr>
                <a:spLocks/>
              </p:cNvSpPr>
              <p:nvPr/>
            </p:nvSpPr>
            <p:spPr bwMode="auto">
              <a:xfrm>
                <a:off x="18575996" y="6723551"/>
                <a:ext cx="66879" cy="38227"/>
              </a:xfrm>
              <a:custGeom>
                <a:avLst/>
                <a:gdLst>
                  <a:gd name="T0" fmla="*/ 6 w 7"/>
                  <a:gd name="T1" fmla="*/ 0 h 4"/>
                  <a:gd name="T2" fmla="*/ 1 w 7"/>
                  <a:gd name="T3" fmla="*/ 3 h 4"/>
                  <a:gd name="T4" fmla="*/ 6 w 7"/>
                  <a:gd name="T5" fmla="*/ 0 h 4"/>
                </a:gdLst>
                <a:ahLst/>
                <a:cxnLst>
                  <a:cxn ang="0">
                    <a:pos x="T0" y="T1"/>
                  </a:cxn>
                  <a:cxn ang="0">
                    <a:pos x="T2" y="T3"/>
                  </a:cxn>
                  <a:cxn ang="0">
                    <a:pos x="T4" y="T5"/>
                  </a:cxn>
                </a:cxnLst>
                <a:rect l="0" t="0" r="r" b="b"/>
                <a:pathLst>
                  <a:path w="7" h="4">
                    <a:moveTo>
                      <a:pt x="6" y="0"/>
                    </a:moveTo>
                    <a:cubicBezTo>
                      <a:pt x="5" y="0"/>
                      <a:pt x="0" y="2"/>
                      <a:pt x="1" y="3"/>
                    </a:cubicBezTo>
                    <a:cubicBezTo>
                      <a:pt x="2" y="4"/>
                      <a:pt x="7" y="0"/>
                      <a:pt x="6"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8" name="Freeform 425">
                <a:extLst>
                  <a:ext uri="{FF2B5EF4-FFF2-40B4-BE49-F238E27FC236}">
                    <a16:creationId xmlns:a16="http://schemas.microsoft.com/office/drawing/2014/main" xmlns="" id="{030C7E5D-9545-CF4F-9438-142D3E2C17C9}"/>
                  </a:ext>
                </a:extLst>
              </p:cNvPr>
              <p:cNvSpPr>
                <a:spLocks/>
              </p:cNvSpPr>
              <p:nvPr/>
            </p:nvSpPr>
            <p:spPr bwMode="auto">
              <a:xfrm>
                <a:off x="18502748" y="6761778"/>
                <a:ext cx="54139" cy="35042"/>
              </a:xfrm>
              <a:custGeom>
                <a:avLst/>
                <a:gdLst>
                  <a:gd name="T0" fmla="*/ 5 w 6"/>
                  <a:gd name="T1" fmla="*/ 0 h 4"/>
                  <a:gd name="T2" fmla="*/ 1 w 6"/>
                  <a:gd name="T3" fmla="*/ 3 h 4"/>
                  <a:gd name="T4" fmla="*/ 5 w 6"/>
                  <a:gd name="T5" fmla="*/ 0 h 4"/>
                  <a:gd name="T6" fmla="*/ 5 w 6"/>
                  <a:gd name="T7" fmla="*/ 0 h 4"/>
                </a:gdLst>
                <a:ahLst/>
                <a:cxnLst>
                  <a:cxn ang="0">
                    <a:pos x="T0" y="T1"/>
                  </a:cxn>
                  <a:cxn ang="0">
                    <a:pos x="T2" y="T3"/>
                  </a:cxn>
                  <a:cxn ang="0">
                    <a:pos x="T4" y="T5"/>
                  </a:cxn>
                  <a:cxn ang="0">
                    <a:pos x="T6" y="T7"/>
                  </a:cxn>
                </a:cxnLst>
                <a:rect l="0" t="0" r="r" b="b"/>
                <a:pathLst>
                  <a:path w="6" h="4">
                    <a:moveTo>
                      <a:pt x="5" y="0"/>
                    </a:moveTo>
                    <a:cubicBezTo>
                      <a:pt x="5" y="0"/>
                      <a:pt x="0" y="2"/>
                      <a:pt x="1" y="3"/>
                    </a:cubicBezTo>
                    <a:cubicBezTo>
                      <a:pt x="2" y="4"/>
                      <a:pt x="5" y="0"/>
                      <a:pt x="5" y="0"/>
                    </a:cubicBezTo>
                    <a:cubicBezTo>
                      <a:pt x="5" y="0"/>
                      <a:pt x="6" y="0"/>
                      <a:pt x="5"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9" name="Freeform 426">
                <a:extLst>
                  <a:ext uri="{FF2B5EF4-FFF2-40B4-BE49-F238E27FC236}">
                    <a16:creationId xmlns:a16="http://schemas.microsoft.com/office/drawing/2014/main" xmlns="" id="{B06779C4-CF58-554D-889F-5812E6488692}"/>
                  </a:ext>
                </a:extLst>
              </p:cNvPr>
              <p:cNvSpPr>
                <a:spLocks/>
              </p:cNvSpPr>
              <p:nvPr/>
            </p:nvSpPr>
            <p:spPr bwMode="auto">
              <a:xfrm>
                <a:off x="18454978" y="6790447"/>
                <a:ext cx="47770" cy="44598"/>
              </a:xfrm>
              <a:custGeom>
                <a:avLst/>
                <a:gdLst>
                  <a:gd name="T0" fmla="*/ 4 w 5"/>
                  <a:gd name="T1" fmla="*/ 0 h 5"/>
                  <a:gd name="T2" fmla="*/ 0 w 5"/>
                  <a:gd name="T3" fmla="*/ 4 h 5"/>
                  <a:gd name="T4" fmla="*/ 4 w 5"/>
                  <a:gd name="T5" fmla="*/ 0 h 5"/>
                  <a:gd name="T6" fmla="*/ 4 w 5"/>
                  <a:gd name="T7" fmla="*/ 0 h 5"/>
                </a:gdLst>
                <a:ahLst/>
                <a:cxnLst>
                  <a:cxn ang="0">
                    <a:pos x="T0" y="T1"/>
                  </a:cxn>
                  <a:cxn ang="0">
                    <a:pos x="T2" y="T3"/>
                  </a:cxn>
                  <a:cxn ang="0">
                    <a:pos x="T4" y="T5"/>
                  </a:cxn>
                  <a:cxn ang="0">
                    <a:pos x="T6" y="T7"/>
                  </a:cxn>
                </a:cxnLst>
                <a:rect l="0" t="0" r="r" b="b"/>
                <a:pathLst>
                  <a:path w="5" h="5">
                    <a:moveTo>
                      <a:pt x="4" y="0"/>
                    </a:moveTo>
                    <a:cubicBezTo>
                      <a:pt x="4" y="0"/>
                      <a:pt x="0" y="4"/>
                      <a:pt x="0" y="4"/>
                    </a:cubicBezTo>
                    <a:cubicBezTo>
                      <a:pt x="2" y="5"/>
                      <a:pt x="4" y="0"/>
                      <a:pt x="4" y="0"/>
                    </a:cubicBezTo>
                    <a:cubicBezTo>
                      <a:pt x="4" y="0"/>
                      <a:pt x="5" y="0"/>
                      <a:pt x="4"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0" name="Freeform 427">
                <a:extLst>
                  <a:ext uri="{FF2B5EF4-FFF2-40B4-BE49-F238E27FC236}">
                    <a16:creationId xmlns:a16="http://schemas.microsoft.com/office/drawing/2014/main" xmlns="" id="{BCF17547-36E0-CF4B-90D8-5F1595E6ABBA}"/>
                  </a:ext>
                </a:extLst>
              </p:cNvPr>
              <p:cNvSpPr>
                <a:spLocks/>
              </p:cNvSpPr>
              <p:nvPr/>
            </p:nvSpPr>
            <p:spPr bwMode="auto">
              <a:xfrm>
                <a:off x="18445422" y="6854158"/>
                <a:ext cx="9553" cy="9556"/>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1" y="1"/>
                    </a:cubicBezTo>
                    <a:cubicBezTo>
                      <a:pt x="1" y="1"/>
                      <a:pt x="1"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1" name="Freeform 428">
                <a:extLst>
                  <a:ext uri="{FF2B5EF4-FFF2-40B4-BE49-F238E27FC236}">
                    <a16:creationId xmlns:a16="http://schemas.microsoft.com/office/drawing/2014/main" xmlns="" id="{BDC80D52-1D64-A149-9E36-8EF493BFF8E1}"/>
                  </a:ext>
                </a:extLst>
              </p:cNvPr>
              <p:cNvSpPr>
                <a:spLocks/>
              </p:cNvSpPr>
              <p:nvPr/>
            </p:nvSpPr>
            <p:spPr bwMode="auto">
              <a:xfrm>
                <a:off x="18397652" y="6815931"/>
                <a:ext cx="47770" cy="38227"/>
              </a:xfrm>
              <a:custGeom>
                <a:avLst/>
                <a:gdLst>
                  <a:gd name="T0" fmla="*/ 4 w 5"/>
                  <a:gd name="T1" fmla="*/ 1 h 4"/>
                  <a:gd name="T2" fmla="*/ 0 w 5"/>
                  <a:gd name="T3" fmla="*/ 4 h 4"/>
                  <a:gd name="T4" fmla="*/ 4 w 5"/>
                  <a:gd name="T5" fmla="*/ 1 h 4"/>
                  <a:gd name="T6" fmla="*/ 4 w 5"/>
                  <a:gd name="T7" fmla="*/ 1 h 4"/>
                </a:gdLst>
                <a:ahLst/>
                <a:cxnLst>
                  <a:cxn ang="0">
                    <a:pos x="T0" y="T1"/>
                  </a:cxn>
                  <a:cxn ang="0">
                    <a:pos x="T2" y="T3"/>
                  </a:cxn>
                  <a:cxn ang="0">
                    <a:pos x="T4" y="T5"/>
                  </a:cxn>
                  <a:cxn ang="0">
                    <a:pos x="T6" y="T7"/>
                  </a:cxn>
                </a:cxnLst>
                <a:rect l="0" t="0" r="r" b="b"/>
                <a:pathLst>
                  <a:path w="5" h="4">
                    <a:moveTo>
                      <a:pt x="4" y="1"/>
                    </a:moveTo>
                    <a:cubicBezTo>
                      <a:pt x="2" y="2"/>
                      <a:pt x="0" y="3"/>
                      <a:pt x="0" y="4"/>
                    </a:cubicBezTo>
                    <a:cubicBezTo>
                      <a:pt x="0" y="4"/>
                      <a:pt x="4" y="1"/>
                      <a:pt x="4" y="1"/>
                    </a:cubicBezTo>
                    <a:cubicBezTo>
                      <a:pt x="3" y="1"/>
                      <a:pt x="5" y="0"/>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2" name="Freeform 429">
                <a:extLst>
                  <a:ext uri="{FF2B5EF4-FFF2-40B4-BE49-F238E27FC236}">
                    <a16:creationId xmlns:a16="http://schemas.microsoft.com/office/drawing/2014/main" xmlns="" id="{7C2C2B1C-F218-0D44-913D-C74BEDAB5A1B}"/>
                  </a:ext>
                </a:extLst>
              </p:cNvPr>
              <p:cNvSpPr>
                <a:spLocks/>
              </p:cNvSpPr>
              <p:nvPr/>
            </p:nvSpPr>
            <p:spPr bwMode="auto">
              <a:xfrm>
                <a:off x="18053701" y="7163156"/>
                <a:ext cx="19109" cy="28669"/>
              </a:xfrm>
              <a:custGeom>
                <a:avLst/>
                <a:gdLst>
                  <a:gd name="T0" fmla="*/ 1 w 2"/>
                  <a:gd name="T1" fmla="*/ 0 h 3"/>
                  <a:gd name="T2" fmla="*/ 1 w 2"/>
                  <a:gd name="T3" fmla="*/ 3 h 3"/>
                  <a:gd name="T4" fmla="*/ 1 w 2"/>
                  <a:gd name="T5" fmla="*/ 0 h 3"/>
                </a:gdLst>
                <a:ahLst/>
                <a:cxnLst>
                  <a:cxn ang="0">
                    <a:pos x="T0" y="T1"/>
                  </a:cxn>
                  <a:cxn ang="0">
                    <a:pos x="T2" y="T3"/>
                  </a:cxn>
                  <a:cxn ang="0">
                    <a:pos x="T4" y="T5"/>
                  </a:cxn>
                </a:cxnLst>
                <a:rect l="0" t="0" r="r" b="b"/>
                <a:pathLst>
                  <a:path w="2" h="3">
                    <a:moveTo>
                      <a:pt x="1" y="0"/>
                    </a:moveTo>
                    <a:cubicBezTo>
                      <a:pt x="1" y="0"/>
                      <a:pt x="0" y="3"/>
                      <a:pt x="1" y="3"/>
                    </a:cubicBezTo>
                    <a:cubicBezTo>
                      <a:pt x="2" y="3"/>
                      <a:pt x="2"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grpSp>
            <p:nvGrpSpPr>
              <p:cNvPr id="93" name="Group 92">
                <a:extLst>
                  <a:ext uri="{FF2B5EF4-FFF2-40B4-BE49-F238E27FC236}">
                    <a16:creationId xmlns:a16="http://schemas.microsoft.com/office/drawing/2014/main" xmlns="" id="{1382F5E4-6E80-D84C-999C-3B4B3C1A9BB8}"/>
                  </a:ext>
                </a:extLst>
              </p:cNvPr>
              <p:cNvGrpSpPr/>
              <p:nvPr/>
            </p:nvGrpSpPr>
            <p:grpSpPr>
              <a:xfrm>
                <a:off x="17709756" y="6761778"/>
                <a:ext cx="697449" cy="662593"/>
                <a:chOff x="5961121" y="2686387"/>
                <a:chExt cx="288233" cy="273757"/>
              </a:xfrm>
              <a:grpFill/>
            </p:grpSpPr>
            <p:sp>
              <p:nvSpPr>
                <p:cNvPr id="458" name="Freeform 430">
                  <a:extLst>
                    <a:ext uri="{FF2B5EF4-FFF2-40B4-BE49-F238E27FC236}">
                      <a16:creationId xmlns:a16="http://schemas.microsoft.com/office/drawing/2014/main" xmlns="" id="{6FF170EF-9BC8-E54B-B02A-7C9EAEA23F63}"/>
                    </a:ext>
                  </a:extLst>
                </p:cNvPr>
                <p:cNvSpPr>
                  <a:spLocks/>
                </p:cNvSpPr>
                <p:nvPr/>
              </p:nvSpPr>
              <p:spPr bwMode="auto">
                <a:xfrm>
                  <a:off x="6130902" y="2686387"/>
                  <a:ext cx="118452" cy="100026"/>
                </a:xfrm>
                <a:custGeom>
                  <a:avLst/>
                  <a:gdLst>
                    <a:gd name="T0" fmla="*/ 28 w 31"/>
                    <a:gd name="T1" fmla="*/ 10 h 26"/>
                    <a:gd name="T2" fmla="*/ 29 w 31"/>
                    <a:gd name="T3" fmla="*/ 7 h 26"/>
                    <a:gd name="T4" fmla="*/ 27 w 31"/>
                    <a:gd name="T5" fmla="*/ 10 h 26"/>
                    <a:gd name="T6" fmla="*/ 20 w 31"/>
                    <a:gd name="T7" fmla="*/ 8 h 26"/>
                    <a:gd name="T8" fmla="*/ 11 w 31"/>
                    <a:gd name="T9" fmla="*/ 1 h 26"/>
                    <a:gd name="T10" fmla="*/ 11 w 31"/>
                    <a:gd name="T11" fmla="*/ 5 h 26"/>
                    <a:gd name="T12" fmla="*/ 9 w 31"/>
                    <a:gd name="T13" fmla="*/ 11 h 26"/>
                    <a:gd name="T14" fmla="*/ 7 w 31"/>
                    <a:gd name="T15" fmla="*/ 14 h 26"/>
                    <a:gd name="T16" fmla="*/ 4 w 31"/>
                    <a:gd name="T17" fmla="*/ 14 h 26"/>
                    <a:gd name="T18" fmla="*/ 5 w 31"/>
                    <a:gd name="T19" fmla="*/ 16 h 26"/>
                    <a:gd name="T20" fmla="*/ 1 w 31"/>
                    <a:gd name="T21" fmla="*/ 18 h 26"/>
                    <a:gd name="T22" fmla="*/ 2 w 31"/>
                    <a:gd name="T23" fmla="*/ 23 h 26"/>
                    <a:gd name="T24" fmla="*/ 4 w 31"/>
                    <a:gd name="T25" fmla="*/ 25 h 26"/>
                    <a:gd name="T26" fmla="*/ 6 w 31"/>
                    <a:gd name="T27" fmla="*/ 23 h 26"/>
                    <a:gd name="T28" fmla="*/ 7 w 31"/>
                    <a:gd name="T29" fmla="*/ 23 h 26"/>
                    <a:gd name="T30" fmla="*/ 4 w 31"/>
                    <a:gd name="T31" fmla="*/ 20 h 26"/>
                    <a:gd name="T32" fmla="*/ 7 w 31"/>
                    <a:gd name="T33" fmla="*/ 19 h 26"/>
                    <a:gd name="T34" fmla="*/ 12 w 31"/>
                    <a:gd name="T35" fmla="*/ 18 h 26"/>
                    <a:gd name="T36" fmla="*/ 17 w 31"/>
                    <a:gd name="T37" fmla="*/ 21 h 26"/>
                    <a:gd name="T38" fmla="*/ 21 w 31"/>
                    <a:gd name="T39" fmla="*/ 16 h 26"/>
                    <a:gd name="T40" fmla="*/ 31 w 31"/>
                    <a:gd name="T41" fmla="*/ 14 h 26"/>
                    <a:gd name="T42" fmla="*/ 29 w 31"/>
                    <a:gd name="T43" fmla="*/ 12 h 26"/>
                    <a:gd name="T44" fmla="*/ 28 w 31"/>
                    <a:gd name="T45" fmla="*/ 10 h 26"/>
                    <a:gd name="T46" fmla="*/ 28 w 31"/>
                    <a:gd name="T4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 h="26">
                      <a:moveTo>
                        <a:pt x="28" y="10"/>
                      </a:moveTo>
                      <a:cubicBezTo>
                        <a:pt x="28" y="10"/>
                        <a:pt x="29" y="8"/>
                        <a:pt x="29" y="7"/>
                      </a:cubicBezTo>
                      <a:cubicBezTo>
                        <a:pt x="29" y="8"/>
                        <a:pt x="27" y="10"/>
                        <a:pt x="27" y="10"/>
                      </a:cubicBezTo>
                      <a:cubicBezTo>
                        <a:pt x="25" y="10"/>
                        <a:pt x="21" y="9"/>
                        <a:pt x="20" y="8"/>
                      </a:cubicBezTo>
                      <a:cubicBezTo>
                        <a:pt x="17" y="7"/>
                        <a:pt x="15" y="2"/>
                        <a:pt x="11" y="1"/>
                      </a:cubicBezTo>
                      <a:cubicBezTo>
                        <a:pt x="9" y="0"/>
                        <a:pt x="10" y="4"/>
                        <a:pt x="11" y="5"/>
                      </a:cubicBezTo>
                      <a:cubicBezTo>
                        <a:pt x="11" y="7"/>
                        <a:pt x="10" y="9"/>
                        <a:pt x="9" y="11"/>
                      </a:cubicBezTo>
                      <a:cubicBezTo>
                        <a:pt x="8" y="12"/>
                        <a:pt x="10" y="15"/>
                        <a:pt x="7" y="14"/>
                      </a:cubicBezTo>
                      <a:cubicBezTo>
                        <a:pt x="7" y="14"/>
                        <a:pt x="5" y="13"/>
                        <a:pt x="4" y="14"/>
                      </a:cubicBezTo>
                      <a:cubicBezTo>
                        <a:pt x="4" y="15"/>
                        <a:pt x="5" y="16"/>
                        <a:pt x="5" y="16"/>
                      </a:cubicBezTo>
                      <a:cubicBezTo>
                        <a:pt x="5" y="16"/>
                        <a:pt x="2" y="18"/>
                        <a:pt x="1" y="18"/>
                      </a:cubicBezTo>
                      <a:cubicBezTo>
                        <a:pt x="0" y="20"/>
                        <a:pt x="3" y="21"/>
                        <a:pt x="2" y="23"/>
                      </a:cubicBezTo>
                      <a:cubicBezTo>
                        <a:pt x="1" y="24"/>
                        <a:pt x="3" y="26"/>
                        <a:pt x="4" y="25"/>
                      </a:cubicBezTo>
                      <a:cubicBezTo>
                        <a:pt x="5" y="24"/>
                        <a:pt x="5" y="23"/>
                        <a:pt x="6" y="23"/>
                      </a:cubicBezTo>
                      <a:cubicBezTo>
                        <a:pt x="6" y="23"/>
                        <a:pt x="7" y="24"/>
                        <a:pt x="7" y="23"/>
                      </a:cubicBezTo>
                      <a:cubicBezTo>
                        <a:pt x="7" y="22"/>
                        <a:pt x="5" y="21"/>
                        <a:pt x="4" y="20"/>
                      </a:cubicBezTo>
                      <a:cubicBezTo>
                        <a:pt x="3" y="18"/>
                        <a:pt x="7" y="19"/>
                        <a:pt x="7" y="19"/>
                      </a:cubicBezTo>
                      <a:cubicBezTo>
                        <a:pt x="9" y="19"/>
                        <a:pt x="10" y="17"/>
                        <a:pt x="12" y="18"/>
                      </a:cubicBezTo>
                      <a:cubicBezTo>
                        <a:pt x="14" y="19"/>
                        <a:pt x="15" y="20"/>
                        <a:pt x="17" y="21"/>
                      </a:cubicBezTo>
                      <a:cubicBezTo>
                        <a:pt x="20" y="23"/>
                        <a:pt x="19" y="17"/>
                        <a:pt x="21" y="16"/>
                      </a:cubicBezTo>
                      <a:cubicBezTo>
                        <a:pt x="21" y="16"/>
                        <a:pt x="31" y="16"/>
                        <a:pt x="31" y="14"/>
                      </a:cubicBezTo>
                      <a:cubicBezTo>
                        <a:pt x="30" y="13"/>
                        <a:pt x="27" y="15"/>
                        <a:pt x="29" y="12"/>
                      </a:cubicBezTo>
                      <a:cubicBezTo>
                        <a:pt x="30" y="11"/>
                        <a:pt x="27" y="12"/>
                        <a:pt x="28" y="10"/>
                      </a:cubicBezTo>
                      <a:cubicBezTo>
                        <a:pt x="29" y="7"/>
                        <a:pt x="28" y="11"/>
                        <a:pt x="28"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9" name="Freeform 431">
                  <a:extLst>
                    <a:ext uri="{FF2B5EF4-FFF2-40B4-BE49-F238E27FC236}">
                      <a16:creationId xmlns:a16="http://schemas.microsoft.com/office/drawing/2014/main" xmlns="" id="{BAAF7A77-15E1-C74E-88DE-06ECBBF903CA}"/>
                    </a:ext>
                  </a:extLst>
                </p:cNvPr>
                <p:cNvSpPr>
                  <a:spLocks/>
                </p:cNvSpPr>
                <p:nvPr/>
              </p:nvSpPr>
              <p:spPr bwMode="auto">
                <a:xfrm>
                  <a:off x="5961121" y="2778517"/>
                  <a:ext cx="215847" cy="181627"/>
                </a:xfrm>
                <a:custGeom>
                  <a:avLst/>
                  <a:gdLst>
                    <a:gd name="T0" fmla="*/ 52 w 56"/>
                    <a:gd name="T1" fmla="*/ 1 h 47"/>
                    <a:gd name="T2" fmla="*/ 51 w 56"/>
                    <a:gd name="T3" fmla="*/ 1 h 47"/>
                    <a:gd name="T4" fmla="*/ 52 w 56"/>
                    <a:gd name="T5" fmla="*/ 3 h 47"/>
                    <a:gd name="T6" fmla="*/ 49 w 56"/>
                    <a:gd name="T7" fmla="*/ 3 h 47"/>
                    <a:gd name="T8" fmla="*/ 47 w 56"/>
                    <a:gd name="T9" fmla="*/ 5 h 47"/>
                    <a:gd name="T10" fmla="*/ 45 w 56"/>
                    <a:gd name="T11" fmla="*/ 6 h 47"/>
                    <a:gd name="T12" fmla="*/ 46 w 56"/>
                    <a:gd name="T13" fmla="*/ 7 h 47"/>
                    <a:gd name="T14" fmla="*/ 46 w 56"/>
                    <a:gd name="T15" fmla="*/ 10 h 47"/>
                    <a:gd name="T16" fmla="*/ 46 w 56"/>
                    <a:gd name="T17" fmla="*/ 13 h 47"/>
                    <a:gd name="T18" fmla="*/ 41 w 56"/>
                    <a:gd name="T19" fmla="*/ 22 h 47"/>
                    <a:gd name="T20" fmla="*/ 36 w 56"/>
                    <a:gd name="T21" fmla="*/ 27 h 47"/>
                    <a:gd name="T22" fmla="*/ 31 w 56"/>
                    <a:gd name="T23" fmla="*/ 27 h 47"/>
                    <a:gd name="T24" fmla="*/ 32 w 56"/>
                    <a:gd name="T25" fmla="*/ 24 h 47"/>
                    <a:gd name="T26" fmla="*/ 30 w 56"/>
                    <a:gd name="T27" fmla="*/ 25 h 47"/>
                    <a:gd name="T28" fmla="*/ 29 w 56"/>
                    <a:gd name="T29" fmla="*/ 27 h 47"/>
                    <a:gd name="T30" fmla="*/ 25 w 56"/>
                    <a:gd name="T31" fmla="*/ 33 h 47"/>
                    <a:gd name="T32" fmla="*/ 25 w 56"/>
                    <a:gd name="T33" fmla="*/ 34 h 47"/>
                    <a:gd name="T34" fmla="*/ 23 w 56"/>
                    <a:gd name="T35" fmla="*/ 36 h 47"/>
                    <a:gd name="T36" fmla="*/ 21 w 56"/>
                    <a:gd name="T37" fmla="*/ 35 h 47"/>
                    <a:gd name="T38" fmla="*/ 17 w 56"/>
                    <a:gd name="T39" fmla="*/ 35 h 47"/>
                    <a:gd name="T40" fmla="*/ 9 w 56"/>
                    <a:gd name="T41" fmla="*/ 36 h 47"/>
                    <a:gd name="T42" fmla="*/ 2 w 56"/>
                    <a:gd name="T43" fmla="*/ 42 h 47"/>
                    <a:gd name="T44" fmla="*/ 1 w 56"/>
                    <a:gd name="T45" fmla="*/ 44 h 47"/>
                    <a:gd name="T46" fmla="*/ 3 w 56"/>
                    <a:gd name="T47" fmla="*/ 43 h 47"/>
                    <a:gd name="T48" fmla="*/ 5 w 56"/>
                    <a:gd name="T49" fmla="*/ 44 h 47"/>
                    <a:gd name="T50" fmla="*/ 22 w 56"/>
                    <a:gd name="T51" fmla="*/ 40 h 47"/>
                    <a:gd name="T52" fmla="*/ 21 w 56"/>
                    <a:gd name="T53" fmla="*/ 43 h 47"/>
                    <a:gd name="T54" fmla="*/ 24 w 56"/>
                    <a:gd name="T55" fmla="*/ 47 h 47"/>
                    <a:gd name="T56" fmla="*/ 27 w 56"/>
                    <a:gd name="T57" fmla="*/ 44 h 47"/>
                    <a:gd name="T58" fmla="*/ 30 w 56"/>
                    <a:gd name="T59" fmla="*/ 43 h 47"/>
                    <a:gd name="T60" fmla="*/ 31 w 56"/>
                    <a:gd name="T61" fmla="*/ 40 h 47"/>
                    <a:gd name="T62" fmla="*/ 38 w 56"/>
                    <a:gd name="T63" fmla="*/ 39 h 47"/>
                    <a:gd name="T64" fmla="*/ 41 w 56"/>
                    <a:gd name="T65" fmla="*/ 40 h 47"/>
                    <a:gd name="T66" fmla="*/ 43 w 56"/>
                    <a:gd name="T67" fmla="*/ 37 h 47"/>
                    <a:gd name="T68" fmla="*/ 45 w 56"/>
                    <a:gd name="T69" fmla="*/ 35 h 47"/>
                    <a:gd name="T70" fmla="*/ 46 w 56"/>
                    <a:gd name="T71" fmla="*/ 38 h 47"/>
                    <a:gd name="T72" fmla="*/ 48 w 56"/>
                    <a:gd name="T73" fmla="*/ 37 h 47"/>
                    <a:gd name="T74" fmla="*/ 49 w 56"/>
                    <a:gd name="T75" fmla="*/ 35 h 47"/>
                    <a:gd name="T76" fmla="*/ 49 w 56"/>
                    <a:gd name="T77" fmla="*/ 32 h 47"/>
                    <a:gd name="T78" fmla="*/ 51 w 56"/>
                    <a:gd name="T79" fmla="*/ 26 h 47"/>
                    <a:gd name="T80" fmla="*/ 51 w 56"/>
                    <a:gd name="T81" fmla="*/ 19 h 47"/>
                    <a:gd name="T82" fmla="*/ 53 w 56"/>
                    <a:gd name="T83" fmla="*/ 19 h 47"/>
                    <a:gd name="T84" fmla="*/ 55 w 56"/>
                    <a:gd name="T85" fmla="*/ 17 h 47"/>
                    <a:gd name="T86" fmla="*/ 55 w 56"/>
                    <a:gd name="T87" fmla="*/ 9 h 47"/>
                    <a:gd name="T88" fmla="*/ 52 w 56"/>
                    <a:gd name="T89" fmla="*/ 1 h 47"/>
                    <a:gd name="T90" fmla="*/ 52 w 56"/>
                    <a:gd name="T91"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 h="47">
                      <a:moveTo>
                        <a:pt x="52" y="1"/>
                      </a:moveTo>
                      <a:cubicBezTo>
                        <a:pt x="51" y="1"/>
                        <a:pt x="51" y="0"/>
                        <a:pt x="51" y="1"/>
                      </a:cubicBezTo>
                      <a:cubicBezTo>
                        <a:pt x="49" y="2"/>
                        <a:pt x="51" y="2"/>
                        <a:pt x="52" y="3"/>
                      </a:cubicBezTo>
                      <a:cubicBezTo>
                        <a:pt x="53" y="4"/>
                        <a:pt x="50" y="5"/>
                        <a:pt x="49" y="3"/>
                      </a:cubicBezTo>
                      <a:cubicBezTo>
                        <a:pt x="48" y="1"/>
                        <a:pt x="47" y="4"/>
                        <a:pt x="47" y="5"/>
                      </a:cubicBezTo>
                      <a:cubicBezTo>
                        <a:pt x="46" y="5"/>
                        <a:pt x="45" y="6"/>
                        <a:pt x="45" y="6"/>
                      </a:cubicBezTo>
                      <a:cubicBezTo>
                        <a:pt x="45" y="8"/>
                        <a:pt x="46" y="7"/>
                        <a:pt x="46" y="7"/>
                      </a:cubicBezTo>
                      <a:cubicBezTo>
                        <a:pt x="46" y="8"/>
                        <a:pt x="46" y="9"/>
                        <a:pt x="46" y="10"/>
                      </a:cubicBezTo>
                      <a:cubicBezTo>
                        <a:pt x="46" y="11"/>
                        <a:pt x="47" y="11"/>
                        <a:pt x="46" y="13"/>
                      </a:cubicBezTo>
                      <a:cubicBezTo>
                        <a:pt x="44" y="16"/>
                        <a:pt x="43" y="19"/>
                        <a:pt x="41" y="22"/>
                      </a:cubicBezTo>
                      <a:cubicBezTo>
                        <a:pt x="40" y="23"/>
                        <a:pt x="37" y="27"/>
                        <a:pt x="36" y="27"/>
                      </a:cubicBezTo>
                      <a:cubicBezTo>
                        <a:pt x="34" y="27"/>
                        <a:pt x="32" y="28"/>
                        <a:pt x="31" y="27"/>
                      </a:cubicBezTo>
                      <a:cubicBezTo>
                        <a:pt x="30" y="26"/>
                        <a:pt x="32" y="25"/>
                        <a:pt x="32" y="24"/>
                      </a:cubicBezTo>
                      <a:cubicBezTo>
                        <a:pt x="33" y="23"/>
                        <a:pt x="30" y="25"/>
                        <a:pt x="30" y="25"/>
                      </a:cubicBezTo>
                      <a:cubicBezTo>
                        <a:pt x="29" y="26"/>
                        <a:pt x="29" y="26"/>
                        <a:pt x="29" y="27"/>
                      </a:cubicBezTo>
                      <a:cubicBezTo>
                        <a:pt x="29" y="30"/>
                        <a:pt x="26" y="31"/>
                        <a:pt x="25" y="33"/>
                      </a:cubicBezTo>
                      <a:cubicBezTo>
                        <a:pt x="25" y="33"/>
                        <a:pt x="25" y="34"/>
                        <a:pt x="25" y="34"/>
                      </a:cubicBezTo>
                      <a:cubicBezTo>
                        <a:pt x="25" y="35"/>
                        <a:pt x="23" y="36"/>
                        <a:pt x="23" y="36"/>
                      </a:cubicBezTo>
                      <a:cubicBezTo>
                        <a:pt x="22" y="36"/>
                        <a:pt x="23" y="35"/>
                        <a:pt x="21" y="35"/>
                      </a:cubicBezTo>
                      <a:cubicBezTo>
                        <a:pt x="20" y="35"/>
                        <a:pt x="19" y="35"/>
                        <a:pt x="17" y="35"/>
                      </a:cubicBezTo>
                      <a:cubicBezTo>
                        <a:pt x="14" y="36"/>
                        <a:pt x="12" y="35"/>
                        <a:pt x="9" y="36"/>
                      </a:cubicBezTo>
                      <a:cubicBezTo>
                        <a:pt x="7" y="38"/>
                        <a:pt x="4" y="40"/>
                        <a:pt x="2" y="42"/>
                      </a:cubicBezTo>
                      <a:cubicBezTo>
                        <a:pt x="0" y="42"/>
                        <a:pt x="0" y="45"/>
                        <a:pt x="1" y="44"/>
                      </a:cubicBezTo>
                      <a:cubicBezTo>
                        <a:pt x="2" y="44"/>
                        <a:pt x="2" y="43"/>
                        <a:pt x="3" y="43"/>
                      </a:cubicBezTo>
                      <a:cubicBezTo>
                        <a:pt x="4" y="44"/>
                        <a:pt x="5" y="45"/>
                        <a:pt x="5" y="44"/>
                      </a:cubicBezTo>
                      <a:cubicBezTo>
                        <a:pt x="10" y="43"/>
                        <a:pt x="17" y="39"/>
                        <a:pt x="22" y="40"/>
                      </a:cubicBezTo>
                      <a:cubicBezTo>
                        <a:pt x="23" y="41"/>
                        <a:pt x="21" y="43"/>
                        <a:pt x="21" y="43"/>
                      </a:cubicBezTo>
                      <a:cubicBezTo>
                        <a:pt x="22" y="44"/>
                        <a:pt x="23" y="47"/>
                        <a:pt x="24" y="47"/>
                      </a:cubicBezTo>
                      <a:cubicBezTo>
                        <a:pt x="25" y="46"/>
                        <a:pt x="26" y="45"/>
                        <a:pt x="27" y="44"/>
                      </a:cubicBezTo>
                      <a:cubicBezTo>
                        <a:pt x="28" y="42"/>
                        <a:pt x="28" y="43"/>
                        <a:pt x="30" y="43"/>
                      </a:cubicBezTo>
                      <a:cubicBezTo>
                        <a:pt x="29" y="43"/>
                        <a:pt x="28" y="35"/>
                        <a:pt x="31" y="40"/>
                      </a:cubicBezTo>
                      <a:cubicBezTo>
                        <a:pt x="32" y="42"/>
                        <a:pt x="37" y="40"/>
                        <a:pt x="38" y="39"/>
                      </a:cubicBezTo>
                      <a:cubicBezTo>
                        <a:pt x="40" y="36"/>
                        <a:pt x="40" y="42"/>
                        <a:pt x="41" y="40"/>
                      </a:cubicBezTo>
                      <a:cubicBezTo>
                        <a:pt x="41" y="39"/>
                        <a:pt x="42" y="37"/>
                        <a:pt x="43" y="37"/>
                      </a:cubicBezTo>
                      <a:cubicBezTo>
                        <a:pt x="44" y="36"/>
                        <a:pt x="44" y="37"/>
                        <a:pt x="45" y="35"/>
                      </a:cubicBezTo>
                      <a:cubicBezTo>
                        <a:pt x="45" y="35"/>
                        <a:pt x="45" y="39"/>
                        <a:pt x="46" y="38"/>
                      </a:cubicBezTo>
                      <a:cubicBezTo>
                        <a:pt x="46" y="38"/>
                        <a:pt x="47" y="38"/>
                        <a:pt x="48" y="37"/>
                      </a:cubicBezTo>
                      <a:cubicBezTo>
                        <a:pt x="49" y="37"/>
                        <a:pt x="48" y="36"/>
                        <a:pt x="49" y="35"/>
                      </a:cubicBezTo>
                      <a:cubicBezTo>
                        <a:pt x="51" y="34"/>
                        <a:pt x="51" y="34"/>
                        <a:pt x="49" y="32"/>
                      </a:cubicBezTo>
                      <a:cubicBezTo>
                        <a:pt x="48" y="31"/>
                        <a:pt x="51" y="28"/>
                        <a:pt x="51" y="26"/>
                      </a:cubicBezTo>
                      <a:cubicBezTo>
                        <a:pt x="52" y="24"/>
                        <a:pt x="50" y="21"/>
                        <a:pt x="51" y="19"/>
                      </a:cubicBezTo>
                      <a:cubicBezTo>
                        <a:pt x="52" y="18"/>
                        <a:pt x="52" y="19"/>
                        <a:pt x="53" y="19"/>
                      </a:cubicBezTo>
                      <a:cubicBezTo>
                        <a:pt x="54" y="19"/>
                        <a:pt x="55" y="17"/>
                        <a:pt x="55" y="17"/>
                      </a:cubicBezTo>
                      <a:cubicBezTo>
                        <a:pt x="56" y="14"/>
                        <a:pt x="56" y="11"/>
                        <a:pt x="55" y="9"/>
                      </a:cubicBezTo>
                      <a:cubicBezTo>
                        <a:pt x="55" y="8"/>
                        <a:pt x="52" y="1"/>
                        <a:pt x="52" y="1"/>
                      </a:cubicBezTo>
                      <a:cubicBezTo>
                        <a:pt x="52" y="1"/>
                        <a:pt x="52" y="1"/>
                        <a:pt x="5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grpSp>
          <p:sp>
            <p:nvSpPr>
              <p:cNvPr id="94" name="Freeform 432">
                <a:extLst>
                  <a:ext uri="{FF2B5EF4-FFF2-40B4-BE49-F238E27FC236}">
                    <a16:creationId xmlns:a16="http://schemas.microsoft.com/office/drawing/2014/main" xmlns="" id="{76685184-0F60-5842-8334-03E0D4FABC5D}"/>
                  </a:ext>
                </a:extLst>
              </p:cNvPr>
              <p:cNvSpPr>
                <a:spLocks/>
              </p:cNvSpPr>
              <p:nvPr/>
            </p:nvSpPr>
            <p:spPr bwMode="auto">
              <a:xfrm>
                <a:off x="17884911" y="7370216"/>
                <a:ext cx="19109" cy="25484"/>
              </a:xfrm>
              <a:custGeom>
                <a:avLst/>
                <a:gdLst>
                  <a:gd name="T0" fmla="*/ 2 w 2"/>
                  <a:gd name="T1" fmla="*/ 0 h 3"/>
                  <a:gd name="T2" fmla="*/ 0 w 2"/>
                  <a:gd name="T3" fmla="*/ 1 h 3"/>
                  <a:gd name="T4" fmla="*/ 2 w 2"/>
                  <a:gd name="T5" fmla="*/ 0 h 3"/>
                </a:gdLst>
                <a:ahLst/>
                <a:cxnLst>
                  <a:cxn ang="0">
                    <a:pos x="T0" y="T1"/>
                  </a:cxn>
                  <a:cxn ang="0">
                    <a:pos x="T2" y="T3"/>
                  </a:cxn>
                  <a:cxn ang="0">
                    <a:pos x="T4" y="T5"/>
                  </a:cxn>
                </a:cxnLst>
                <a:rect l="0" t="0" r="r" b="b"/>
                <a:pathLst>
                  <a:path w="2" h="3">
                    <a:moveTo>
                      <a:pt x="2" y="0"/>
                    </a:moveTo>
                    <a:cubicBezTo>
                      <a:pt x="2" y="0"/>
                      <a:pt x="0" y="1"/>
                      <a:pt x="0" y="1"/>
                    </a:cubicBezTo>
                    <a:cubicBezTo>
                      <a:pt x="1" y="3"/>
                      <a:pt x="2" y="1"/>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5" name="Freeform 433">
                <a:extLst>
                  <a:ext uri="{FF2B5EF4-FFF2-40B4-BE49-F238E27FC236}">
                    <a16:creationId xmlns:a16="http://schemas.microsoft.com/office/drawing/2014/main" xmlns="" id="{018151A1-4751-C848-BAF9-D8D64E892D4C}"/>
                  </a:ext>
                </a:extLst>
              </p:cNvPr>
              <p:cNvSpPr>
                <a:spLocks/>
              </p:cNvSpPr>
              <p:nvPr/>
            </p:nvSpPr>
            <p:spPr bwMode="auto">
              <a:xfrm>
                <a:off x="17773446" y="7370216"/>
                <a:ext cx="121018" cy="92380"/>
              </a:xfrm>
              <a:custGeom>
                <a:avLst/>
                <a:gdLst>
                  <a:gd name="T0" fmla="*/ 11 w 13"/>
                  <a:gd name="T1" fmla="*/ 2 h 10"/>
                  <a:gd name="T2" fmla="*/ 7 w 13"/>
                  <a:gd name="T3" fmla="*/ 2 h 10"/>
                  <a:gd name="T4" fmla="*/ 5 w 13"/>
                  <a:gd name="T5" fmla="*/ 3 h 10"/>
                  <a:gd name="T6" fmla="*/ 3 w 13"/>
                  <a:gd name="T7" fmla="*/ 4 h 10"/>
                  <a:gd name="T8" fmla="*/ 0 w 13"/>
                  <a:gd name="T9" fmla="*/ 6 h 10"/>
                  <a:gd name="T10" fmla="*/ 3 w 13"/>
                  <a:gd name="T11" fmla="*/ 9 h 10"/>
                  <a:gd name="T12" fmla="*/ 6 w 13"/>
                  <a:gd name="T13" fmla="*/ 6 h 10"/>
                  <a:gd name="T14" fmla="*/ 10 w 13"/>
                  <a:gd name="T15" fmla="*/ 6 h 10"/>
                  <a:gd name="T16" fmla="*/ 11 w 13"/>
                  <a:gd name="T17" fmla="*/ 2 h 10"/>
                  <a:gd name="T18" fmla="*/ 11 w 13"/>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0">
                    <a:moveTo>
                      <a:pt x="11" y="2"/>
                    </a:moveTo>
                    <a:cubicBezTo>
                      <a:pt x="9" y="2"/>
                      <a:pt x="9" y="0"/>
                      <a:pt x="7" y="2"/>
                    </a:cubicBezTo>
                    <a:cubicBezTo>
                      <a:pt x="6" y="2"/>
                      <a:pt x="5" y="4"/>
                      <a:pt x="5" y="3"/>
                    </a:cubicBezTo>
                    <a:cubicBezTo>
                      <a:pt x="4" y="2"/>
                      <a:pt x="3" y="4"/>
                      <a:pt x="3" y="4"/>
                    </a:cubicBezTo>
                    <a:cubicBezTo>
                      <a:pt x="2" y="6"/>
                      <a:pt x="1" y="5"/>
                      <a:pt x="0" y="6"/>
                    </a:cubicBezTo>
                    <a:cubicBezTo>
                      <a:pt x="0" y="5"/>
                      <a:pt x="2" y="9"/>
                      <a:pt x="3" y="9"/>
                    </a:cubicBezTo>
                    <a:cubicBezTo>
                      <a:pt x="3" y="10"/>
                      <a:pt x="5" y="6"/>
                      <a:pt x="6" y="6"/>
                    </a:cubicBezTo>
                    <a:cubicBezTo>
                      <a:pt x="7" y="6"/>
                      <a:pt x="9" y="7"/>
                      <a:pt x="10" y="6"/>
                    </a:cubicBezTo>
                    <a:cubicBezTo>
                      <a:pt x="11" y="6"/>
                      <a:pt x="13" y="3"/>
                      <a:pt x="11" y="2"/>
                    </a:cubicBezTo>
                    <a:cubicBezTo>
                      <a:pt x="10" y="2"/>
                      <a:pt x="11" y="2"/>
                      <a:pt x="1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6" name="Freeform 434">
                <a:extLst>
                  <a:ext uri="{FF2B5EF4-FFF2-40B4-BE49-F238E27FC236}">
                    <a16:creationId xmlns:a16="http://schemas.microsoft.com/office/drawing/2014/main" xmlns="" id="{86F12444-AE03-F245-A1EE-DE9392FC2D3C}"/>
                  </a:ext>
                </a:extLst>
              </p:cNvPr>
              <p:cNvSpPr>
                <a:spLocks/>
              </p:cNvSpPr>
              <p:nvPr/>
            </p:nvSpPr>
            <p:spPr bwMode="auto">
              <a:xfrm>
                <a:off x="17652427" y="7405258"/>
                <a:ext cx="101909" cy="149721"/>
              </a:xfrm>
              <a:custGeom>
                <a:avLst/>
                <a:gdLst>
                  <a:gd name="T0" fmla="*/ 7 w 11"/>
                  <a:gd name="T1" fmla="*/ 0 h 16"/>
                  <a:gd name="T2" fmla="*/ 2 w 11"/>
                  <a:gd name="T3" fmla="*/ 2 h 16"/>
                  <a:gd name="T4" fmla="*/ 0 w 11"/>
                  <a:gd name="T5" fmla="*/ 6 h 16"/>
                  <a:gd name="T6" fmla="*/ 2 w 11"/>
                  <a:gd name="T7" fmla="*/ 6 h 16"/>
                  <a:gd name="T8" fmla="*/ 3 w 11"/>
                  <a:gd name="T9" fmla="*/ 4 h 16"/>
                  <a:gd name="T10" fmla="*/ 4 w 11"/>
                  <a:gd name="T11" fmla="*/ 5 h 16"/>
                  <a:gd name="T12" fmla="*/ 3 w 11"/>
                  <a:gd name="T13" fmla="*/ 10 h 16"/>
                  <a:gd name="T14" fmla="*/ 3 w 11"/>
                  <a:gd name="T15" fmla="*/ 11 h 16"/>
                  <a:gd name="T16" fmla="*/ 3 w 11"/>
                  <a:gd name="T17" fmla="*/ 13 h 16"/>
                  <a:gd name="T18" fmla="*/ 5 w 11"/>
                  <a:gd name="T19" fmla="*/ 12 h 16"/>
                  <a:gd name="T20" fmla="*/ 6 w 11"/>
                  <a:gd name="T21" fmla="*/ 15 h 16"/>
                  <a:gd name="T22" fmla="*/ 8 w 11"/>
                  <a:gd name="T23" fmla="*/ 12 h 16"/>
                  <a:gd name="T24" fmla="*/ 11 w 11"/>
                  <a:gd name="T25" fmla="*/ 7 h 16"/>
                  <a:gd name="T26" fmla="*/ 10 w 11"/>
                  <a:gd name="T27" fmla="*/ 2 h 16"/>
                  <a:gd name="T28" fmla="*/ 7 w 11"/>
                  <a:gd name="T2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6">
                    <a:moveTo>
                      <a:pt x="7" y="0"/>
                    </a:moveTo>
                    <a:cubicBezTo>
                      <a:pt x="5" y="0"/>
                      <a:pt x="3" y="1"/>
                      <a:pt x="2" y="2"/>
                    </a:cubicBezTo>
                    <a:cubicBezTo>
                      <a:pt x="0" y="3"/>
                      <a:pt x="0" y="4"/>
                      <a:pt x="0" y="6"/>
                    </a:cubicBezTo>
                    <a:cubicBezTo>
                      <a:pt x="0" y="5"/>
                      <a:pt x="3" y="5"/>
                      <a:pt x="2" y="6"/>
                    </a:cubicBezTo>
                    <a:cubicBezTo>
                      <a:pt x="3" y="5"/>
                      <a:pt x="2" y="4"/>
                      <a:pt x="3" y="4"/>
                    </a:cubicBezTo>
                    <a:cubicBezTo>
                      <a:pt x="3" y="4"/>
                      <a:pt x="4" y="4"/>
                      <a:pt x="4" y="5"/>
                    </a:cubicBezTo>
                    <a:cubicBezTo>
                      <a:pt x="4" y="7"/>
                      <a:pt x="4" y="8"/>
                      <a:pt x="3" y="10"/>
                    </a:cubicBezTo>
                    <a:cubicBezTo>
                      <a:pt x="2" y="11"/>
                      <a:pt x="3" y="11"/>
                      <a:pt x="3" y="11"/>
                    </a:cubicBezTo>
                    <a:cubicBezTo>
                      <a:pt x="3" y="12"/>
                      <a:pt x="3" y="13"/>
                      <a:pt x="3" y="13"/>
                    </a:cubicBezTo>
                    <a:cubicBezTo>
                      <a:pt x="3" y="16"/>
                      <a:pt x="5" y="12"/>
                      <a:pt x="5" y="12"/>
                    </a:cubicBezTo>
                    <a:cubicBezTo>
                      <a:pt x="5" y="12"/>
                      <a:pt x="5" y="15"/>
                      <a:pt x="6" y="15"/>
                    </a:cubicBezTo>
                    <a:cubicBezTo>
                      <a:pt x="6" y="16"/>
                      <a:pt x="8" y="13"/>
                      <a:pt x="8" y="12"/>
                    </a:cubicBezTo>
                    <a:cubicBezTo>
                      <a:pt x="10" y="10"/>
                      <a:pt x="10" y="8"/>
                      <a:pt x="11" y="7"/>
                    </a:cubicBezTo>
                    <a:cubicBezTo>
                      <a:pt x="11" y="5"/>
                      <a:pt x="10" y="4"/>
                      <a:pt x="10" y="2"/>
                    </a:cubicBezTo>
                    <a:cubicBezTo>
                      <a:pt x="10" y="0"/>
                      <a:pt x="7" y="2"/>
                      <a:pt x="7"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7" name="Freeform 435">
                <a:extLst>
                  <a:ext uri="{FF2B5EF4-FFF2-40B4-BE49-F238E27FC236}">
                    <a16:creationId xmlns:a16="http://schemas.microsoft.com/office/drawing/2014/main" xmlns="" id="{650C0ECB-5603-0042-AEBE-EBA9BBA6790A}"/>
                  </a:ext>
                </a:extLst>
              </p:cNvPr>
              <p:cNvSpPr>
                <a:spLocks/>
              </p:cNvSpPr>
              <p:nvPr/>
            </p:nvSpPr>
            <p:spPr bwMode="auto">
              <a:xfrm>
                <a:off x="17550518" y="7771599"/>
                <a:ext cx="35033" cy="28669"/>
              </a:xfrm>
              <a:custGeom>
                <a:avLst/>
                <a:gdLst>
                  <a:gd name="T0" fmla="*/ 4 w 4"/>
                  <a:gd name="T1" fmla="*/ 0 h 3"/>
                  <a:gd name="T2" fmla="*/ 1 w 4"/>
                  <a:gd name="T3" fmla="*/ 3 h 3"/>
                  <a:gd name="T4" fmla="*/ 4 w 4"/>
                  <a:gd name="T5" fmla="*/ 0 h 3"/>
                </a:gdLst>
                <a:ahLst/>
                <a:cxnLst>
                  <a:cxn ang="0">
                    <a:pos x="T0" y="T1"/>
                  </a:cxn>
                  <a:cxn ang="0">
                    <a:pos x="T2" y="T3"/>
                  </a:cxn>
                  <a:cxn ang="0">
                    <a:pos x="T4" y="T5"/>
                  </a:cxn>
                </a:cxnLst>
                <a:rect l="0" t="0" r="r" b="b"/>
                <a:pathLst>
                  <a:path w="4" h="3">
                    <a:moveTo>
                      <a:pt x="4" y="0"/>
                    </a:moveTo>
                    <a:cubicBezTo>
                      <a:pt x="3" y="0"/>
                      <a:pt x="0" y="1"/>
                      <a:pt x="1" y="3"/>
                    </a:cubicBezTo>
                    <a:cubicBezTo>
                      <a:pt x="1" y="3"/>
                      <a:pt x="4" y="0"/>
                      <a:pt x="4"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8" name="Freeform 436">
                <a:extLst>
                  <a:ext uri="{FF2B5EF4-FFF2-40B4-BE49-F238E27FC236}">
                    <a16:creationId xmlns:a16="http://schemas.microsoft.com/office/drawing/2014/main" xmlns="" id="{CE187AF5-2D1B-7747-AE48-7A3638BE29A5}"/>
                  </a:ext>
                </a:extLst>
              </p:cNvPr>
              <p:cNvSpPr>
                <a:spLocks/>
              </p:cNvSpPr>
              <p:nvPr/>
            </p:nvSpPr>
            <p:spPr bwMode="auto">
              <a:xfrm>
                <a:off x="17633319" y="7679216"/>
                <a:ext cx="19109" cy="15928"/>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1" y="0"/>
                      <a:pt x="0" y="1"/>
                      <a:pt x="0" y="1"/>
                    </a:cubicBezTo>
                    <a:cubicBezTo>
                      <a:pt x="0" y="2"/>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9" name="Freeform 437">
                <a:extLst>
                  <a:ext uri="{FF2B5EF4-FFF2-40B4-BE49-F238E27FC236}">
                    <a16:creationId xmlns:a16="http://schemas.microsoft.com/office/drawing/2014/main" xmlns="" id="{62502C8B-7FC0-734A-99A5-83CF0DE9F857}"/>
                  </a:ext>
                </a:extLst>
              </p:cNvPr>
              <p:cNvSpPr>
                <a:spLocks/>
              </p:cNvSpPr>
              <p:nvPr/>
            </p:nvSpPr>
            <p:spPr bwMode="auto">
              <a:xfrm>
                <a:off x="17381727" y="7873535"/>
                <a:ext cx="19109"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0" name="Freeform 438">
                <a:extLst>
                  <a:ext uri="{FF2B5EF4-FFF2-40B4-BE49-F238E27FC236}">
                    <a16:creationId xmlns:a16="http://schemas.microsoft.com/office/drawing/2014/main" xmlns="" id="{9A85DDCD-56F3-F04E-B10A-F28F69AD432B}"/>
                  </a:ext>
                </a:extLst>
              </p:cNvPr>
              <p:cNvSpPr>
                <a:spLocks/>
              </p:cNvSpPr>
              <p:nvPr/>
            </p:nvSpPr>
            <p:spPr bwMode="auto">
              <a:xfrm>
                <a:off x="17203386" y="7838493"/>
                <a:ext cx="111465" cy="156092"/>
              </a:xfrm>
              <a:custGeom>
                <a:avLst/>
                <a:gdLst>
                  <a:gd name="T0" fmla="*/ 8 w 12"/>
                  <a:gd name="T1" fmla="*/ 1 h 17"/>
                  <a:gd name="T2" fmla="*/ 0 w 12"/>
                  <a:gd name="T3" fmla="*/ 8 h 17"/>
                  <a:gd name="T4" fmla="*/ 1 w 12"/>
                  <a:gd name="T5" fmla="*/ 14 h 17"/>
                  <a:gd name="T6" fmla="*/ 3 w 12"/>
                  <a:gd name="T7" fmla="*/ 17 h 17"/>
                  <a:gd name="T8" fmla="*/ 8 w 12"/>
                  <a:gd name="T9" fmla="*/ 1 h 17"/>
                  <a:gd name="T10" fmla="*/ 8 w 12"/>
                  <a:gd name="T11" fmla="*/ 1 h 17"/>
                </a:gdLst>
                <a:ahLst/>
                <a:cxnLst>
                  <a:cxn ang="0">
                    <a:pos x="T0" y="T1"/>
                  </a:cxn>
                  <a:cxn ang="0">
                    <a:pos x="T2" y="T3"/>
                  </a:cxn>
                  <a:cxn ang="0">
                    <a:pos x="T4" y="T5"/>
                  </a:cxn>
                  <a:cxn ang="0">
                    <a:pos x="T6" y="T7"/>
                  </a:cxn>
                  <a:cxn ang="0">
                    <a:pos x="T8" y="T9"/>
                  </a:cxn>
                  <a:cxn ang="0">
                    <a:pos x="T10" y="T11"/>
                  </a:cxn>
                </a:cxnLst>
                <a:rect l="0" t="0" r="r" b="b"/>
                <a:pathLst>
                  <a:path w="12" h="17">
                    <a:moveTo>
                      <a:pt x="8" y="1"/>
                    </a:moveTo>
                    <a:cubicBezTo>
                      <a:pt x="5" y="0"/>
                      <a:pt x="1" y="6"/>
                      <a:pt x="0" y="8"/>
                    </a:cubicBezTo>
                    <a:cubicBezTo>
                      <a:pt x="0" y="10"/>
                      <a:pt x="0" y="12"/>
                      <a:pt x="1" y="14"/>
                    </a:cubicBezTo>
                    <a:cubicBezTo>
                      <a:pt x="1" y="14"/>
                      <a:pt x="3" y="17"/>
                      <a:pt x="3" y="17"/>
                    </a:cubicBezTo>
                    <a:cubicBezTo>
                      <a:pt x="4" y="15"/>
                      <a:pt x="12" y="2"/>
                      <a:pt x="8" y="1"/>
                    </a:cubicBezTo>
                    <a:cubicBezTo>
                      <a:pt x="7" y="1"/>
                      <a:pt x="9" y="1"/>
                      <a:pt x="8"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1" name="Freeform 439">
                <a:extLst>
                  <a:ext uri="{FF2B5EF4-FFF2-40B4-BE49-F238E27FC236}">
                    <a16:creationId xmlns:a16="http://schemas.microsoft.com/office/drawing/2014/main" xmlns="" id="{84FDFA8D-7847-5B49-92F4-1C8E9AA59A95}"/>
                  </a:ext>
                </a:extLst>
              </p:cNvPr>
              <p:cNvSpPr>
                <a:spLocks/>
              </p:cNvSpPr>
              <p:nvPr/>
            </p:nvSpPr>
            <p:spPr bwMode="auto">
              <a:xfrm>
                <a:off x="16652429" y="8099708"/>
                <a:ext cx="130574" cy="92380"/>
              </a:xfrm>
              <a:custGeom>
                <a:avLst/>
                <a:gdLst>
                  <a:gd name="T0" fmla="*/ 13 w 14"/>
                  <a:gd name="T1" fmla="*/ 1 h 10"/>
                  <a:gd name="T2" fmla="*/ 9 w 14"/>
                  <a:gd name="T3" fmla="*/ 0 h 10"/>
                  <a:gd name="T4" fmla="*/ 4 w 14"/>
                  <a:gd name="T5" fmla="*/ 2 h 10"/>
                  <a:gd name="T6" fmla="*/ 4 w 14"/>
                  <a:gd name="T7" fmla="*/ 9 h 10"/>
                  <a:gd name="T8" fmla="*/ 11 w 14"/>
                  <a:gd name="T9" fmla="*/ 6 h 10"/>
                  <a:gd name="T10" fmla="*/ 13 w 14"/>
                  <a:gd name="T11" fmla="*/ 1 h 10"/>
                </a:gdLst>
                <a:ahLst/>
                <a:cxnLst>
                  <a:cxn ang="0">
                    <a:pos x="T0" y="T1"/>
                  </a:cxn>
                  <a:cxn ang="0">
                    <a:pos x="T2" y="T3"/>
                  </a:cxn>
                  <a:cxn ang="0">
                    <a:pos x="T4" y="T5"/>
                  </a:cxn>
                  <a:cxn ang="0">
                    <a:pos x="T6" y="T7"/>
                  </a:cxn>
                  <a:cxn ang="0">
                    <a:pos x="T8" y="T9"/>
                  </a:cxn>
                  <a:cxn ang="0">
                    <a:pos x="T10" y="T11"/>
                  </a:cxn>
                </a:cxnLst>
                <a:rect l="0" t="0" r="r" b="b"/>
                <a:pathLst>
                  <a:path w="14" h="10">
                    <a:moveTo>
                      <a:pt x="13" y="1"/>
                    </a:moveTo>
                    <a:cubicBezTo>
                      <a:pt x="12" y="1"/>
                      <a:pt x="11" y="0"/>
                      <a:pt x="9" y="0"/>
                    </a:cubicBezTo>
                    <a:cubicBezTo>
                      <a:pt x="7" y="0"/>
                      <a:pt x="6" y="1"/>
                      <a:pt x="4" y="2"/>
                    </a:cubicBezTo>
                    <a:cubicBezTo>
                      <a:pt x="2" y="4"/>
                      <a:pt x="0" y="7"/>
                      <a:pt x="4" y="9"/>
                    </a:cubicBezTo>
                    <a:cubicBezTo>
                      <a:pt x="6" y="10"/>
                      <a:pt x="10" y="8"/>
                      <a:pt x="11" y="6"/>
                    </a:cubicBezTo>
                    <a:cubicBezTo>
                      <a:pt x="11" y="5"/>
                      <a:pt x="14" y="1"/>
                      <a:pt x="1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2" name="Freeform 440">
                <a:extLst>
                  <a:ext uri="{FF2B5EF4-FFF2-40B4-BE49-F238E27FC236}">
                    <a16:creationId xmlns:a16="http://schemas.microsoft.com/office/drawing/2014/main" xmlns="" id="{491AAC96-4851-5B4B-8B1D-B3D52D105A25}"/>
                  </a:ext>
                </a:extLst>
              </p:cNvPr>
              <p:cNvSpPr>
                <a:spLocks/>
              </p:cNvSpPr>
              <p:nvPr/>
            </p:nvSpPr>
            <p:spPr bwMode="auto">
              <a:xfrm>
                <a:off x="17184277" y="8163419"/>
                <a:ext cx="187897" cy="264400"/>
              </a:xfrm>
              <a:custGeom>
                <a:avLst/>
                <a:gdLst>
                  <a:gd name="T0" fmla="*/ 12 w 20"/>
                  <a:gd name="T1" fmla="*/ 2 h 28"/>
                  <a:gd name="T2" fmla="*/ 9 w 20"/>
                  <a:gd name="T3" fmla="*/ 2 h 28"/>
                  <a:gd name="T4" fmla="*/ 4 w 20"/>
                  <a:gd name="T5" fmla="*/ 3 h 28"/>
                  <a:gd name="T6" fmla="*/ 3 w 20"/>
                  <a:gd name="T7" fmla="*/ 11 h 28"/>
                  <a:gd name="T8" fmla="*/ 3 w 20"/>
                  <a:gd name="T9" fmla="*/ 13 h 28"/>
                  <a:gd name="T10" fmla="*/ 0 w 20"/>
                  <a:gd name="T11" fmla="*/ 13 h 28"/>
                  <a:gd name="T12" fmla="*/ 3 w 20"/>
                  <a:gd name="T13" fmla="*/ 22 h 28"/>
                  <a:gd name="T14" fmla="*/ 5 w 20"/>
                  <a:gd name="T15" fmla="*/ 20 h 28"/>
                  <a:gd name="T16" fmla="*/ 7 w 20"/>
                  <a:gd name="T17" fmla="*/ 22 h 28"/>
                  <a:gd name="T18" fmla="*/ 4 w 20"/>
                  <a:gd name="T19" fmla="*/ 23 h 28"/>
                  <a:gd name="T20" fmla="*/ 8 w 20"/>
                  <a:gd name="T21" fmla="*/ 26 h 28"/>
                  <a:gd name="T22" fmla="*/ 11 w 20"/>
                  <a:gd name="T23" fmla="*/ 25 h 28"/>
                  <a:gd name="T24" fmla="*/ 15 w 20"/>
                  <a:gd name="T25" fmla="*/ 28 h 28"/>
                  <a:gd name="T26" fmla="*/ 14 w 20"/>
                  <a:gd name="T27" fmla="*/ 25 h 28"/>
                  <a:gd name="T28" fmla="*/ 17 w 20"/>
                  <a:gd name="T29" fmla="*/ 24 h 28"/>
                  <a:gd name="T30" fmla="*/ 10 w 20"/>
                  <a:gd name="T31" fmla="*/ 22 h 28"/>
                  <a:gd name="T32" fmla="*/ 9 w 20"/>
                  <a:gd name="T33" fmla="*/ 16 h 28"/>
                  <a:gd name="T34" fmla="*/ 12 w 20"/>
                  <a:gd name="T35" fmla="*/ 12 h 28"/>
                  <a:gd name="T36" fmla="*/ 13 w 20"/>
                  <a:gd name="T37" fmla="*/ 7 h 28"/>
                  <a:gd name="T38" fmla="*/ 12 w 20"/>
                  <a:gd name="T39" fmla="*/ 2 h 28"/>
                  <a:gd name="T40" fmla="*/ 12 w 20"/>
                  <a:gd name="T41"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28">
                    <a:moveTo>
                      <a:pt x="12" y="2"/>
                    </a:moveTo>
                    <a:cubicBezTo>
                      <a:pt x="10" y="1"/>
                      <a:pt x="11" y="5"/>
                      <a:pt x="9" y="2"/>
                    </a:cubicBezTo>
                    <a:cubicBezTo>
                      <a:pt x="8" y="0"/>
                      <a:pt x="4" y="1"/>
                      <a:pt x="4" y="3"/>
                    </a:cubicBezTo>
                    <a:cubicBezTo>
                      <a:pt x="3" y="6"/>
                      <a:pt x="4" y="8"/>
                      <a:pt x="3" y="11"/>
                    </a:cubicBezTo>
                    <a:cubicBezTo>
                      <a:pt x="3" y="12"/>
                      <a:pt x="3" y="13"/>
                      <a:pt x="3" y="13"/>
                    </a:cubicBezTo>
                    <a:cubicBezTo>
                      <a:pt x="2" y="14"/>
                      <a:pt x="0" y="13"/>
                      <a:pt x="0" y="13"/>
                    </a:cubicBezTo>
                    <a:cubicBezTo>
                      <a:pt x="0" y="13"/>
                      <a:pt x="2" y="22"/>
                      <a:pt x="3" y="22"/>
                    </a:cubicBezTo>
                    <a:cubicBezTo>
                      <a:pt x="3" y="22"/>
                      <a:pt x="4" y="19"/>
                      <a:pt x="5" y="20"/>
                    </a:cubicBezTo>
                    <a:cubicBezTo>
                      <a:pt x="5" y="20"/>
                      <a:pt x="7" y="21"/>
                      <a:pt x="7" y="22"/>
                    </a:cubicBezTo>
                    <a:cubicBezTo>
                      <a:pt x="7" y="23"/>
                      <a:pt x="4" y="21"/>
                      <a:pt x="4" y="23"/>
                    </a:cubicBezTo>
                    <a:cubicBezTo>
                      <a:pt x="4" y="25"/>
                      <a:pt x="6" y="27"/>
                      <a:pt x="8" y="26"/>
                    </a:cubicBezTo>
                    <a:cubicBezTo>
                      <a:pt x="9" y="26"/>
                      <a:pt x="10" y="24"/>
                      <a:pt x="11" y="25"/>
                    </a:cubicBezTo>
                    <a:cubicBezTo>
                      <a:pt x="11" y="25"/>
                      <a:pt x="15" y="28"/>
                      <a:pt x="15" y="28"/>
                    </a:cubicBezTo>
                    <a:cubicBezTo>
                      <a:pt x="16" y="27"/>
                      <a:pt x="13" y="26"/>
                      <a:pt x="14" y="25"/>
                    </a:cubicBezTo>
                    <a:cubicBezTo>
                      <a:pt x="13" y="26"/>
                      <a:pt x="20" y="28"/>
                      <a:pt x="17" y="24"/>
                    </a:cubicBezTo>
                    <a:cubicBezTo>
                      <a:pt x="15" y="22"/>
                      <a:pt x="11" y="25"/>
                      <a:pt x="10" y="22"/>
                    </a:cubicBezTo>
                    <a:cubicBezTo>
                      <a:pt x="9" y="20"/>
                      <a:pt x="9" y="19"/>
                      <a:pt x="9" y="16"/>
                    </a:cubicBezTo>
                    <a:cubicBezTo>
                      <a:pt x="9" y="14"/>
                      <a:pt x="11" y="14"/>
                      <a:pt x="12" y="12"/>
                    </a:cubicBezTo>
                    <a:cubicBezTo>
                      <a:pt x="14" y="10"/>
                      <a:pt x="14" y="9"/>
                      <a:pt x="13" y="7"/>
                    </a:cubicBezTo>
                    <a:cubicBezTo>
                      <a:pt x="13" y="7"/>
                      <a:pt x="13" y="2"/>
                      <a:pt x="12" y="2"/>
                    </a:cubicBezTo>
                    <a:cubicBezTo>
                      <a:pt x="11" y="2"/>
                      <a:pt x="13" y="2"/>
                      <a:pt x="1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3" name="Freeform 441">
                <a:extLst>
                  <a:ext uri="{FF2B5EF4-FFF2-40B4-BE49-F238E27FC236}">
                    <a16:creationId xmlns:a16="http://schemas.microsoft.com/office/drawing/2014/main" xmlns="" id="{BF151DE3-F52F-3E44-B5FB-3D055F673877}"/>
                  </a:ext>
                </a:extLst>
              </p:cNvPr>
              <p:cNvSpPr>
                <a:spLocks/>
              </p:cNvSpPr>
              <p:nvPr/>
            </p:nvSpPr>
            <p:spPr bwMode="auto">
              <a:xfrm>
                <a:off x="17343512" y="8389592"/>
                <a:ext cx="57323" cy="73269"/>
              </a:xfrm>
              <a:custGeom>
                <a:avLst/>
                <a:gdLst>
                  <a:gd name="T0" fmla="*/ 3 w 6"/>
                  <a:gd name="T1" fmla="*/ 1 h 8"/>
                  <a:gd name="T2" fmla="*/ 1 w 6"/>
                  <a:gd name="T3" fmla="*/ 1 h 8"/>
                  <a:gd name="T4" fmla="*/ 0 w 6"/>
                  <a:gd name="T5" fmla="*/ 3 h 8"/>
                  <a:gd name="T6" fmla="*/ 2 w 6"/>
                  <a:gd name="T7" fmla="*/ 6 h 8"/>
                  <a:gd name="T8" fmla="*/ 5 w 6"/>
                  <a:gd name="T9" fmla="*/ 7 h 8"/>
                  <a:gd name="T10" fmla="*/ 4 w 6"/>
                  <a:gd name="T11" fmla="*/ 4 h 8"/>
                  <a:gd name="T12" fmla="*/ 3 w 6"/>
                  <a:gd name="T13" fmla="*/ 1 h 8"/>
                  <a:gd name="T14" fmla="*/ 3 w 6"/>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8">
                    <a:moveTo>
                      <a:pt x="3" y="1"/>
                    </a:moveTo>
                    <a:cubicBezTo>
                      <a:pt x="3" y="1"/>
                      <a:pt x="2" y="0"/>
                      <a:pt x="1" y="1"/>
                    </a:cubicBezTo>
                    <a:cubicBezTo>
                      <a:pt x="1" y="2"/>
                      <a:pt x="0" y="2"/>
                      <a:pt x="0" y="3"/>
                    </a:cubicBezTo>
                    <a:cubicBezTo>
                      <a:pt x="1" y="4"/>
                      <a:pt x="0" y="5"/>
                      <a:pt x="2" y="6"/>
                    </a:cubicBezTo>
                    <a:cubicBezTo>
                      <a:pt x="2" y="6"/>
                      <a:pt x="6" y="8"/>
                      <a:pt x="5" y="7"/>
                    </a:cubicBezTo>
                    <a:cubicBezTo>
                      <a:pt x="5" y="6"/>
                      <a:pt x="5" y="5"/>
                      <a:pt x="4" y="4"/>
                    </a:cubicBezTo>
                    <a:cubicBezTo>
                      <a:pt x="2" y="4"/>
                      <a:pt x="2" y="1"/>
                      <a:pt x="3" y="1"/>
                    </a:cubicBezTo>
                    <a:cubicBezTo>
                      <a:pt x="2" y="1"/>
                      <a:pt x="4" y="1"/>
                      <a:pt x="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4" name="Freeform 442">
                <a:extLst>
                  <a:ext uri="{FF2B5EF4-FFF2-40B4-BE49-F238E27FC236}">
                    <a16:creationId xmlns:a16="http://schemas.microsoft.com/office/drawing/2014/main" xmlns="" id="{8D7B268F-BC07-7344-8158-8FFD293D89D2}"/>
                  </a:ext>
                </a:extLst>
              </p:cNvPr>
              <p:cNvSpPr>
                <a:spLocks/>
              </p:cNvSpPr>
              <p:nvPr/>
            </p:nvSpPr>
            <p:spPr bwMode="auto">
              <a:xfrm>
                <a:off x="17381727" y="8453303"/>
                <a:ext cx="92356" cy="124237"/>
              </a:xfrm>
              <a:custGeom>
                <a:avLst/>
                <a:gdLst>
                  <a:gd name="T0" fmla="*/ 4 w 10"/>
                  <a:gd name="T1" fmla="*/ 0 h 13"/>
                  <a:gd name="T2" fmla="*/ 2 w 10"/>
                  <a:gd name="T3" fmla="*/ 1 h 13"/>
                  <a:gd name="T4" fmla="*/ 4 w 10"/>
                  <a:gd name="T5" fmla="*/ 4 h 13"/>
                  <a:gd name="T6" fmla="*/ 4 w 10"/>
                  <a:gd name="T7" fmla="*/ 9 h 13"/>
                  <a:gd name="T8" fmla="*/ 5 w 10"/>
                  <a:gd name="T9" fmla="*/ 13 h 13"/>
                  <a:gd name="T10" fmla="*/ 5 w 10"/>
                  <a:gd name="T11" fmla="*/ 11 h 13"/>
                  <a:gd name="T12" fmla="*/ 9 w 10"/>
                  <a:gd name="T13" fmla="*/ 8 h 13"/>
                  <a:gd name="T14" fmla="*/ 8 w 10"/>
                  <a:gd name="T15" fmla="*/ 6 h 13"/>
                  <a:gd name="T16" fmla="*/ 9 w 10"/>
                  <a:gd name="T17" fmla="*/ 5 h 13"/>
                  <a:gd name="T18" fmla="*/ 7 w 10"/>
                  <a:gd name="T19" fmla="*/ 1 h 13"/>
                  <a:gd name="T20" fmla="*/ 4 w 1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3">
                    <a:moveTo>
                      <a:pt x="4" y="0"/>
                    </a:moveTo>
                    <a:cubicBezTo>
                      <a:pt x="3" y="0"/>
                      <a:pt x="4" y="0"/>
                      <a:pt x="2" y="1"/>
                    </a:cubicBezTo>
                    <a:cubicBezTo>
                      <a:pt x="1" y="2"/>
                      <a:pt x="3" y="3"/>
                      <a:pt x="4" y="4"/>
                    </a:cubicBezTo>
                    <a:cubicBezTo>
                      <a:pt x="5" y="6"/>
                      <a:pt x="0" y="7"/>
                      <a:pt x="4" y="9"/>
                    </a:cubicBezTo>
                    <a:cubicBezTo>
                      <a:pt x="5" y="10"/>
                      <a:pt x="3" y="12"/>
                      <a:pt x="5" y="13"/>
                    </a:cubicBezTo>
                    <a:cubicBezTo>
                      <a:pt x="6" y="13"/>
                      <a:pt x="6" y="12"/>
                      <a:pt x="5" y="11"/>
                    </a:cubicBezTo>
                    <a:cubicBezTo>
                      <a:pt x="3" y="5"/>
                      <a:pt x="9" y="10"/>
                      <a:pt x="9" y="8"/>
                    </a:cubicBezTo>
                    <a:cubicBezTo>
                      <a:pt x="9" y="7"/>
                      <a:pt x="7" y="6"/>
                      <a:pt x="8" y="6"/>
                    </a:cubicBezTo>
                    <a:cubicBezTo>
                      <a:pt x="8" y="5"/>
                      <a:pt x="10" y="6"/>
                      <a:pt x="9" y="5"/>
                    </a:cubicBezTo>
                    <a:cubicBezTo>
                      <a:pt x="8" y="4"/>
                      <a:pt x="6" y="3"/>
                      <a:pt x="7" y="1"/>
                    </a:cubicBezTo>
                    <a:cubicBezTo>
                      <a:pt x="7" y="0"/>
                      <a:pt x="5" y="0"/>
                      <a:pt x="4"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5" name="Freeform 443">
                <a:extLst>
                  <a:ext uri="{FF2B5EF4-FFF2-40B4-BE49-F238E27FC236}">
                    <a16:creationId xmlns:a16="http://schemas.microsoft.com/office/drawing/2014/main" xmlns="" id="{267359B8-445D-B24F-83FD-44D2B6E3170D}"/>
                  </a:ext>
                </a:extLst>
              </p:cNvPr>
              <p:cNvSpPr>
                <a:spLocks/>
              </p:cNvSpPr>
              <p:nvPr/>
            </p:nvSpPr>
            <p:spPr bwMode="auto">
              <a:xfrm>
                <a:off x="17212936" y="8399150"/>
                <a:ext cx="57323" cy="73269"/>
              </a:xfrm>
              <a:custGeom>
                <a:avLst/>
                <a:gdLst>
                  <a:gd name="T0" fmla="*/ 6 w 6"/>
                  <a:gd name="T1" fmla="*/ 5 h 8"/>
                  <a:gd name="T2" fmla="*/ 0 w 6"/>
                  <a:gd name="T3" fmla="*/ 2 h 8"/>
                  <a:gd name="T4" fmla="*/ 3 w 6"/>
                  <a:gd name="T5" fmla="*/ 6 h 8"/>
                  <a:gd name="T6" fmla="*/ 6 w 6"/>
                  <a:gd name="T7" fmla="*/ 5 h 8"/>
                  <a:gd name="T8" fmla="*/ 6 w 6"/>
                  <a:gd name="T9" fmla="*/ 5 h 8"/>
                </a:gdLst>
                <a:ahLst/>
                <a:cxnLst>
                  <a:cxn ang="0">
                    <a:pos x="T0" y="T1"/>
                  </a:cxn>
                  <a:cxn ang="0">
                    <a:pos x="T2" y="T3"/>
                  </a:cxn>
                  <a:cxn ang="0">
                    <a:pos x="T4" y="T5"/>
                  </a:cxn>
                  <a:cxn ang="0">
                    <a:pos x="T6" y="T7"/>
                  </a:cxn>
                  <a:cxn ang="0">
                    <a:pos x="T8" y="T9"/>
                  </a:cxn>
                </a:cxnLst>
                <a:rect l="0" t="0" r="r" b="b"/>
                <a:pathLst>
                  <a:path w="6" h="8">
                    <a:moveTo>
                      <a:pt x="6" y="5"/>
                    </a:moveTo>
                    <a:cubicBezTo>
                      <a:pt x="5" y="4"/>
                      <a:pt x="3" y="0"/>
                      <a:pt x="0" y="2"/>
                    </a:cubicBezTo>
                    <a:cubicBezTo>
                      <a:pt x="0" y="2"/>
                      <a:pt x="3" y="5"/>
                      <a:pt x="3" y="6"/>
                    </a:cubicBezTo>
                    <a:cubicBezTo>
                      <a:pt x="3" y="8"/>
                      <a:pt x="6" y="8"/>
                      <a:pt x="6" y="5"/>
                    </a:cubicBezTo>
                    <a:cubicBezTo>
                      <a:pt x="6" y="5"/>
                      <a:pt x="6" y="6"/>
                      <a:pt x="6"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6" name="Freeform 444">
                <a:extLst>
                  <a:ext uri="{FF2B5EF4-FFF2-40B4-BE49-F238E27FC236}">
                    <a16:creationId xmlns:a16="http://schemas.microsoft.com/office/drawing/2014/main" xmlns="" id="{2634CAE4-95AB-3C4F-91ED-10568DD80848}"/>
                  </a:ext>
                </a:extLst>
              </p:cNvPr>
              <p:cNvSpPr>
                <a:spLocks/>
              </p:cNvSpPr>
              <p:nvPr/>
            </p:nvSpPr>
            <p:spPr bwMode="auto">
              <a:xfrm>
                <a:off x="17279818" y="8472417"/>
                <a:ext cx="82803" cy="95566"/>
              </a:xfrm>
              <a:custGeom>
                <a:avLst/>
                <a:gdLst>
                  <a:gd name="T0" fmla="*/ 3 w 9"/>
                  <a:gd name="T1" fmla="*/ 2 h 10"/>
                  <a:gd name="T2" fmla="*/ 0 w 9"/>
                  <a:gd name="T3" fmla="*/ 2 h 10"/>
                  <a:gd name="T4" fmla="*/ 2 w 9"/>
                  <a:gd name="T5" fmla="*/ 4 h 10"/>
                  <a:gd name="T6" fmla="*/ 1 w 9"/>
                  <a:gd name="T7" fmla="*/ 9 h 10"/>
                  <a:gd name="T8" fmla="*/ 6 w 9"/>
                  <a:gd name="T9" fmla="*/ 6 h 10"/>
                  <a:gd name="T10" fmla="*/ 3 w 9"/>
                  <a:gd name="T11" fmla="*/ 2 h 10"/>
                  <a:gd name="T12" fmla="*/ 3 w 9"/>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3" y="2"/>
                    </a:moveTo>
                    <a:cubicBezTo>
                      <a:pt x="2" y="1"/>
                      <a:pt x="1" y="1"/>
                      <a:pt x="0" y="2"/>
                    </a:cubicBezTo>
                    <a:cubicBezTo>
                      <a:pt x="0" y="3"/>
                      <a:pt x="2" y="3"/>
                      <a:pt x="2" y="4"/>
                    </a:cubicBezTo>
                    <a:cubicBezTo>
                      <a:pt x="3" y="5"/>
                      <a:pt x="0" y="8"/>
                      <a:pt x="1" y="9"/>
                    </a:cubicBezTo>
                    <a:cubicBezTo>
                      <a:pt x="1" y="10"/>
                      <a:pt x="5" y="6"/>
                      <a:pt x="6" y="6"/>
                    </a:cubicBezTo>
                    <a:cubicBezTo>
                      <a:pt x="9" y="6"/>
                      <a:pt x="3" y="2"/>
                      <a:pt x="3" y="2"/>
                    </a:cubicBezTo>
                    <a:cubicBezTo>
                      <a:pt x="1" y="0"/>
                      <a:pt x="3"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7" name="Freeform 445">
                <a:extLst>
                  <a:ext uri="{FF2B5EF4-FFF2-40B4-BE49-F238E27FC236}">
                    <a16:creationId xmlns:a16="http://schemas.microsoft.com/office/drawing/2014/main" xmlns="" id="{07A3F8E9-8B60-D347-B6D1-AC3FA3A2580F}"/>
                  </a:ext>
                </a:extLst>
              </p:cNvPr>
              <p:cNvSpPr>
                <a:spLocks/>
              </p:cNvSpPr>
              <p:nvPr/>
            </p:nvSpPr>
            <p:spPr bwMode="auto">
              <a:xfrm>
                <a:off x="17298926" y="8529755"/>
                <a:ext cx="63695" cy="101936"/>
              </a:xfrm>
              <a:custGeom>
                <a:avLst/>
                <a:gdLst>
                  <a:gd name="T0" fmla="*/ 6 w 7"/>
                  <a:gd name="T1" fmla="*/ 1 h 11"/>
                  <a:gd name="T2" fmla="*/ 3 w 7"/>
                  <a:gd name="T3" fmla="*/ 5 h 11"/>
                  <a:gd name="T4" fmla="*/ 3 w 7"/>
                  <a:gd name="T5" fmla="*/ 9 h 11"/>
                  <a:gd name="T6" fmla="*/ 5 w 7"/>
                  <a:gd name="T7" fmla="*/ 6 h 11"/>
                  <a:gd name="T8" fmla="*/ 6 w 7"/>
                  <a:gd name="T9" fmla="*/ 1 h 11"/>
                  <a:gd name="T10" fmla="*/ 6 w 7"/>
                  <a:gd name="T11" fmla="*/ 1 h 11"/>
                </a:gdLst>
                <a:ahLst/>
                <a:cxnLst>
                  <a:cxn ang="0">
                    <a:pos x="T0" y="T1"/>
                  </a:cxn>
                  <a:cxn ang="0">
                    <a:pos x="T2" y="T3"/>
                  </a:cxn>
                  <a:cxn ang="0">
                    <a:pos x="T4" y="T5"/>
                  </a:cxn>
                  <a:cxn ang="0">
                    <a:pos x="T6" y="T7"/>
                  </a:cxn>
                  <a:cxn ang="0">
                    <a:pos x="T8" y="T9"/>
                  </a:cxn>
                  <a:cxn ang="0">
                    <a:pos x="T10" y="T11"/>
                  </a:cxn>
                </a:cxnLst>
                <a:rect l="0" t="0" r="r" b="b"/>
                <a:pathLst>
                  <a:path w="7" h="11">
                    <a:moveTo>
                      <a:pt x="6" y="1"/>
                    </a:moveTo>
                    <a:cubicBezTo>
                      <a:pt x="3" y="1"/>
                      <a:pt x="4" y="4"/>
                      <a:pt x="3" y="5"/>
                    </a:cubicBezTo>
                    <a:cubicBezTo>
                      <a:pt x="0" y="7"/>
                      <a:pt x="1" y="7"/>
                      <a:pt x="3" y="9"/>
                    </a:cubicBezTo>
                    <a:cubicBezTo>
                      <a:pt x="6" y="11"/>
                      <a:pt x="4" y="8"/>
                      <a:pt x="5" y="6"/>
                    </a:cubicBezTo>
                    <a:cubicBezTo>
                      <a:pt x="5" y="6"/>
                      <a:pt x="7" y="0"/>
                      <a:pt x="6" y="1"/>
                    </a:cubicBezTo>
                    <a:cubicBezTo>
                      <a:pt x="5" y="1"/>
                      <a:pt x="6" y="0"/>
                      <a:pt x="6"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8" name="Freeform 446">
                <a:extLst>
                  <a:ext uri="{FF2B5EF4-FFF2-40B4-BE49-F238E27FC236}">
                    <a16:creationId xmlns:a16="http://schemas.microsoft.com/office/drawing/2014/main" xmlns="" id="{CD1808E0-013E-3C4C-B133-461247D36301}"/>
                  </a:ext>
                </a:extLst>
              </p:cNvPr>
              <p:cNvSpPr>
                <a:spLocks/>
              </p:cNvSpPr>
              <p:nvPr/>
            </p:nvSpPr>
            <p:spPr bwMode="auto">
              <a:xfrm>
                <a:off x="17353063" y="8520200"/>
                <a:ext cx="38217" cy="73269"/>
              </a:xfrm>
              <a:custGeom>
                <a:avLst/>
                <a:gdLst>
                  <a:gd name="T0" fmla="*/ 3 w 4"/>
                  <a:gd name="T1" fmla="*/ 1 h 8"/>
                  <a:gd name="T2" fmla="*/ 0 w 4"/>
                  <a:gd name="T3" fmla="*/ 8 h 8"/>
                  <a:gd name="T4" fmla="*/ 3 w 4"/>
                  <a:gd name="T5" fmla="*/ 5 h 8"/>
                  <a:gd name="T6" fmla="*/ 3 w 4"/>
                  <a:gd name="T7" fmla="*/ 1 h 8"/>
                  <a:gd name="T8" fmla="*/ 3 w 4"/>
                  <a:gd name="T9" fmla="*/ 1 h 8"/>
                </a:gdLst>
                <a:ahLst/>
                <a:cxnLst>
                  <a:cxn ang="0">
                    <a:pos x="T0" y="T1"/>
                  </a:cxn>
                  <a:cxn ang="0">
                    <a:pos x="T2" y="T3"/>
                  </a:cxn>
                  <a:cxn ang="0">
                    <a:pos x="T4" y="T5"/>
                  </a:cxn>
                  <a:cxn ang="0">
                    <a:pos x="T6" y="T7"/>
                  </a:cxn>
                  <a:cxn ang="0">
                    <a:pos x="T8" y="T9"/>
                  </a:cxn>
                </a:cxnLst>
                <a:rect l="0" t="0" r="r" b="b"/>
                <a:pathLst>
                  <a:path w="4" h="8">
                    <a:moveTo>
                      <a:pt x="3" y="1"/>
                    </a:moveTo>
                    <a:cubicBezTo>
                      <a:pt x="2" y="1"/>
                      <a:pt x="0" y="7"/>
                      <a:pt x="0" y="8"/>
                    </a:cubicBezTo>
                    <a:cubicBezTo>
                      <a:pt x="0" y="8"/>
                      <a:pt x="2" y="6"/>
                      <a:pt x="3" y="5"/>
                    </a:cubicBezTo>
                    <a:cubicBezTo>
                      <a:pt x="3" y="5"/>
                      <a:pt x="4" y="0"/>
                      <a:pt x="3" y="1"/>
                    </a:cubicBezTo>
                    <a:cubicBezTo>
                      <a:pt x="2" y="1"/>
                      <a:pt x="3" y="1"/>
                      <a:pt x="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9" name="Freeform 447">
                <a:extLst>
                  <a:ext uri="{FF2B5EF4-FFF2-40B4-BE49-F238E27FC236}">
                    <a16:creationId xmlns:a16="http://schemas.microsoft.com/office/drawing/2014/main" xmlns="" id="{9FE49E19-957F-5841-823B-A8364CAC46DA}"/>
                  </a:ext>
                </a:extLst>
              </p:cNvPr>
              <p:cNvSpPr>
                <a:spLocks/>
              </p:cNvSpPr>
              <p:nvPr/>
            </p:nvSpPr>
            <p:spPr bwMode="auto">
              <a:xfrm>
                <a:off x="17372174" y="8567983"/>
                <a:ext cx="57323" cy="35042"/>
              </a:xfrm>
              <a:custGeom>
                <a:avLst/>
                <a:gdLst>
                  <a:gd name="T0" fmla="*/ 1 w 6"/>
                  <a:gd name="T1" fmla="*/ 1 h 4"/>
                  <a:gd name="T2" fmla="*/ 3 w 6"/>
                  <a:gd name="T3" fmla="*/ 3 h 4"/>
                  <a:gd name="T4" fmla="*/ 1 w 6"/>
                  <a:gd name="T5" fmla="*/ 1 h 4"/>
                  <a:gd name="T6" fmla="*/ 1 w 6"/>
                  <a:gd name="T7" fmla="*/ 1 h 4"/>
                </a:gdLst>
                <a:ahLst/>
                <a:cxnLst>
                  <a:cxn ang="0">
                    <a:pos x="T0" y="T1"/>
                  </a:cxn>
                  <a:cxn ang="0">
                    <a:pos x="T2" y="T3"/>
                  </a:cxn>
                  <a:cxn ang="0">
                    <a:pos x="T4" y="T5"/>
                  </a:cxn>
                  <a:cxn ang="0">
                    <a:pos x="T6" y="T7"/>
                  </a:cxn>
                </a:cxnLst>
                <a:rect l="0" t="0" r="r" b="b"/>
                <a:pathLst>
                  <a:path w="6" h="4">
                    <a:moveTo>
                      <a:pt x="1" y="1"/>
                    </a:moveTo>
                    <a:cubicBezTo>
                      <a:pt x="0" y="3"/>
                      <a:pt x="1" y="4"/>
                      <a:pt x="3" y="3"/>
                    </a:cubicBezTo>
                    <a:cubicBezTo>
                      <a:pt x="6" y="3"/>
                      <a:pt x="2" y="0"/>
                      <a:pt x="1" y="1"/>
                    </a:cubicBezTo>
                    <a:cubicBezTo>
                      <a:pt x="1" y="2"/>
                      <a:pt x="2" y="1"/>
                      <a:pt x="1"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0" name="Freeform 448">
                <a:extLst>
                  <a:ext uri="{FF2B5EF4-FFF2-40B4-BE49-F238E27FC236}">
                    <a16:creationId xmlns:a16="http://schemas.microsoft.com/office/drawing/2014/main" xmlns="" id="{109D92A0-4B31-A644-A117-79C82A448E06}"/>
                  </a:ext>
                </a:extLst>
              </p:cNvPr>
              <p:cNvSpPr>
                <a:spLocks/>
              </p:cNvSpPr>
              <p:nvPr/>
            </p:nvSpPr>
            <p:spPr bwMode="auto">
              <a:xfrm>
                <a:off x="17372174" y="8593469"/>
                <a:ext cx="130574" cy="197506"/>
              </a:xfrm>
              <a:custGeom>
                <a:avLst/>
                <a:gdLst>
                  <a:gd name="T0" fmla="*/ 10 w 14"/>
                  <a:gd name="T1" fmla="*/ 0 h 21"/>
                  <a:gd name="T2" fmla="*/ 9 w 14"/>
                  <a:gd name="T3" fmla="*/ 2 h 21"/>
                  <a:gd name="T4" fmla="*/ 7 w 14"/>
                  <a:gd name="T5" fmla="*/ 4 h 21"/>
                  <a:gd name="T6" fmla="*/ 3 w 14"/>
                  <a:gd name="T7" fmla="*/ 6 h 21"/>
                  <a:gd name="T8" fmla="*/ 2 w 14"/>
                  <a:gd name="T9" fmla="*/ 11 h 21"/>
                  <a:gd name="T10" fmla="*/ 2 w 14"/>
                  <a:gd name="T11" fmla="*/ 14 h 21"/>
                  <a:gd name="T12" fmla="*/ 3 w 14"/>
                  <a:gd name="T13" fmla="*/ 18 h 21"/>
                  <a:gd name="T14" fmla="*/ 8 w 14"/>
                  <a:gd name="T15" fmla="*/ 19 h 21"/>
                  <a:gd name="T16" fmla="*/ 8 w 14"/>
                  <a:gd name="T17" fmla="*/ 16 h 21"/>
                  <a:gd name="T18" fmla="*/ 10 w 14"/>
                  <a:gd name="T19" fmla="*/ 12 h 21"/>
                  <a:gd name="T20" fmla="*/ 12 w 14"/>
                  <a:gd name="T21" fmla="*/ 17 h 21"/>
                  <a:gd name="T22" fmla="*/ 13 w 14"/>
                  <a:gd name="T23" fmla="*/ 14 h 21"/>
                  <a:gd name="T24" fmla="*/ 13 w 14"/>
                  <a:gd name="T25" fmla="*/ 10 h 21"/>
                  <a:gd name="T26" fmla="*/ 10 w 14"/>
                  <a:gd name="T27" fmla="*/ 0 h 21"/>
                  <a:gd name="T28" fmla="*/ 10 w 14"/>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21">
                    <a:moveTo>
                      <a:pt x="10" y="0"/>
                    </a:moveTo>
                    <a:cubicBezTo>
                      <a:pt x="9" y="0"/>
                      <a:pt x="9" y="1"/>
                      <a:pt x="9" y="2"/>
                    </a:cubicBezTo>
                    <a:cubicBezTo>
                      <a:pt x="9" y="3"/>
                      <a:pt x="9" y="3"/>
                      <a:pt x="7" y="4"/>
                    </a:cubicBezTo>
                    <a:cubicBezTo>
                      <a:pt x="6" y="4"/>
                      <a:pt x="4" y="6"/>
                      <a:pt x="3" y="6"/>
                    </a:cubicBezTo>
                    <a:cubicBezTo>
                      <a:pt x="1" y="9"/>
                      <a:pt x="0" y="9"/>
                      <a:pt x="2" y="11"/>
                    </a:cubicBezTo>
                    <a:cubicBezTo>
                      <a:pt x="3" y="12"/>
                      <a:pt x="2" y="13"/>
                      <a:pt x="2" y="14"/>
                    </a:cubicBezTo>
                    <a:cubicBezTo>
                      <a:pt x="1" y="16"/>
                      <a:pt x="2" y="17"/>
                      <a:pt x="3" y="18"/>
                    </a:cubicBezTo>
                    <a:cubicBezTo>
                      <a:pt x="5" y="19"/>
                      <a:pt x="7" y="19"/>
                      <a:pt x="8" y="19"/>
                    </a:cubicBezTo>
                    <a:cubicBezTo>
                      <a:pt x="11" y="21"/>
                      <a:pt x="9" y="18"/>
                      <a:pt x="8" y="16"/>
                    </a:cubicBezTo>
                    <a:cubicBezTo>
                      <a:pt x="8" y="16"/>
                      <a:pt x="8" y="12"/>
                      <a:pt x="10" y="12"/>
                    </a:cubicBezTo>
                    <a:cubicBezTo>
                      <a:pt x="11" y="12"/>
                      <a:pt x="11" y="17"/>
                      <a:pt x="12" y="17"/>
                    </a:cubicBezTo>
                    <a:cubicBezTo>
                      <a:pt x="12" y="17"/>
                      <a:pt x="13" y="14"/>
                      <a:pt x="13" y="14"/>
                    </a:cubicBezTo>
                    <a:cubicBezTo>
                      <a:pt x="14" y="12"/>
                      <a:pt x="14" y="11"/>
                      <a:pt x="13" y="10"/>
                    </a:cubicBezTo>
                    <a:cubicBezTo>
                      <a:pt x="13" y="7"/>
                      <a:pt x="13" y="1"/>
                      <a:pt x="10" y="0"/>
                    </a:cubicBezTo>
                    <a:cubicBezTo>
                      <a:pt x="9" y="0"/>
                      <a:pt x="10" y="1"/>
                      <a:pt x="1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1" name="Freeform 449">
                <a:extLst>
                  <a:ext uri="{FF2B5EF4-FFF2-40B4-BE49-F238E27FC236}">
                    <a16:creationId xmlns:a16="http://schemas.microsoft.com/office/drawing/2014/main" xmlns="" id="{998681E3-AC3F-5C4F-8B2A-77EE86A5D3FB}"/>
                  </a:ext>
                </a:extLst>
              </p:cNvPr>
              <p:cNvSpPr>
                <a:spLocks/>
              </p:cNvSpPr>
              <p:nvPr/>
            </p:nvSpPr>
            <p:spPr bwMode="auto">
              <a:xfrm>
                <a:off x="17289371" y="8631694"/>
                <a:ext cx="111465" cy="95566"/>
              </a:xfrm>
              <a:custGeom>
                <a:avLst/>
                <a:gdLst>
                  <a:gd name="T0" fmla="*/ 8 w 12"/>
                  <a:gd name="T1" fmla="*/ 1 h 10"/>
                  <a:gd name="T2" fmla="*/ 2 w 12"/>
                  <a:gd name="T3" fmla="*/ 4 h 10"/>
                  <a:gd name="T4" fmla="*/ 0 w 12"/>
                  <a:gd name="T5" fmla="*/ 10 h 10"/>
                  <a:gd name="T6" fmla="*/ 2 w 12"/>
                  <a:gd name="T7" fmla="*/ 6 h 10"/>
                  <a:gd name="T8" fmla="*/ 4 w 12"/>
                  <a:gd name="T9" fmla="*/ 6 h 10"/>
                  <a:gd name="T10" fmla="*/ 6 w 12"/>
                  <a:gd name="T11" fmla="*/ 7 h 10"/>
                  <a:gd name="T12" fmla="*/ 8 w 12"/>
                  <a:gd name="T13" fmla="*/ 7 h 10"/>
                  <a:gd name="T14" fmla="*/ 8 w 12"/>
                  <a:gd name="T15" fmla="*/ 5 h 10"/>
                  <a:gd name="T16" fmla="*/ 8 w 12"/>
                  <a:gd name="T17" fmla="*/ 1 h 10"/>
                  <a:gd name="T18" fmla="*/ 8 w 12"/>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8" y="1"/>
                    </a:moveTo>
                    <a:cubicBezTo>
                      <a:pt x="6" y="0"/>
                      <a:pt x="5" y="4"/>
                      <a:pt x="2" y="4"/>
                    </a:cubicBezTo>
                    <a:cubicBezTo>
                      <a:pt x="0" y="5"/>
                      <a:pt x="0" y="9"/>
                      <a:pt x="0" y="10"/>
                    </a:cubicBezTo>
                    <a:cubicBezTo>
                      <a:pt x="1" y="9"/>
                      <a:pt x="1" y="7"/>
                      <a:pt x="2" y="6"/>
                    </a:cubicBezTo>
                    <a:cubicBezTo>
                      <a:pt x="2" y="6"/>
                      <a:pt x="4" y="5"/>
                      <a:pt x="4" y="6"/>
                    </a:cubicBezTo>
                    <a:cubicBezTo>
                      <a:pt x="4" y="7"/>
                      <a:pt x="6" y="7"/>
                      <a:pt x="6" y="7"/>
                    </a:cubicBezTo>
                    <a:cubicBezTo>
                      <a:pt x="7" y="7"/>
                      <a:pt x="7" y="8"/>
                      <a:pt x="8" y="7"/>
                    </a:cubicBezTo>
                    <a:cubicBezTo>
                      <a:pt x="8" y="7"/>
                      <a:pt x="8" y="5"/>
                      <a:pt x="8" y="5"/>
                    </a:cubicBezTo>
                    <a:cubicBezTo>
                      <a:pt x="9" y="3"/>
                      <a:pt x="11" y="2"/>
                      <a:pt x="8" y="1"/>
                    </a:cubicBezTo>
                    <a:cubicBezTo>
                      <a:pt x="7" y="1"/>
                      <a:pt x="12" y="3"/>
                      <a:pt x="8"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2" name="Freeform 450">
                <a:extLst>
                  <a:ext uri="{FF2B5EF4-FFF2-40B4-BE49-F238E27FC236}">
                    <a16:creationId xmlns:a16="http://schemas.microsoft.com/office/drawing/2014/main" xmlns="" id="{4A8CA24D-B833-1142-B8C1-CFC3D3183F6F}"/>
                  </a:ext>
                </a:extLst>
              </p:cNvPr>
              <p:cNvSpPr>
                <a:spLocks/>
              </p:cNvSpPr>
              <p:nvPr/>
            </p:nvSpPr>
            <p:spPr bwMode="auto">
              <a:xfrm>
                <a:off x="17063256" y="8539313"/>
                <a:ext cx="111465" cy="111494"/>
              </a:xfrm>
              <a:custGeom>
                <a:avLst/>
                <a:gdLst>
                  <a:gd name="T0" fmla="*/ 11 w 12"/>
                  <a:gd name="T1" fmla="*/ 0 h 12"/>
                  <a:gd name="T2" fmla="*/ 6 w 12"/>
                  <a:gd name="T3" fmla="*/ 6 h 12"/>
                  <a:gd name="T4" fmla="*/ 0 w 12"/>
                  <a:gd name="T5" fmla="*/ 12 h 12"/>
                  <a:gd name="T6" fmla="*/ 4 w 12"/>
                  <a:gd name="T7" fmla="*/ 10 h 12"/>
                  <a:gd name="T8" fmla="*/ 8 w 12"/>
                  <a:gd name="T9" fmla="*/ 7 h 12"/>
                  <a:gd name="T10" fmla="*/ 10 w 12"/>
                  <a:gd name="T11" fmla="*/ 3 h 12"/>
                  <a:gd name="T12" fmla="*/ 11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1" y="0"/>
                    </a:moveTo>
                    <a:cubicBezTo>
                      <a:pt x="9" y="1"/>
                      <a:pt x="7" y="4"/>
                      <a:pt x="6" y="6"/>
                    </a:cubicBezTo>
                    <a:cubicBezTo>
                      <a:pt x="5" y="7"/>
                      <a:pt x="0" y="10"/>
                      <a:pt x="0" y="12"/>
                    </a:cubicBezTo>
                    <a:cubicBezTo>
                      <a:pt x="0" y="12"/>
                      <a:pt x="3" y="11"/>
                      <a:pt x="4" y="10"/>
                    </a:cubicBezTo>
                    <a:cubicBezTo>
                      <a:pt x="5" y="10"/>
                      <a:pt x="7" y="8"/>
                      <a:pt x="8" y="7"/>
                    </a:cubicBezTo>
                    <a:cubicBezTo>
                      <a:pt x="8" y="5"/>
                      <a:pt x="9" y="4"/>
                      <a:pt x="10" y="3"/>
                    </a:cubicBezTo>
                    <a:cubicBezTo>
                      <a:pt x="11" y="3"/>
                      <a:pt x="12" y="0"/>
                      <a:pt x="1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3" name="Freeform 451">
                <a:extLst>
                  <a:ext uri="{FF2B5EF4-FFF2-40B4-BE49-F238E27FC236}">
                    <a16:creationId xmlns:a16="http://schemas.microsoft.com/office/drawing/2014/main" xmlns="" id="{7F6EB59B-9F3C-8649-94AC-824E9C6E5D92}"/>
                  </a:ext>
                </a:extLst>
              </p:cNvPr>
              <p:cNvSpPr>
                <a:spLocks/>
              </p:cNvSpPr>
              <p:nvPr/>
            </p:nvSpPr>
            <p:spPr bwMode="auto">
              <a:xfrm>
                <a:off x="17391283" y="8399150"/>
                <a:ext cx="19109" cy="9556"/>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0"/>
                      <a:pt x="1" y="0"/>
                    </a:cubicBezTo>
                    <a:cubicBezTo>
                      <a:pt x="0" y="0"/>
                      <a:pt x="0" y="1"/>
                      <a:pt x="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4" name="Freeform 452">
                <a:extLst>
                  <a:ext uri="{FF2B5EF4-FFF2-40B4-BE49-F238E27FC236}">
                    <a16:creationId xmlns:a16="http://schemas.microsoft.com/office/drawing/2014/main" xmlns="" id="{9AABEC38-B63C-7D41-8DEB-128734F78E79}"/>
                  </a:ext>
                </a:extLst>
              </p:cNvPr>
              <p:cNvSpPr>
                <a:spLocks/>
              </p:cNvSpPr>
              <p:nvPr/>
            </p:nvSpPr>
            <p:spPr bwMode="auto">
              <a:xfrm>
                <a:off x="16037776" y="8781415"/>
                <a:ext cx="522294" cy="544729"/>
              </a:xfrm>
              <a:custGeom>
                <a:avLst/>
                <a:gdLst>
                  <a:gd name="T0" fmla="*/ 12 w 56"/>
                  <a:gd name="T1" fmla="*/ 3 h 58"/>
                  <a:gd name="T2" fmla="*/ 4 w 56"/>
                  <a:gd name="T3" fmla="*/ 2 h 58"/>
                  <a:gd name="T4" fmla="*/ 2 w 56"/>
                  <a:gd name="T5" fmla="*/ 3 h 58"/>
                  <a:gd name="T6" fmla="*/ 6 w 56"/>
                  <a:gd name="T7" fmla="*/ 9 h 58"/>
                  <a:gd name="T8" fmla="*/ 11 w 56"/>
                  <a:gd name="T9" fmla="*/ 13 h 58"/>
                  <a:gd name="T10" fmla="*/ 13 w 56"/>
                  <a:gd name="T11" fmla="*/ 17 h 58"/>
                  <a:gd name="T12" fmla="*/ 17 w 56"/>
                  <a:gd name="T13" fmla="*/ 19 h 58"/>
                  <a:gd name="T14" fmla="*/ 20 w 56"/>
                  <a:gd name="T15" fmla="*/ 26 h 58"/>
                  <a:gd name="T16" fmla="*/ 22 w 56"/>
                  <a:gd name="T17" fmla="*/ 28 h 58"/>
                  <a:gd name="T18" fmla="*/ 26 w 56"/>
                  <a:gd name="T19" fmla="*/ 33 h 58"/>
                  <a:gd name="T20" fmla="*/ 30 w 56"/>
                  <a:gd name="T21" fmla="*/ 42 h 58"/>
                  <a:gd name="T22" fmla="*/ 41 w 56"/>
                  <a:gd name="T23" fmla="*/ 52 h 58"/>
                  <a:gd name="T24" fmla="*/ 46 w 56"/>
                  <a:gd name="T25" fmla="*/ 57 h 58"/>
                  <a:gd name="T26" fmla="*/ 54 w 56"/>
                  <a:gd name="T27" fmla="*/ 57 h 58"/>
                  <a:gd name="T28" fmla="*/ 54 w 56"/>
                  <a:gd name="T29" fmla="*/ 46 h 58"/>
                  <a:gd name="T30" fmla="*/ 55 w 56"/>
                  <a:gd name="T31" fmla="*/ 44 h 58"/>
                  <a:gd name="T32" fmla="*/ 52 w 56"/>
                  <a:gd name="T33" fmla="*/ 41 h 58"/>
                  <a:gd name="T34" fmla="*/ 50 w 56"/>
                  <a:gd name="T35" fmla="*/ 40 h 58"/>
                  <a:gd name="T36" fmla="*/ 48 w 56"/>
                  <a:gd name="T37" fmla="*/ 42 h 58"/>
                  <a:gd name="T38" fmla="*/ 48 w 56"/>
                  <a:gd name="T39" fmla="*/ 38 h 58"/>
                  <a:gd name="T40" fmla="*/ 47 w 56"/>
                  <a:gd name="T41" fmla="*/ 36 h 58"/>
                  <a:gd name="T42" fmla="*/ 44 w 56"/>
                  <a:gd name="T43" fmla="*/ 34 h 58"/>
                  <a:gd name="T44" fmla="*/ 42 w 56"/>
                  <a:gd name="T45" fmla="*/ 30 h 58"/>
                  <a:gd name="T46" fmla="*/ 42 w 56"/>
                  <a:gd name="T47" fmla="*/ 29 h 58"/>
                  <a:gd name="T48" fmla="*/ 43 w 56"/>
                  <a:gd name="T49" fmla="*/ 28 h 58"/>
                  <a:gd name="T50" fmla="*/ 38 w 56"/>
                  <a:gd name="T51" fmla="*/ 27 h 58"/>
                  <a:gd name="T52" fmla="*/ 38 w 56"/>
                  <a:gd name="T53" fmla="*/ 25 h 58"/>
                  <a:gd name="T54" fmla="*/ 36 w 56"/>
                  <a:gd name="T55" fmla="*/ 24 h 58"/>
                  <a:gd name="T56" fmla="*/ 37 w 56"/>
                  <a:gd name="T57" fmla="*/ 23 h 58"/>
                  <a:gd name="T58" fmla="*/ 35 w 56"/>
                  <a:gd name="T59" fmla="*/ 22 h 58"/>
                  <a:gd name="T60" fmla="*/ 34 w 56"/>
                  <a:gd name="T61" fmla="*/ 21 h 58"/>
                  <a:gd name="T62" fmla="*/ 31 w 56"/>
                  <a:gd name="T63" fmla="*/ 19 h 58"/>
                  <a:gd name="T64" fmla="*/ 30 w 56"/>
                  <a:gd name="T65" fmla="*/ 19 h 58"/>
                  <a:gd name="T66" fmla="*/ 25 w 56"/>
                  <a:gd name="T67" fmla="*/ 16 h 58"/>
                  <a:gd name="T68" fmla="*/ 21 w 56"/>
                  <a:gd name="T69" fmla="*/ 11 h 58"/>
                  <a:gd name="T70" fmla="*/ 16 w 56"/>
                  <a:gd name="T71" fmla="*/ 7 h 58"/>
                  <a:gd name="T72" fmla="*/ 12 w 56"/>
                  <a:gd name="T73"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 h="58">
                    <a:moveTo>
                      <a:pt x="12" y="3"/>
                    </a:moveTo>
                    <a:cubicBezTo>
                      <a:pt x="9" y="3"/>
                      <a:pt x="7" y="3"/>
                      <a:pt x="4" y="2"/>
                    </a:cubicBezTo>
                    <a:cubicBezTo>
                      <a:pt x="2" y="1"/>
                      <a:pt x="0" y="0"/>
                      <a:pt x="2" y="3"/>
                    </a:cubicBezTo>
                    <a:cubicBezTo>
                      <a:pt x="3" y="5"/>
                      <a:pt x="4" y="8"/>
                      <a:pt x="6" y="9"/>
                    </a:cubicBezTo>
                    <a:cubicBezTo>
                      <a:pt x="8" y="10"/>
                      <a:pt x="10" y="11"/>
                      <a:pt x="11" y="13"/>
                    </a:cubicBezTo>
                    <a:cubicBezTo>
                      <a:pt x="12" y="14"/>
                      <a:pt x="12" y="16"/>
                      <a:pt x="13" y="17"/>
                    </a:cubicBezTo>
                    <a:cubicBezTo>
                      <a:pt x="15" y="18"/>
                      <a:pt x="16" y="18"/>
                      <a:pt x="17" y="19"/>
                    </a:cubicBezTo>
                    <a:cubicBezTo>
                      <a:pt x="19" y="21"/>
                      <a:pt x="19" y="24"/>
                      <a:pt x="20" y="26"/>
                    </a:cubicBezTo>
                    <a:cubicBezTo>
                      <a:pt x="21" y="27"/>
                      <a:pt x="22" y="28"/>
                      <a:pt x="22" y="28"/>
                    </a:cubicBezTo>
                    <a:cubicBezTo>
                      <a:pt x="24" y="30"/>
                      <a:pt x="25" y="31"/>
                      <a:pt x="26" y="33"/>
                    </a:cubicBezTo>
                    <a:cubicBezTo>
                      <a:pt x="28" y="36"/>
                      <a:pt x="28" y="39"/>
                      <a:pt x="30" y="42"/>
                    </a:cubicBezTo>
                    <a:cubicBezTo>
                      <a:pt x="34" y="45"/>
                      <a:pt x="37" y="49"/>
                      <a:pt x="41" y="52"/>
                    </a:cubicBezTo>
                    <a:cubicBezTo>
                      <a:pt x="43" y="54"/>
                      <a:pt x="44" y="55"/>
                      <a:pt x="46" y="57"/>
                    </a:cubicBezTo>
                    <a:cubicBezTo>
                      <a:pt x="47" y="57"/>
                      <a:pt x="53" y="58"/>
                      <a:pt x="54" y="57"/>
                    </a:cubicBezTo>
                    <a:cubicBezTo>
                      <a:pt x="55" y="56"/>
                      <a:pt x="53" y="48"/>
                      <a:pt x="54" y="46"/>
                    </a:cubicBezTo>
                    <a:cubicBezTo>
                      <a:pt x="54" y="45"/>
                      <a:pt x="56" y="45"/>
                      <a:pt x="55" y="44"/>
                    </a:cubicBezTo>
                    <a:cubicBezTo>
                      <a:pt x="54" y="43"/>
                      <a:pt x="53" y="42"/>
                      <a:pt x="52" y="41"/>
                    </a:cubicBezTo>
                    <a:cubicBezTo>
                      <a:pt x="52" y="41"/>
                      <a:pt x="51" y="40"/>
                      <a:pt x="50" y="40"/>
                    </a:cubicBezTo>
                    <a:cubicBezTo>
                      <a:pt x="49" y="40"/>
                      <a:pt x="49" y="42"/>
                      <a:pt x="48" y="42"/>
                    </a:cubicBezTo>
                    <a:cubicBezTo>
                      <a:pt x="49" y="42"/>
                      <a:pt x="48" y="38"/>
                      <a:pt x="48" y="38"/>
                    </a:cubicBezTo>
                    <a:cubicBezTo>
                      <a:pt x="47" y="37"/>
                      <a:pt x="47" y="37"/>
                      <a:pt x="47" y="36"/>
                    </a:cubicBezTo>
                    <a:cubicBezTo>
                      <a:pt x="47" y="35"/>
                      <a:pt x="45" y="34"/>
                      <a:pt x="44" y="34"/>
                    </a:cubicBezTo>
                    <a:cubicBezTo>
                      <a:pt x="43" y="33"/>
                      <a:pt x="41" y="32"/>
                      <a:pt x="42" y="30"/>
                    </a:cubicBezTo>
                    <a:cubicBezTo>
                      <a:pt x="42" y="30"/>
                      <a:pt x="41" y="29"/>
                      <a:pt x="42" y="29"/>
                    </a:cubicBezTo>
                    <a:cubicBezTo>
                      <a:pt x="42" y="28"/>
                      <a:pt x="43" y="29"/>
                      <a:pt x="43" y="28"/>
                    </a:cubicBezTo>
                    <a:cubicBezTo>
                      <a:pt x="44" y="26"/>
                      <a:pt x="38" y="26"/>
                      <a:pt x="38" y="27"/>
                    </a:cubicBezTo>
                    <a:cubicBezTo>
                      <a:pt x="38" y="26"/>
                      <a:pt x="42" y="25"/>
                      <a:pt x="38" y="25"/>
                    </a:cubicBezTo>
                    <a:cubicBezTo>
                      <a:pt x="37" y="25"/>
                      <a:pt x="36" y="24"/>
                      <a:pt x="36" y="24"/>
                    </a:cubicBezTo>
                    <a:cubicBezTo>
                      <a:pt x="36" y="23"/>
                      <a:pt x="37" y="23"/>
                      <a:pt x="37" y="23"/>
                    </a:cubicBezTo>
                    <a:cubicBezTo>
                      <a:pt x="37" y="22"/>
                      <a:pt x="35" y="22"/>
                      <a:pt x="35" y="22"/>
                    </a:cubicBezTo>
                    <a:cubicBezTo>
                      <a:pt x="35" y="22"/>
                      <a:pt x="36" y="21"/>
                      <a:pt x="34" y="21"/>
                    </a:cubicBezTo>
                    <a:cubicBezTo>
                      <a:pt x="33" y="20"/>
                      <a:pt x="32" y="20"/>
                      <a:pt x="31" y="19"/>
                    </a:cubicBezTo>
                    <a:cubicBezTo>
                      <a:pt x="28" y="15"/>
                      <a:pt x="30" y="19"/>
                      <a:pt x="30" y="19"/>
                    </a:cubicBezTo>
                    <a:cubicBezTo>
                      <a:pt x="29" y="19"/>
                      <a:pt x="26" y="16"/>
                      <a:pt x="25" y="16"/>
                    </a:cubicBezTo>
                    <a:cubicBezTo>
                      <a:pt x="24" y="14"/>
                      <a:pt x="23" y="12"/>
                      <a:pt x="21" y="11"/>
                    </a:cubicBezTo>
                    <a:cubicBezTo>
                      <a:pt x="19" y="10"/>
                      <a:pt x="18" y="9"/>
                      <a:pt x="16" y="7"/>
                    </a:cubicBezTo>
                    <a:cubicBezTo>
                      <a:pt x="15" y="6"/>
                      <a:pt x="14" y="3"/>
                      <a:pt x="1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5" name="Freeform 453">
                <a:extLst>
                  <a:ext uri="{FF2B5EF4-FFF2-40B4-BE49-F238E27FC236}">
                    <a16:creationId xmlns:a16="http://schemas.microsoft.com/office/drawing/2014/main" xmlns="" id="{6ECDE71A-7D6D-7149-B474-391E2049A0EF}"/>
                  </a:ext>
                </a:extLst>
              </p:cNvPr>
              <p:cNvSpPr>
                <a:spLocks/>
              </p:cNvSpPr>
              <p:nvPr/>
            </p:nvSpPr>
            <p:spPr bwMode="auto">
              <a:xfrm>
                <a:off x="16130132" y="8978921"/>
                <a:ext cx="47770"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6" name="Freeform 454">
                <a:extLst>
                  <a:ext uri="{FF2B5EF4-FFF2-40B4-BE49-F238E27FC236}">
                    <a16:creationId xmlns:a16="http://schemas.microsoft.com/office/drawing/2014/main" xmlns="" id="{3B3CA5BD-461A-4D44-B1AC-0F2DE7104F65}"/>
                  </a:ext>
                </a:extLst>
              </p:cNvPr>
              <p:cNvSpPr>
                <a:spLocks/>
              </p:cNvSpPr>
              <p:nvPr/>
            </p:nvSpPr>
            <p:spPr bwMode="auto">
              <a:xfrm>
                <a:off x="16197014" y="9090415"/>
                <a:ext cx="44586"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7" name="Freeform 455">
                <a:extLst>
                  <a:ext uri="{FF2B5EF4-FFF2-40B4-BE49-F238E27FC236}">
                    <a16:creationId xmlns:a16="http://schemas.microsoft.com/office/drawing/2014/main" xmlns="" id="{B785E4A5-FB32-7B4D-91EB-31A82F96E06F}"/>
                  </a:ext>
                </a:extLst>
              </p:cNvPr>
              <p:cNvSpPr>
                <a:spLocks/>
              </p:cNvSpPr>
              <p:nvPr/>
            </p:nvSpPr>
            <p:spPr bwMode="auto">
              <a:xfrm>
                <a:off x="16512300" y="9119082"/>
                <a:ext cx="66879" cy="66896"/>
              </a:xfrm>
              <a:custGeom>
                <a:avLst/>
                <a:gdLst>
                  <a:gd name="T0" fmla="*/ 7 w 7"/>
                  <a:gd name="T1" fmla="*/ 7 h 7"/>
                  <a:gd name="T2" fmla="*/ 5 w 7"/>
                  <a:gd name="T3" fmla="*/ 3 h 7"/>
                  <a:gd name="T4" fmla="*/ 0 w 7"/>
                  <a:gd name="T5" fmla="*/ 1 h 7"/>
                  <a:gd name="T6" fmla="*/ 1 w 7"/>
                  <a:gd name="T7" fmla="*/ 3 h 7"/>
                  <a:gd name="T8" fmla="*/ 3 w 7"/>
                  <a:gd name="T9" fmla="*/ 5 h 7"/>
                  <a:gd name="T10" fmla="*/ 7 w 7"/>
                  <a:gd name="T11" fmla="*/ 7 h 7"/>
                </a:gdLst>
                <a:ahLst/>
                <a:cxnLst>
                  <a:cxn ang="0">
                    <a:pos x="T0" y="T1"/>
                  </a:cxn>
                  <a:cxn ang="0">
                    <a:pos x="T2" y="T3"/>
                  </a:cxn>
                  <a:cxn ang="0">
                    <a:pos x="T4" y="T5"/>
                  </a:cxn>
                  <a:cxn ang="0">
                    <a:pos x="T6" y="T7"/>
                  </a:cxn>
                  <a:cxn ang="0">
                    <a:pos x="T8" y="T9"/>
                  </a:cxn>
                  <a:cxn ang="0">
                    <a:pos x="T10" y="T11"/>
                  </a:cxn>
                </a:cxnLst>
                <a:rect l="0" t="0" r="r" b="b"/>
                <a:pathLst>
                  <a:path w="7" h="7">
                    <a:moveTo>
                      <a:pt x="7" y="7"/>
                    </a:moveTo>
                    <a:cubicBezTo>
                      <a:pt x="7" y="5"/>
                      <a:pt x="5" y="5"/>
                      <a:pt x="5" y="3"/>
                    </a:cubicBezTo>
                    <a:cubicBezTo>
                      <a:pt x="5" y="1"/>
                      <a:pt x="2" y="0"/>
                      <a:pt x="0" y="1"/>
                    </a:cubicBezTo>
                    <a:cubicBezTo>
                      <a:pt x="0" y="2"/>
                      <a:pt x="0" y="3"/>
                      <a:pt x="1" y="3"/>
                    </a:cubicBezTo>
                    <a:cubicBezTo>
                      <a:pt x="3" y="3"/>
                      <a:pt x="2" y="4"/>
                      <a:pt x="3" y="5"/>
                    </a:cubicBezTo>
                    <a:cubicBezTo>
                      <a:pt x="3" y="6"/>
                      <a:pt x="7" y="7"/>
                      <a:pt x="7"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8" name="Freeform 456">
                <a:extLst>
                  <a:ext uri="{FF2B5EF4-FFF2-40B4-BE49-F238E27FC236}">
                    <a16:creationId xmlns:a16="http://schemas.microsoft.com/office/drawing/2014/main" xmlns="" id="{8809DE81-5FD4-9547-AEF7-9BEC26B0D06B}"/>
                  </a:ext>
                </a:extLst>
              </p:cNvPr>
              <p:cNvSpPr>
                <a:spLocks/>
              </p:cNvSpPr>
              <p:nvPr/>
            </p:nvSpPr>
            <p:spPr bwMode="auto">
              <a:xfrm>
                <a:off x="16617396" y="9166867"/>
                <a:ext cx="35033" cy="35042"/>
              </a:xfrm>
              <a:custGeom>
                <a:avLst/>
                <a:gdLst>
                  <a:gd name="T0" fmla="*/ 2 w 4"/>
                  <a:gd name="T1" fmla="*/ 3 h 4"/>
                  <a:gd name="T2" fmla="*/ 2 w 4"/>
                  <a:gd name="T3" fmla="*/ 0 h 4"/>
                  <a:gd name="T4" fmla="*/ 2 w 4"/>
                  <a:gd name="T5" fmla="*/ 3 h 4"/>
                  <a:gd name="T6" fmla="*/ 2 w 4"/>
                  <a:gd name="T7" fmla="*/ 3 h 4"/>
                </a:gdLst>
                <a:ahLst/>
                <a:cxnLst>
                  <a:cxn ang="0">
                    <a:pos x="T0" y="T1"/>
                  </a:cxn>
                  <a:cxn ang="0">
                    <a:pos x="T2" y="T3"/>
                  </a:cxn>
                  <a:cxn ang="0">
                    <a:pos x="T4" y="T5"/>
                  </a:cxn>
                  <a:cxn ang="0">
                    <a:pos x="T6" y="T7"/>
                  </a:cxn>
                </a:cxnLst>
                <a:rect l="0" t="0" r="r" b="b"/>
                <a:pathLst>
                  <a:path w="4" h="4">
                    <a:moveTo>
                      <a:pt x="2" y="3"/>
                    </a:moveTo>
                    <a:cubicBezTo>
                      <a:pt x="0" y="4"/>
                      <a:pt x="0" y="1"/>
                      <a:pt x="2" y="0"/>
                    </a:cubicBezTo>
                    <a:cubicBezTo>
                      <a:pt x="4" y="0"/>
                      <a:pt x="4" y="3"/>
                      <a:pt x="2" y="3"/>
                    </a:cubicBezTo>
                    <a:cubicBezTo>
                      <a:pt x="1" y="4"/>
                      <a:pt x="3" y="3"/>
                      <a:pt x="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9" name="Freeform 457">
                <a:extLst>
                  <a:ext uri="{FF2B5EF4-FFF2-40B4-BE49-F238E27FC236}">
                    <a16:creationId xmlns:a16="http://schemas.microsoft.com/office/drawing/2014/main" xmlns="" id="{FFA99000-ED83-E241-B4E2-1B3C6F2C7FD6}"/>
                  </a:ext>
                </a:extLst>
              </p:cNvPr>
              <p:cNvSpPr>
                <a:spLocks/>
              </p:cNvSpPr>
              <p:nvPr/>
            </p:nvSpPr>
            <p:spPr bwMode="auto">
              <a:xfrm>
                <a:off x="16521853" y="9326144"/>
                <a:ext cx="429938" cy="140163"/>
              </a:xfrm>
              <a:custGeom>
                <a:avLst/>
                <a:gdLst>
                  <a:gd name="T0" fmla="*/ 9 w 46"/>
                  <a:gd name="T1" fmla="*/ 0 h 15"/>
                  <a:gd name="T2" fmla="*/ 3 w 46"/>
                  <a:gd name="T3" fmla="*/ 0 h 15"/>
                  <a:gd name="T4" fmla="*/ 0 w 46"/>
                  <a:gd name="T5" fmla="*/ 4 h 15"/>
                  <a:gd name="T6" fmla="*/ 5 w 46"/>
                  <a:gd name="T7" fmla="*/ 6 h 15"/>
                  <a:gd name="T8" fmla="*/ 11 w 46"/>
                  <a:gd name="T9" fmla="*/ 9 h 15"/>
                  <a:gd name="T10" fmla="*/ 15 w 46"/>
                  <a:gd name="T11" fmla="*/ 9 h 15"/>
                  <a:gd name="T12" fmla="*/ 24 w 46"/>
                  <a:gd name="T13" fmla="*/ 11 h 15"/>
                  <a:gd name="T14" fmla="*/ 40 w 46"/>
                  <a:gd name="T15" fmla="*/ 13 h 15"/>
                  <a:gd name="T16" fmla="*/ 45 w 46"/>
                  <a:gd name="T17" fmla="*/ 13 h 15"/>
                  <a:gd name="T18" fmla="*/ 43 w 46"/>
                  <a:gd name="T19" fmla="*/ 9 h 15"/>
                  <a:gd name="T20" fmla="*/ 41 w 46"/>
                  <a:gd name="T21" fmla="*/ 9 h 15"/>
                  <a:gd name="T22" fmla="*/ 37 w 46"/>
                  <a:gd name="T23" fmla="*/ 9 h 15"/>
                  <a:gd name="T24" fmla="*/ 35 w 46"/>
                  <a:gd name="T25" fmla="*/ 6 h 15"/>
                  <a:gd name="T26" fmla="*/ 32 w 46"/>
                  <a:gd name="T27" fmla="*/ 4 h 15"/>
                  <a:gd name="T28" fmla="*/ 27 w 46"/>
                  <a:gd name="T29" fmla="*/ 3 h 15"/>
                  <a:gd name="T30" fmla="*/ 25 w 46"/>
                  <a:gd name="T31" fmla="*/ 4 h 15"/>
                  <a:gd name="T32" fmla="*/ 21 w 46"/>
                  <a:gd name="T33" fmla="*/ 5 h 15"/>
                  <a:gd name="T34" fmla="*/ 15 w 46"/>
                  <a:gd name="T35" fmla="*/ 3 h 15"/>
                  <a:gd name="T36" fmla="*/ 11 w 46"/>
                  <a:gd name="T37" fmla="*/ 2 h 15"/>
                  <a:gd name="T38" fmla="*/ 9 w 46"/>
                  <a:gd name="T39" fmla="*/ 0 h 15"/>
                  <a:gd name="T40" fmla="*/ 9 w 46"/>
                  <a:gd name="T4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15">
                    <a:moveTo>
                      <a:pt x="9" y="0"/>
                    </a:moveTo>
                    <a:cubicBezTo>
                      <a:pt x="7" y="1"/>
                      <a:pt x="6" y="0"/>
                      <a:pt x="3" y="0"/>
                    </a:cubicBezTo>
                    <a:cubicBezTo>
                      <a:pt x="3" y="0"/>
                      <a:pt x="0" y="3"/>
                      <a:pt x="0" y="4"/>
                    </a:cubicBezTo>
                    <a:cubicBezTo>
                      <a:pt x="0" y="5"/>
                      <a:pt x="4" y="4"/>
                      <a:pt x="5" y="6"/>
                    </a:cubicBezTo>
                    <a:cubicBezTo>
                      <a:pt x="6" y="8"/>
                      <a:pt x="9" y="8"/>
                      <a:pt x="11" y="9"/>
                    </a:cubicBezTo>
                    <a:cubicBezTo>
                      <a:pt x="13" y="9"/>
                      <a:pt x="14" y="9"/>
                      <a:pt x="15" y="9"/>
                    </a:cubicBezTo>
                    <a:cubicBezTo>
                      <a:pt x="18" y="9"/>
                      <a:pt x="21" y="10"/>
                      <a:pt x="24" y="11"/>
                    </a:cubicBezTo>
                    <a:cubicBezTo>
                      <a:pt x="29" y="12"/>
                      <a:pt x="35" y="11"/>
                      <a:pt x="40" y="13"/>
                    </a:cubicBezTo>
                    <a:cubicBezTo>
                      <a:pt x="41" y="13"/>
                      <a:pt x="44" y="15"/>
                      <a:pt x="45" y="13"/>
                    </a:cubicBezTo>
                    <a:cubicBezTo>
                      <a:pt x="46" y="13"/>
                      <a:pt x="44" y="9"/>
                      <a:pt x="43" y="9"/>
                    </a:cubicBezTo>
                    <a:cubicBezTo>
                      <a:pt x="42" y="8"/>
                      <a:pt x="42" y="9"/>
                      <a:pt x="41" y="9"/>
                    </a:cubicBezTo>
                    <a:cubicBezTo>
                      <a:pt x="39" y="10"/>
                      <a:pt x="38" y="9"/>
                      <a:pt x="37" y="9"/>
                    </a:cubicBezTo>
                    <a:cubicBezTo>
                      <a:pt x="36" y="8"/>
                      <a:pt x="36" y="7"/>
                      <a:pt x="35" y="6"/>
                    </a:cubicBezTo>
                    <a:cubicBezTo>
                      <a:pt x="35" y="5"/>
                      <a:pt x="33" y="5"/>
                      <a:pt x="32" y="4"/>
                    </a:cubicBezTo>
                    <a:cubicBezTo>
                      <a:pt x="31" y="4"/>
                      <a:pt x="28" y="3"/>
                      <a:pt x="27" y="3"/>
                    </a:cubicBezTo>
                    <a:cubicBezTo>
                      <a:pt x="26" y="3"/>
                      <a:pt x="25" y="4"/>
                      <a:pt x="25" y="4"/>
                    </a:cubicBezTo>
                    <a:cubicBezTo>
                      <a:pt x="24" y="5"/>
                      <a:pt x="23" y="5"/>
                      <a:pt x="21" y="5"/>
                    </a:cubicBezTo>
                    <a:cubicBezTo>
                      <a:pt x="19" y="5"/>
                      <a:pt x="17" y="4"/>
                      <a:pt x="15" y="3"/>
                    </a:cubicBezTo>
                    <a:cubicBezTo>
                      <a:pt x="14" y="2"/>
                      <a:pt x="12" y="2"/>
                      <a:pt x="11" y="2"/>
                    </a:cubicBezTo>
                    <a:cubicBezTo>
                      <a:pt x="11" y="2"/>
                      <a:pt x="10" y="0"/>
                      <a:pt x="9" y="0"/>
                    </a:cubicBezTo>
                    <a:cubicBezTo>
                      <a:pt x="8" y="1"/>
                      <a:pt x="10" y="0"/>
                      <a:pt x="9"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0" name="Freeform 458">
                <a:extLst>
                  <a:ext uri="{FF2B5EF4-FFF2-40B4-BE49-F238E27FC236}">
                    <a16:creationId xmlns:a16="http://schemas.microsoft.com/office/drawing/2014/main" xmlns="" id="{5CCFD810-092E-FD46-9D57-4F6297F86C28}"/>
                  </a:ext>
                </a:extLst>
              </p:cNvPr>
              <p:cNvSpPr>
                <a:spLocks/>
              </p:cNvSpPr>
              <p:nvPr/>
            </p:nvSpPr>
            <p:spPr bwMode="auto">
              <a:xfrm>
                <a:off x="16840326" y="9361183"/>
                <a:ext cx="73248" cy="28669"/>
              </a:xfrm>
              <a:custGeom>
                <a:avLst/>
                <a:gdLst>
                  <a:gd name="T0" fmla="*/ 3 w 8"/>
                  <a:gd name="T1" fmla="*/ 3 h 3"/>
                  <a:gd name="T2" fmla="*/ 8 w 8"/>
                  <a:gd name="T3" fmla="*/ 1 h 3"/>
                  <a:gd name="T4" fmla="*/ 3 w 8"/>
                  <a:gd name="T5" fmla="*/ 3 h 3"/>
                  <a:gd name="T6" fmla="*/ 3 w 8"/>
                  <a:gd name="T7" fmla="*/ 3 h 3"/>
                </a:gdLst>
                <a:ahLst/>
                <a:cxnLst>
                  <a:cxn ang="0">
                    <a:pos x="T0" y="T1"/>
                  </a:cxn>
                  <a:cxn ang="0">
                    <a:pos x="T2" y="T3"/>
                  </a:cxn>
                  <a:cxn ang="0">
                    <a:pos x="T4" y="T5"/>
                  </a:cxn>
                  <a:cxn ang="0">
                    <a:pos x="T6" y="T7"/>
                  </a:cxn>
                </a:cxnLst>
                <a:rect l="0" t="0" r="r" b="b"/>
                <a:pathLst>
                  <a:path w="8" h="3">
                    <a:moveTo>
                      <a:pt x="3" y="3"/>
                    </a:moveTo>
                    <a:cubicBezTo>
                      <a:pt x="0" y="2"/>
                      <a:pt x="7" y="0"/>
                      <a:pt x="8" y="1"/>
                    </a:cubicBezTo>
                    <a:cubicBezTo>
                      <a:pt x="8" y="2"/>
                      <a:pt x="4" y="3"/>
                      <a:pt x="3" y="3"/>
                    </a:cubicBezTo>
                    <a:cubicBezTo>
                      <a:pt x="2" y="3"/>
                      <a:pt x="4" y="3"/>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1" name="Freeform 459">
                <a:extLst>
                  <a:ext uri="{FF2B5EF4-FFF2-40B4-BE49-F238E27FC236}">
                    <a16:creationId xmlns:a16="http://schemas.microsoft.com/office/drawing/2014/main" xmlns="" id="{A918D3B3-FAF9-DF45-BF1B-6A9863319B85}"/>
                  </a:ext>
                </a:extLst>
              </p:cNvPr>
              <p:cNvSpPr>
                <a:spLocks/>
              </p:cNvSpPr>
              <p:nvPr/>
            </p:nvSpPr>
            <p:spPr bwMode="auto">
              <a:xfrm>
                <a:off x="16942236" y="9428080"/>
                <a:ext cx="57323" cy="38227"/>
              </a:xfrm>
              <a:custGeom>
                <a:avLst/>
                <a:gdLst>
                  <a:gd name="T0" fmla="*/ 3 w 6"/>
                  <a:gd name="T1" fmla="*/ 0 h 4"/>
                  <a:gd name="T2" fmla="*/ 1 w 6"/>
                  <a:gd name="T3" fmla="*/ 1 h 4"/>
                  <a:gd name="T4" fmla="*/ 3 w 6"/>
                  <a:gd name="T5" fmla="*/ 4 h 4"/>
                  <a:gd name="T6" fmla="*/ 3 w 6"/>
                  <a:gd name="T7" fmla="*/ 0 h 4"/>
                </a:gdLst>
                <a:ahLst/>
                <a:cxnLst>
                  <a:cxn ang="0">
                    <a:pos x="T0" y="T1"/>
                  </a:cxn>
                  <a:cxn ang="0">
                    <a:pos x="T2" y="T3"/>
                  </a:cxn>
                  <a:cxn ang="0">
                    <a:pos x="T4" y="T5"/>
                  </a:cxn>
                  <a:cxn ang="0">
                    <a:pos x="T6" y="T7"/>
                  </a:cxn>
                </a:cxnLst>
                <a:rect l="0" t="0" r="r" b="b"/>
                <a:pathLst>
                  <a:path w="6" h="4">
                    <a:moveTo>
                      <a:pt x="3" y="0"/>
                    </a:moveTo>
                    <a:cubicBezTo>
                      <a:pt x="2" y="0"/>
                      <a:pt x="0" y="0"/>
                      <a:pt x="1" y="1"/>
                    </a:cubicBezTo>
                    <a:cubicBezTo>
                      <a:pt x="1" y="1"/>
                      <a:pt x="3" y="4"/>
                      <a:pt x="3" y="4"/>
                    </a:cubicBezTo>
                    <a:cubicBezTo>
                      <a:pt x="5" y="4"/>
                      <a:pt x="6" y="0"/>
                      <a:pt x="3"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2" name="Freeform 460">
                <a:extLst>
                  <a:ext uri="{FF2B5EF4-FFF2-40B4-BE49-F238E27FC236}">
                    <a16:creationId xmlns:a16="http://schemas.microsoft.com/office/drawing/2014/main" xmlns="" id="{017A0A2F-229C-C54A-8CBA-DB4EE29EADD5}"/>
                  </a:ext>
                </a:extLst>
              </p:cNvPr>
              <p:cNvSpPr>
                <a:spLocks/>
              </p:cNvSpPr>
              <p:nvPr/>
            </p:nvSpPr>
            <p:spPr bwMode="auto">
              <a:xfrm>
                <a:off x="16999562" y="9437635"/>
                <a:ext cx="44586" cy="28669"/>
              </a:xfrm>
              <a:custGeom>
                <a:avLst/>
                <a:gdLst>
                  <a:gd name="T0" fmla="*/ 4 w 5"/>
                  <a:gd name="T1" fmla="*/ 1 h 3"/>
                  <a:gd name="T2" fmla="*/ 2 w 5"/>
                  <a:gd name="T3" fmla="*/ 0 h 3"/>
                  <a:gd name="T4" fmla="*/ 1 w 5"/>
                  <a:gd name="T5" fmla="*/ 2 h 3"/>
                  <a:gd name="T6" fmla="*/ 2 w 5"/>
                  <a:gd name="T7" fmla="*/ 2 h 3"/>
                  <a:gd name="T8" fmla="*/ 4 w 5"/>
                  <a:gd name="T9" fmla="*/ 1 h 3"/>
                  <a:gd name="T10" fmla="*/ 4 w 5"/>
                  <a:gd name="T11" fmla="*/ 1 h 3"/>
                </a:gdLst>
                <a:ahLst/>
                <a:cxnLst>
                  <a:cxn ang="0">
                    <a:pos x="T0" y="T1"/>
                  </a:cxn>
                  <a:cxn ang="0">
                    <a:pos x="T2" y="T3"/>
                  </a:cxn>
                  <a:cxn ang="0">
                    <a:pos x="T4" y="T5"/>
                  </a:cxn>
                  <a:cxn ang="0">
                    <a:pos x="T6" y="T7"/>
                  </a:cxn>
                  <a:cxn ang="0">
                    <a:pos x="T8" y="T9"/>
                  </a:cxn>
                  <a:cxn ang="0">
                    <a:pos x="T10" y="T11"/>
                  </a:cxn>
                </a:cxnLst>
                <a:rect l="0" t="0" r="r" b="b"/>
                <a:pathLst>
                  <a:path w="5" h="3">
                    <a:moveTo>
                      <a:pt x="4" y="1"/>
                    </a:moveTo>
                    <a:cubicBezTo>
                      <a:pt x="4" y="1"/>
                      <a:pt x="3" y="0"/>
                      <a:pt x="2" y="0"/>
                    </a:cubicBezTo>
                    <a:cubicBezTo>
                      <a:pt x="2" y="1"/>
                      <a:pt x="0" y="2"/>
                      <a:pt x="1" y="2"/>
                    </a:cubicBezTo>
                    <a:cubicBezTo>
                      <a:pt x="1" y="2"/>
                      <a:pt x="2" y="3"/>
                      <a:pt x="2" y="2"/>
                    </a:cubicBezTo>
                    <a:cubicBezTo>
                      <a:pt x="3" y="2"/>
                      <a:pt x="5" y="2"/>
                      <a:pt x="4" y="1"/>
                    </a:cubicBezTo>
                    <a:cubicBezTo>
                      <a:pt x="4" y="1"/>
                      <a:pt x="5" y="2"/>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3" name="Freeform 461">
                <a:extLst>
                  <a:ext uri="{FF2B5EF4-FFF2-40B4-BE49-F238E27FC236}">
                    <a16:creationId xmlns:a16="http://schemas.microsoft.com/office/drawing/2014/main" xmlns="" id="{D3A17A33-2008-E343-9F73-DC9094A5B853}"/>
                  </a:ext>
                </a:extLst>
              </p:cNvPr>
              <p:cNvSpPr>
                <a:spLocks/>
              </p:cNvSpPr>
              <p:nvPr/>
            </p:nvSpPr>
            <p:spPr bwMode="auto">
              <a:xfrm>
                <a:off x="17034592" y="9437635"/>
                <a:ext cx="66879" cy="38227"/>
              </a:xfrm>
              <a:custGeom>
                <a:avLst/>
                <a:gdLst>
                  <a:gd name="T0" fmla="*/ 2 w 7"/>
                  <a:gd name="T1" fmla="*/ 1 h 4"/>
                  <a:gd name="T2" fmla="*/ 2 w 7"/>
                  <a:gd name="T3" fmla="*/ 4 h 4"/>
                  <a:gd name="T4" fmla="*/ 6 w 7"/>
                  <a:gd name="T5" fmla="*/ 3 h 4"/>
                  <a:gd name="T6" fmla="*/ 5 w 7"/>
                  <a:gd name="T7" fmla="*/ 1 h 4"/>
                  <a:gd name="T8" fmla="*/ 2 w 7"/>
                  <a:gd name="T9" fmla="*/ 1 h 4"/>
                </a:gdLst>
                <a:ahLst/>
                <a:cxnLst>
                  <a:cxn ang="0">
                    <a:pos x="T0" y="T1"/>
                  </a:cxn>
                  <a:cxn ang="0">
                    <a:pos x="T2" y="T3"/>
                  </a:cxn>
                  <a:cxn ang="0">
                    <a:pos x="T4" y="T5"/>
                  </a:cxn>
                  <a:cxn ang="0">
                    <a:pos x="T6" y="T7"/>
                  </a:cxn>
                  <a:cxn ang="0">
                    <a:pos x="T8" y="T9"/>
                  </a:cxn>
                </a:cxnLst>
                <a:rect l="0" t="0" r="r" b="b"/>
                <a:pathLst>
                  <a:path w="7" h="4">
                    <a:moveTo>
                      <a:pt x="2" y="1"/>
                    </a:moveTo>
                    <a:cubicBezTo>
                      <a:pt x="1" y="2"/>
                      <a:pt x="0" y="4"/>
                      <a:pt x="2" y="4"/>
                    </a:cubicBezTo>
                    <a:cubicBezTo>
                      <a:pt x="4" y="4"/>
                      <a:pt x="5" y="4"/>
                      <a:pt x="6" y="3"/>
                    </a:cubicBezTo>
                    <a:cubicBezTo>
                      <a:pt x="7" y="3"/>
                      <a:pt x="5" y="2"/>
                      <a:pt x="5" y="1"/>
                    </a:cubicBezTo>
                    <a:cubicBezTo>
                      <a:pt x="4" y="0"/>
                      <a:pt x="3" y="0"/>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4" name="Freeform 462">
                <a:extLst>
                  <a:ext uri="{FF2B5EF4-FFF2-40B4-BE49-F238E27FC236}">
                    <a16:creationId xmlns:a16="http://schemas.microsoft.com/office/drawing/2014/main" xmlns="" id="{10958ACD-01EC-6B4A-84D8-71F8EABBD1D0}"/>
                  </a:ext>
                </a:extLst>
              </p:cNvPr>
              <p:cNvSpPr>
                <a:spLocks/>
              </p:cNvSpPr>
              <p:nvPr/>
            </p:nvSpPr>
            <p:spPr bwMode="auto">
              <a:xfrm>
                <a:off x="17082363" y="9428080"/>
                <a:ext cx="76432" cy="47785"/>
              </a:xfrm>
              <a:custGeom>
                <a:avLst/>
                <a:gdLst>
                  <a:gd name="T0" fmla="*/ 1 w 8"/>
                  <a:gd name="T1" fmla="*/ 0 h 5"/>
                  <a:gd name="T2" fmla="*/ 0 w 8"/>
                  <a:gd name="T3" fmla="*/ 1 h 5"/>
                  <a:gd name="T4" fmla="*/ 2 w 8"/>
                  <a:gd name="T5" fmla="*/ 2 h 5"/>
                  <a:gd name="T6" fmla="*/ 2 w 8"/>
                  <a:gd name="T7" fmla="*/ 3 h 5"/>
                  <a:gd name="T8" fmla="*/ 7 w 8"/>
                  <a:gd name="T9" fmla="*/ 4 h 5"/>
                  <a:gd name="T10" fmla="*/ 7 w 8"/>
                  <a:gd name="T11" fmla="*/ 1 h 5"/>
                  <a:gd name="T12" fmla="*/ 1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1" y="0"/>
                    </a:moveTo>
                    <a:cubicBezTo>
                      <a:pt x="0" y="0"/>
                      <a:pt x="0" y="0"/>
                      <a:pt x="0" y="1"/>
                    </a:cubicBezTo>
                    <a:cubicBezTo>
                      <a:pt x="0" y="1"/>
                      <a:pt x="2" y="1"/>
                      <a:pt x="2" y="2"/>
                    </a:cubicBezTo>
                    <a:cubicBezTo>
                      <a:pt x="2" y="2"/>
                      <a:pt x="2" y="3"/>
                      <a:pt x="2" y="3"/>
                    </a:cubicBezTo>
                    <a:cubicBezTo>
                      <a:pt x="2" y="4"/>
                      <a:pt x="6" y="5"/>
                      <a:pt x="7" y="4"/>
                    </a:cubicBezTo>
                    <a:cubicBezTo>
                      <a:pt x="8" y="3"/>
                      <a:pt x="8" y="2"/>
                      <a:pt x="7" y="1"/>
                    </a:cubicBezTo>
                    <a:cubicBezTo>
                      <a:pt x="5" y="1"/>
                      <a:pt x="3" y="1"/>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5" name="Freeform 463">
                <a:extLst>
                  <a:ext uri="{FF2B5EF4-FFF2-40B4-BE49-F238E27FC236}">
                    <a16:creationId xmlns:a16="http://schemas.microsoft.com/office/drawing/2014/main" xmlns="" id="{875E2F23-26E0-B84E-9F45-AADC7C8DEB06}"/>
                  </a:ext>
                </a:extLst>
              </p:cNvPr>
              <p:cNvSpPr>
                <a:spLocks/>
              </p:cNvSpPr>
              <p:nvPr/>
            </p:nvSpPr>
            <p:spPr bwMode="auto">
              <a:xfrm>
                <a:off x="17184277" y="9437635"/>
                <a:ext cx="114649" cy="38227"/>
              </a:xfrm>
              <a:custGeom>
                <a:avLst/>
                <a:gdLst>
                  <a:gd name="T0" fmla="*/ 2 w 12"/>
                  <a:gd name="T1" fmla="*/ 0 h 4"/>
                  <a:gd name="T2" fmla="*/ 0 w 12"/>
                  <a:gd name="T3" fmla="*/ 2 h 4"/>
                  <a:gd name="T4" fmla="*/ 12 w 12"/>
                  <a:gd name="T5" fmla="*/ 2 h 4"/>
                  <a:gd name="T6" fmla="*/ 9 w 12"/>
                  <a:gd name="T7" fmla="*/ 2 h 4"/>
                  <a:gd name="T8" fmla="*/ 2 w 12"/>
                  <a:gd name="T9" fmla="*/ 0 h 4"/>
                  <a:gd name="T10" fmla="*/ 2 w 12"/>
                  <a:gd name="T11" fmla="*/ 0 h 4"/>
                </a:gdLst>
                <a:ahLst/>
                <a:cxnLst>
                  <a:cxn ang="0">
                    <a:pos x="T0" y="T1"/>
                  </a:cxn>
                  <a:cxn ang="0">
                    <a:pos x="T2" y="T3"/>
                  </a:cxn>
                  <a:cxn ang="0">
                    <a:pos x="T4" y="T5"/>
                  </a:cxn>
                  <a:cxn ang="0">
                    <a:pos x="T6" y="T7"/>
                  </a:cxn>
                  <a:cxn ang="0">
                    <a:pos x="T8" y="T9"/>
                  </a:cxn>
                  <a:cxn ang="0">
                    <a:pos x="T10" y="T11"/>
                  </a:cxn>
                </a:cxnLst>
                <a:rect l="0" t="0" r="r" b="b"/>
                <a:pathLst>
                  <a:path w="12" h="4">
                    <a:moveTo>
                      <a:pt x="2" y="0"/>
                    </a:moveTo>
                    <a:cubicBezTo>
                      <a:pt x="2" y="0"/>
                      <a:pt x="0" y="1"/>
                      <a:pt x="0" y="2"/>
                    </a:cubicBezTo>
                    <a:cubicBezTo>
                      <a:pt x="0" y="2"/>
                      <a:pt x="11" y="4"/>
                      <a:pt x="12" y="2"/>
                    </a:cubicBezTo>
                    <a:cubicBezTo>
                      <a:pt x="12" y="1"/>
                      <a:pt x="9" y="2"/>
                      <a:pt x="9" y="2"/>
                    </a:cubicBezTo>
                    <a:cubicBezTo>
                      <a:pt x="7" y="2"/>
                      <a:pt x="4" y="1"/>
                      <a:pt x="2" y="0"/>
                    </a:cubicBezTo>
                    <a:cubicBezTo>
                      <a:pt x="2" y="0"/>
                      <a:pt x="3"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6" name="Freeform 464">
                <a:extLst>
                  <a:ext uri="{FF2B5EF4-FFF2-40B4-BE49-F238E27FC236}">
                    <a16:creationId xmlns:a16="http://schemas.microsoft.com/office/drawing/2014/main" xmlns="" id="{154A6D50-BE08-4E42-8666-89019B1E0F65}"/>
                  </a:ext>
                </a:extLst>
              </p:cNvPr>
              <p:cNvSpPr>
                <a:spLocks/>
              </p:cNvSpPr>
              <p:nvPr/>
            </p:nvSpPr>
            <p:spPr bwMode="auto">
              <a:xfrm>
                <a:off x="17149244" y="9491791"/>
                <a:ext cx="101909" cy="57338"/>
              </a:xfrm>
              <a:custGeom>
                <a:avLst/>
                <a:gdLst>
                  <a:gd name="T0" fmla="*/ 0 w 11"/>
                  <a:gd name="T1" fmla="*/ 0 h 6"/>
                  <a:gd name="T2" fmla="*/ 8 w 11"/>
                  <a:gd name="T3" fmla="*/ 4 h 6"/>
                  <a:gd name="T4" fmla="*/ 0 w 11"/>
                  <a:gd name="T5" fmla="*/ 0 h 6"/>
                </a:gdLst>
                <a:ahLst/>
                <a:cxnLst>
                  <a:cxn ang="0">
                    <a:pos x="T0" y="T1"/>
                  </a:cxn>
                  <a:cxn ang="0">
                    <a:pos x="T2" y="T3"/>
                  </a:cxn>
                  <a:cxn ang="0">
                    <a:pos x="T4" y="T5"/>
                  </a:cxn>
                </a:cxnLst>
                <a:rect l="0" t="0" r="r" b="b"/>
                <a:pathLst>
                  <a:path w="11" h="6">
                    <a:moveTo>
                      <a:pt x="0" y="0"/>
                    </a:moveTo>
                    <a:cubicBezTo>
                      <a:pt x="1" y="0"/>
                      <a:pt x="7" y="6"/>
                      <a:pt x="8" y="4"/>
                    </a:cubicBezTo>
                    <a:cubicBezTo>
                      <a:pt x="11" y="1"/>
                      <a:pt x="1" y="0"/>
                      <a:pt x="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7" name="Freeform 465">
                <a:extLst>
                  <a:ext uri="{FF2B5EF4-FFF2-40B4-BE49-F238E27FC236}">
                    <a16:creationId xmlns:a16="http://schemas.microsoft.com/office/drawing/2014/main" xmlns="" id="{B7350690-E50F-6E47-9FCF-EA808B3B748C}"/>
                  </a:ext>
                </a:extLst>
              </p:cNvPr>
              <p:cNvSpPr>
                <a:spLocks/>
              </p:cNvSpPr>
              <p:nvPr/>
            </p:nvSpPr>
            <p:spPr bwMode="auto">
              <a:xfrm>
                <a:off x="17474083" y="9192351"/>
                <a:ext cx="57323" cy="38227"/>
              </a:xfrm>
              <a:custGeom>
                <a:avLst/>
                <a:gdLst>
                  <a:gd name="T0" fmla="*/ 3 w 6"/>
                  <a:gd name="T1" fmla="*/ 3 h 4"/>
                  <a:gd name="T2" fmla="*/ 4 w 6"/>
                  <a:gd name="T3" fmla="*/ 0 h 4"/>
                  <a:gd name="T4" fmla="*/ 3 w 6"/>
                  <a:gd name="T5" fmla="*/ 3 h 4"/>
                  <a:gd name="T6" fmla="*/ 3 w 6"/>
                  <a:gd name="T7" fmla="*/ 3 h 4"/>
                </a:gdLst>
                <a:ahLst/>
                <a:cxnLst>
                  <a:cxn ang="0">
                    <a:pos x="T0" y="T1"/>
                  </a:cxn>
                  <a:cxn ang="0">
                    <a:pos x="T2" y="T3"/>
                  </a:cxn>
                  <a:cxn ang="0">
                    <a:pos x="T4" y="T5"/>
                  </a:cxn>
                  <a:cxn ang="0">
                    <a:pos x="T6" y="T7"/>
                  </a:cxn>
                </a:cxnLst>
                <a:rect l="0" t="0" r="r" b="b"/>
                <a:pathLst>
                  <a:path w="6" h="4">
                    <a:moveTo>
                      <a:pt x="3" y="3"/>
                    </a:moveTo>
                    <a:cubicBezTo>
                      <a:pt x="0" y="4"/>
                      <a:pt x="1" y="0"/>
                      <a:pt x="4" y="0"/>
                    </a:cubicBezTo>
                    <a:cubicBezTo>
                      <a:pt x="6" y="0"/>
                      <a:pt x="5" y="3"/>
                      <a:pt x="3" y="3"/>
                    </a:cubicBezTo>
                    <a:cubicBezTo>
                      <a:pt x="2" y="4"/>
                      <a:pt x="5" y="3"/>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8" name="Freeform 466">
                <a:extLst>
                  <a:ext uri="{FF2B5EF4-FFF2-40B4-BE49-F238E27FC236}">
                    <a16:creationId xmlns:a16="http://schemas.microsoft.com/office/drawing/2014/main" xmlns="" id="{94FE5E99-93AC-8446-A5AF-BB8BE75A0438}"/>
                  </a:ext>
                </a:extLst>
              </p:cNvPr>
              <p:cNvSpPr>
                <a:spLocks/>
              </p:cNvSpPr>
              <p:nvPr/>
            </p:nvSpPr>
            <p:spPr bwMode="auto">
              <a:xfrm>
                <a:off x="17569627" y="9185981"/>
                <a:ext cx="140127" cy="44598"/>
              </a:xfrm>
              <a:custGeom>
                <a:avLst/>
                <a:gdLst>
                  <a:gd name="T0" fmla="*/ 2 w 15"/>
                  <a:gd name="T1" fmla="*/ 3 h 5"/>
                  <a:gd name="T2" fmla="*/ 1 w 15"/>
                  <a:gd name="T3" fmla="*/ 1 h 5"/>
                  <a:gd name="T4" fmla="*/ 5 w 15"/>
                  <a:gd name="T5" fmla="*/ 0 h 5"/>
                  <a:gd name="T6" fmla="*/ 13 w 15"/>
                  <a:gd name="T7" fmla="*/ 2 h 5"/>
                  <a:gd name="T8" fmla="*/ 15 w 15"/>
                  <a:gd name="T9" fmla="*/ 5 h 5"/>
                  <a:gd name="T10" fmla="*/ 11 w 15"/>
                  <a:gd name="T11" fmla="*/ 3 h 5"/>
                  <a:gd name="T12" fmla="*/ 2 w 15"/>
                  <a:gd name="T13" fmla="*/ 3 h 5"/>
                  <a:gd name="T14" fmla="*/ 2 w 15"/>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
                    <a:moveTo>
                      <a:pt x="2" y="3"/>
                    </a:moveTo>
                    <a:cubicBezTo>
                      <a:pt x="1" y="3"/>
                      <a:pt x="0" y="2"/>
                      <a:pt x="1" y="1"/>
                    </a:cubicBezTo>
                    <a:cubicBezTo>
                      <a:pt x="2" y="0"/>
                      <a:pt x="3" y="0"/>
                      <a:pt x="5" y="0"/>
                    </a:cubicBezTo>
                    <a:cubicBezTo>
                      <a:pt x="8" y="0"/>
                      <a:pt x="10" y="0"/>
                      <a:pt x="13" y="2"/>
                    </a:cubicBezTo>
                    <a:cubicBezTo>
                      <a:pt x="14" y="3"/>
                      <a:pt x="15" y="4"/>
                      <a:pt x="15" y="5"/>
                    </a:cubicBezTo>
                    <a:cubicBezTo>
                      <a:pt x="14" y="5"/>
                      <a:pt x="11" y="3"/>
                      <a:pt x="11" y="3"/>
                    </a:cubicBezTo>
                    <a:cubicBezTo>
                      <a:pt x="8" y="2"/>
                      <a:pt x="5" y="3"/>
                      <a:pt x="2" y="3"/>
                    </a:cubicBezTo>
                    <a:cubicBezTo>
                      <a:pt x="1" y="3"/>
                      <a:pt x="3" y="3"/>
                      <a:pt x="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9" name="Freeform 467">
                <a:extLst>
                  <a:ext uri="{FF2B5EF4-FFF2-40B4-BE49-F238E27FC236}">
                    <a16:creationId xmlns:a16="http://schemas.microsoft.com/office/drawing/2014/main" xmlns="" id="{2B449D3C-359F-4743-84BA-CFAE805D809E}"/>
                  </a:ext>
                </a:extLst>
              </p:cNvPr>
              <p:cNvSpPr>
                <a:spLocks/>
              </p:cNvSpPr>
              <p:nvPr/>
            </p:nvSpPr>
            <p:spPr bwMode="auto">
              <a:xfrm>
                <a:off x="17139689" y="8969361"/>
                <a:ext cx="299364" cy="337667"/>
              </a:xfrm>
              <a:custGeom>
                <a:avLst/>
                <a:gdLst>
                  <a:gd name="T0" fmla="*/ 13 w 32"/>
                  <a:gd name="T1" fmla="*/ 32 h 36"/>
                  <a:gd name="T2" fmla="*/ 14 w 32"/>
                  <a:gd name="T3" fmla="*/ 30 h 36"/>
                  <a:gd name="T4" fmla="*/ 11 w 32"/>
                  <a:gd name="T5" fmla="*/ 28 h 36"/>
                  <a:gd name="T6" fmla="*/ 12 w 32"/>
                  <a:gd name="T7" fmla="*/ 23 h 36"/>
                  <a:gd name="T8" fmla="*/ 8 w 32"/>
                  <a:gd name="T9" fmla="*/ 23 h 36"/>
                  <a:gd name="T10" fmla="*/ 8 w 32"/>
                  <a:gd name="T11" fmla="*/ 29 h 36"/>
                  <a:gd name="T12" fmla="*/ 8 w 32"/>
                  <a:gd name="T13" fmla="*/ 30 h 36"/>
                  <a:gd name="T14" fmla="*/ 7 w 32"/>
                  <a:gd name="T15" fmla="*/ 34 h 36"/>
                  <a:gd name="T16" fmla="*/ 4 w 32"/>
                  <a:gd name="T17" fmla="*/ 36 h 36"/>
                  <a:gd name="T18" fmla="*/ 4 w 32"/>
                  <a:gd name="T19" fmla="*/ 31 h 36"/>
                  <a:gd name="T20" fmla="*/ 2 w 32"/>
                  <a:gd name="T21" fmla="*/ 26 h 36"/>
                  <a:gd name="T22" fmla="*/ 1 w 32"/>
                  <a:gd name="T23" fmla="*/ 21 h 36"/>
                  <a:gd name="T24" fmla="*/ 3 w 32"/>
                  <a:gd name="T25" fmla="*/ 14 h 36"/>
                  <a:gd name="T26" fmla="*/ 9 w 32"/>
                  <a:gd name="T27" fmla="*/ 5 h 36"/>
                  <a:gd name="T28" fmla="*/ 11 w 32"/>
                  <a:gd name="T29" fmla="*/ 2 h 36"/>
                  <a:gd name="T30" fmla="*/ 18 w 32"/>
                  <a:gd name="T31" fmla="*/ 4 h 36"/>
                  <a:gd name="T32" fmla="*/ 25 w 32"/>
                  <a:gd name="T33" fmla="*/ 4 h 36"/>
                  <a:gd name="T34" fmla="*/ 32 w 32"/>
                  <a:gd name="T35" fmla="*/ 1 h 36"/>
                  <a:gd name="T36" fmla="*/ 29 w 32"/>
                  <a:gd name="T37" fmla="*/ 6 h 36"/>
                  <a:gd name="T38" fmla="*/ 23 w 32"/>
                  <a:gd name="T39" fmla="*/ 7 h 36"/>
                  <a:gd name="T40" fmla="*/ 10 w 32"/>
                  <a:gd name="T41" fmla="*/ 7 h 36"/>
                  <a:gd name="T42" fmla="*/ 6 w 32"/>
                  <a:gd name="T43" fmla="*/ 10 h 36"/>
                  <a:gd name="T44" fmla="*/ 10 w 32"/>
                  <a:gd name="T45" fmla="*/ 15 h 36"/>
                  <a:gd name="T46" fmla="*/ 13 w 32"/>
                  <a:gd name="T47" fmla="*/ 14 h 36"/>
                  <a:gd name="T48" fmla="*/ 20 w 32"/>
                  <a:gd name="T49" fmla="*/ 13 h 36"/>
                  <a:gd name="T50" fmla="*/ 17 w 32"/>
                  <a:gd name="T51" fmla="*/ 16 h 36"/>
                  <a:gd name="T52" fmla="*/ 13 w 32"/>
                  <a:gd name="T53" fmla="*/ 17 h 36"/>
                  <a:gd name="T54" fmla="*/ 14 w 32"/>
                  <a:gd name="T55" fmla="*/ 20 h 36"/>
                  <a:gd name="T56" fmla="*/ 18 w 32"/>
                  <a:gd name="T57" fmla="*/ 25 h 36"/>
                  <a:gd name="T58" fmla="*/ 19 w 32"/>
                  <a:gd name="T59" fmla="*/ 28 h 36"/>
                  <a:gd name="T60" fmla="*/ 22 w 32"/>
                  <a:gd name="T61" fmla="*/ 30 h 36"/>
                  <a:gd name="T62" fmla="*/ 13 w 32"/>
                  <a:gd name="T63" fmla="*/ 32 h 36"/>
                  <a:gd name="T64" fmla="*/ 13 w 32"/>
                  <a:gd name="T6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6">
                    <a:moveTo>
                      <a:pt x="13" y="32"/>
                    </a:moveTo>
                    <a:cubicBezTo>
                      <a:pt x="13" y="31"/>
                      <a:pt x="14" y="31"/>
                      <a:pt x="14" y="30"/>
                    </a:cubicBezTo>
                    <a:cubicBezTo>
                      <a:pt x="14" y="29"/>
                      <a:pt x="12" y="28"/>
                      <a:pt x="11" y="28"/>
                    </a:cubicBezTo>
                    <a:cubicBezTo>
                      <a:pt x="10" y="26"/>
                      <a:pt x="12" y="25"/>
                      <a:pt x="12" y="23"/>
                    </a:cubicBezTo>
                    <a:cubicBezTo>
                      <a:pt x="12" y="22"/>
                      <a:pt x="8" y="22"/>
                      <a:pt x="8" y="23"/>
                    </a:cubicBezTo>
                    <a:cubicBezTo>
                      <a:pt x="7" y="25"/>
                      <a:pt x="8" y="27"/>
                      <a:pt x="8" y="29"/>
                    </a:cubicBezTo>
                    <a:cubicBezTo>
                      <a:pt x="7" y="29"/>
                      <a:pt x="8" y="30"/>
                      <a:pt x="8" y="30"/>
                    </a:cubicBezTo>
                    <a:cubicBezTo>
                      <a:pt x="8" y="32"/>
                      <a:pt x="7" y="33"/>
                      <a:pt x="7" y="34"/>
                    </a:cubicBezTo>
                    <a:cubicBezTo>
                      <a:pt x="6" y="36"/>
                      <a:pt x="7" y="36"/>
                      <a:pt x="4" y="36"/>
                    </a:cubicBezTo>
                    <a:cubicBezTo>
                      <a:pt x="1" y="36"/>
                      <a:pt x="4" y="32"/>
                      <a:pt x="4" y="31"/>
                    </a:cubicBezTo>
                    <a:cubicBezTo>
                      <a:pt x="5" y="30"/>
                      <a:pt x="4" y="27"/>
                      <a:pt x="2" y="26"/>
                    </a:cubicBezTo>
                    <a:cubicBezTo>
                      <a:pt x="0" y="25"/>
                      <a:pt x="0" y="23"/>
                      <a:pt x="1" y="21"/>
                    </a:cubicBezTo>
                    <a:cubicBezTo>
                      <a:pt x="2" y="19"/>
                      <a:pt x="2" y="16"/>
                      <a:pt x="3" y="14"/>
                    </a:cubicBezTo>
                    <a:cubicBezTo>
                      <a:pt x="5" y="11"/>
                      <a:pt x="4" y="5"/>
                      <a:pt x="9" y="5"/>
                    </a:cubicBezTo>
                    <a:cubicBezTo>
                      <a:pt x="10" y="5"/>
                      <a:pt x="9" y="2"/>
                      <a:pt x="11" y="2"/>
                    </a:cubicBezTo>
                    <a:cubicBezTo>
                      <a:pt x="14" y="3"/>
                      <a:pt x="16" y="4"/>
                      <a:pt x="18" y="4"/>
                    </a:cubicBezTo>
                    <a:cubicBezTo>
                      <a:pt x="20" y="4"/>
                      <a:pt x="23" y="5"/>
                      <a:pt x="25" y="4"/>
                    </a:cubicBezTo>
                    <a:cubicBezTo>
                      <a:pt x="26" y="4"/>
                      <a:pt x="32" y="0"/>
                      <a:pt x="32" y="1"/>
                    </a:cubicBezTo>
                    <a:cubicBezTo>
                      <a:pt x="32" y="2"/>
                      <a:pt x="29" y="5"/>
                      <a:pt x="29" y="6"/>
                    </a:cubicBezTo>
                    <a:cubicBezTo>
                      <a:pt x="27" y="7"/>
                      <a:pt x="25" y="7"/>
                      <a:pt x="23" y="7"/>
                    </a:cubicBezTo>
                    <a:cubicBezTo>
                      <a:pt x="18" y="6"/>
                      <a:pt x="14" y="7"/>
                      <a:pt x="10" y="7"/>
                    </a:cubicBezTo>
                    <a:cubicBezTo>
                      <a:pt x="7" y="6"/>
                      <a:pt x="6" y="7"/>
                      <a:pt x="6" y="10"/>
                    </a:cubicBezTo>
                    <a:cubicBezTo>
                      <a:pt x="6" y="13"/>
                      <a:pt x="9" y="13"/>
                      <a:pt x="10" y="15"/>
                    </a:cubicBezTo>
                    <a:cubicBezTo>
                      <a:pt x="11" y="17"/>
                      <a:pt x="12" y="15"/>
                      <a:pt x="13" y="14"/>
                    </a:cubicBezTo>
                    <a:cubicBezTo>
                      <a:pt x="13" y="13"/>
                      <a:pt x="20" y="12"/>
                      <a:pt x="20" y="13"/>
                    </a:cubicBezTo>
                    <a:cubicBezTo>
                      <a:pt x="21" y="13"/>
                      <a:pt x="18" y="16"/>
                      <a:pt x="17" y="16"/>
                    </a:cubicBezTo>
                    <a:cubicBezTo>
                      <a:pt x="15" y="18"/>
                      <a:pt x="15" y="18"/>
                      <a:pt x="13" y="17"/>
                    </a:cubicBezTo>
                    <a:cubicBezTo>
                      <a:pt x="13" y="17"/>
                      <a:pt x="14" y="20"/>
                      <a:pt x="14" y="20"/>
                    </a:cubicBezTo>
                    <a:cubicBezTo>
                      <a:pt x="15" y="21"/>
                      <a:pt x="18" y="23"/>
                      <a:pt x="18" y="25"/>
                    </a:cubicBezTo>
                    <a:cubicBezTo>
                      <a:pt x="18" y="26"/>
                      <a:pt x="18" y="27"/>
                      <a:pt x="19" y="28"/>
                    </a:cubicBezTo>
                    <a:cubicBezTo>
                      <a:pt x="19" y="28"/>
                      <a:pt x="21" y="30"/>
                      <a:pt x="22" y="30"/>
                    </a:cubicBezTo>
                    <a:cubicBezTo>
                      <a:pt x="20" y="31"/>
                      <a:pt x="15" y="33"/>
                      <a:pt x="13" y="32"/>
                    </a:cubicBezTo>
                    <a:cubicBezTo>
                      <a:pt x="13" y="31"/>
                      <a:pt x="14" y="33"/>
                      <a:pt x="13" y="3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0" name="Freeform 468">
                <a:extLst>
                  <a:ext uri="{FF2B5EF4-FFF2-40B4-BE49-F238E27FC236}">
                    <a16:creationId xmlns:a16="http://schemas.microsoft.com/office/drawing/2014/main" xmlns="" id="{AF010FF3-BB5C-3C42-B4ED-BED4EA793378}"/>
                  </a:ext>
                </a:extLst>
              </p:cNvPr>
              <p:cNvSpPr>
                <a:spLocks/>
              </p:cNvSpPr>
              <p:nvPr/>
            </p:nvSpPr>
            <p:spPr bwMode="auto">
              <a:xfrm>
                <a:off x="17540962" y="8950247"/>
                <a:ext cx="73248" cy="140163"/>
              </a:xfrm>
              <a:custGeom>
                <a:avLst/>
                <a:gdLst>
                  <a:gd name="T0" fmla="*/ 3 w 8"/>
                  <a:gd name="T1" fmla="*/ 2 h 15"/>
                  <a:gd name="T2" fmla="*/ 3 w 8"/>
                  <a:gd name="T3" fmla="*/ 0 h 15"/>
                  <a:gd name="T4" fmla="*/ 0 w 8"/>
                  <a:gd name="T5" fmla="*/ 4 h 15"/>
                  <a:gd name="T6" fmla="*/ 1 w 8"/>
                  <a:gd name="T7" fmla="*/ 8 h 15"/>
                  <a:gd name="T8" fmla="*/ 2 w 8"/>
                  <a:gd name="T9" fmla="*/ 12 h 15"/>
                  <a:gd name="T10" fmla="*/ 5 w 8"/>
                  <a:gd name="T11" fmla="*/ 15 h 15"/>
                  <a:gd name="T12" fmla="*/ 4 w 8"/>
                  <a:gd name="T13" fmla="*/ 13 h 15"/>
                  <a:gd name="T14" fmla="*/ 3 w 8"/>
                  <a:gd name="T15" fmla="*/ 9 h 15"/>
                  <a:gd name="T16" fmla="*/ 7 w 8"/>
                  <a:gd name="T17" fmla="*/ 9 h 15"/>
                  <a:gd name="T18" fmla="*/ 5 w 8"/>
                  <a:gd name="T19" fmla="*/ 7 h 15"/>
                  <a:gd name="T20" fmla="*/ 6 w 8"/>
                  <a:gd name="T21" fmla="*/ 5 h 15"/>
                  <a:gd name="T22" fmla="*/ 2 w 8"/>
                  <a:gd name="T23" fmla="*/ 6 h 15"/>
                  <a:gd name="T24" fmla="*/ 3 w 8"/>
                  <a:gd name="T25" fmla="*/ 2 h 15"/>
                  <a:gd name="T26" fmla="*/ 3 w 8"/>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5">
                    <a:moveTo>
                      <a:pt x="3" y="2"/>
                    </a:moveTo>
                    <a:cubicBezTo>
                      <a:pt x="3" y="1"/>
                      <a:pt x="3" y="1"/>
                      <a:pt x="3" y="0"/>
                    </a:cubicBezTo>
                    <a:cubicBezTo>
                      <a:pt x="2" y="0"/>
                      <a:pt x="0" y="3"/>
                      <a:pt x="0" y="4"/>
                    </a:cubicBezTo>
                    <a:cubicBezTo>
                      <a:pt x="0" y="5"/>
                      <a:pt x="1" y="6"/>
                      <a:pt x="1" y="8"/>
                    </a:cubicBezTo>
                    <a:cubicBezTo>
                      <a:pt x="1" y="9"/>
                      <a:pt x="1" y="11"/>
                      <a:pt x="2" y="12"/>
                    </a:cubicBezTo>
                    <a:cubicBezTo>
                      <a:pt x="2" y="12"/>
                      <a:pt x="5" y="15"/>
                      <a:pt x="5" y="15"/>
                    </a:cubicBezTo>
                    <a:cubicBezTo>
                      <a:pt x="5" y="15"/>
                      <a:pt x="4" y="13"/>
                      <a:pt x="4" y="13"/>
                    </a:cubicBezTo>
                    <a:cubicBezTo>
                      <a:pt x="3" y="12"/>
                      <a:pt x="3" y="10"/>
                      <a:pt x="3" y="9"/>
                    </a:cubicBezTo>
                    <a:cubicBezTo>
                      <a:pt x="3" y="8"/>
                      <a:pt x="7" y="9"/>
                      <a:pt x="7" y="9"/>
                    </a:cubicBezTo>
                    <a:cubicBezTo>
                      <a:pt x="8" y="9"/>
                      <a:pt x="6" y="8"/>
                      <a:pt x="5" y="7"/>
                    </a:cubicBezTo>
                    <a:cubicBezTo>
                      <a:pt x="5" y="7"/>
                      <a:pt x="6" y="6"/>
                      <a:pt x="6" y="5"/>
                    </a:cubicBezTo>
                    <a:cubicBezTo>
                      <a:pt x="7" y="1"/>
                      <a:pt x="3" y="6"/>
                      <a:pt x="2" y="6"/>
                    </a:cubicBezTo>
                    <a:cubicBezTo>
                      <a:pt x="2" y="6"/>
                      <a:pt x="4" y="3"/>
                      <a:pt x="3" y="2"/>
                    </a:cubicBezTo>
                    <a:cubicBezTo>
                      <a:pt x="3" y="1"/>
                      <a:pt x="4" y="3"/>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1" name="Freeform 469">
                <a:extLst>
                  <a:ext uri="{FF2B5EF4-FFF2-40B4-BE49-F238E27FC236}">
                    <a16:creationId xmlns:a16="http://schemas.microsoft.com/office/drawing/2014/main" xmlns="" id="{83256A7F-AC69-9647-A1DF-A0A061D00368}"/>
                  </a:ext>
                </a:extLst>
              </p:cNvPr>
              <p:cNvSpPr>
                <a:spLocks/>
              </p:cNvSpPr>
              <p:nvPr/>
            </p:nvSpPr>
            <p:spPr bwMode="auto">
              <a:xfrm>
                <a:off x="17579182" y="8931136"/>
                <a:ext cx="25477" cy="19114"/>
              </a:xfrm>
              <a:custGeom>
                <a:avLst/>
                <a:gdLst>
                  <a:gd name="T0" fmla="*/ 1 w 3"/>
                  <a:gd name="T1" fmla="*/ 2 h 2"/>
                  <a:gd name="T2" fmla="*/ 2 w 3"/>
                  <a:gd name="T3" fmla="*/ 0 h 2"/>
                  <a:gd name="T4" fmla="*/ 1 w 3"/>
                  <a:gd name="T5" fmla="*/ 2 h 2"/>
                </a:gdLst>
                <a:ahLst/>
                <a:cxnLst>
                  <a:cxn ang="0">
                    <a:pos x="T0" y="T1"/>
                  </a:cxn>
                  <a:cxn ang="0">
                    <a:pos x="T2" y="T3"/>
                  </a:cxn>
                  <a:cxn ang="0">
                    <a:pos x="T4" y="T5"/>
                  </a:cxn>
                </a:cxnLst>
                <a:rect l="0" t="0" r="r" b="b"/>
                <a:pathLst>
                  <a:path w="3" h="2">
                    <a:moveTo>
                      <a:pt x="1" y="2"/>
                    </a:moveTo>
                    <a:cubicBezTo>
                      <a:pt x="0" y="2"/>
                      <a:pt x="1" y="0"/>
                      <a:pt x="2" y="0"/>
                    </a:cubicBezTo>
                    <a:cubicBezTo>
                      <a:pt x="3" y="0"/>
                      <a:pt x="2" y="2"/>
                      <a:pt x="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2" name="Freeform 470">
                <a:extLst>
                  <a:ext uri="{FF2B5EF4-FFF2-40B4-BE49-F238E27FC236}">
                    <a16:creationId xmlns:a16="http://schemas.microsoft.com/office/drawing/2014/main" xmlns="" id="{7A9F8F6C-3D4A-084D-A14A-9F2BC2C046E4}"/>
                  </a:ext>
                </a:extLst>
              </p:cNvPr>
              <p:cNvSpPr>
                <a:spLocks/>
              </p:cNvSpPr>
              <p:nvPr/>
            </p:nvSpPr>
            <p:spPr bwMode="auto">
              <a:xfrm>
                <a:off x="17681092" y="9052186"/>
                <a:ext cx="44586" cy="19114"/>
              </a:xfrm>
              <a:custGeom>
                <a:avLst/>
                <a:gdLst>
                  <a:gd name="T0" fmla="*/ 5 w 5"/>
                  <a:gd name="T1" fmla="*/ 1 h 2"/>
                  <a:gd name="T2" fmla="*/ 0 w 5"/>
                  <a:gd name="T3" fmla="*/ 1 h 2"/>
                  <a:gd name="T4" fmla="*/ 5 w 5"/>
                  <a:gd name="T5" fmla="*/ 1 h 2"/>
                </a:gdLst>
                <a:ahLst/>
                <a:cxnLst>
                  <a:cxn ang="0">
                    <a:pos x="T0" y="T1"/>
                  </a:cxn>
                  <a:cxn ang="0">
                    <a:pos x="T2" y="T3"/>
                  </a:cxn>
                  <a:cxn ang="0">
                    <a:pos x="T4" y="T5"/>
                  </a:cxn>
                </a:cxnLst>
                <a:rect l="0" t="0" r="r" b="b"/>
                <a:pathLst>
                  <a:path w="5" h="2">
                    <a:moveTo>
                      <a:pt x="5" y="1"/>
                    </a:moveTo>
                    <a:cubicBezTo>
                      <a:pt x="5" y="0"/>
                      <a:pt x="0" y="0"/>
                      <a:pt x="0" y="1"/>
                    </a:cubicBezTo>
                    <a:cubicBezTo>
                      <a:pt x="0" y="1"/>
                      <a:pt x="5" y="2"/>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3" name="Freeform 471">
                <a:extLst>
                  <a:ext uri="{FF2B5EF4-FFF2-40B4-BE49-F238E27FC236}">
                    <a16:creationId xmlns:a16="http://schemas.microsoft.com/office/drawing/2014/main" xmlns="" id="{7426DABD-35A6-FB46-BAC6-213EBE15FBED}"/>
                  </a:ext>
                </a:extLst>
              </p:cNvPr>
              <p:cNvSpPr>
                <a:spLocks/>
              </p:cNvSpPr>
              <p:nvPr/>
            </p:nvSpPr>
            <p:spPr bwMode="auto">
              <a:xfrm>
                <a:off x="17690647" y="9061741"/>
                <a:ext cx="175160" cy="105124"/>
              </a:xfrm>
              <a:custGeom>
                <a:avLst/>
                <a:gdLst>
                  <a:gd name="T0" fmla="*/ 10 w 19"/>
                  <a:gd name="T1" fmla="*/ 1 h 11"/>
                  <a:gd name="T2" fmla="*/ 4 w 19"/>
                  <a:gd name="T3" fmla="*/ 3 h 11"/>
                  <a:gd name="T4" fmla="*/ 3 w 19"/>
                  <a:gd name="T5" fmla="*/ 4 h 11"/>
                  <a:gd name="T6" fmla="*/ 1 w 19"/>
                  <a:gd name="T7" fmla="*/ 3 h 11"/>
                  <a:gd name="T8" fmla="*/ 3 w 19"/>
                  <a:gd name="T9" fmla="*/ 6 h 11"/>
                  <a:gd name="T10" fmla="*/ 6 w 19"/>
                  <a:gd name="T11" fmla="*/ 7 h 11"/>
                  <a:gd name="T12" fmla="*/ 9 w 19"/>
                  <a:gd name="T13" fmla="*/ 10 h 11"/>
                  <a:gd name="T14" fmla="*/ 14 w 19"/>
                  <a:gd name="T15" fmla="*/ 10 h 11"/>
                  <a:gd name="T16" fmla="*/ 18 w 19"/>
                  <a:gd name="T17" fmla="*/ 5 h 11"/>
                  <a:gd name="T18" fmla="*/ 15 w 19"/>
                  <a:gd name="T19" fmla="*/ 2 h 11"/>
                  <a:gd name="T20" fmla="*/ 10 w 19"/>
                  <a:gd name="T21" fmla="*/ 1 h 11"/>
                  <a:gd name="T22" fmla="*/ 10 w 19"/>
                  <a:gd name="T2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1">
                    <a:moveTo>
                      <a:pt x="10" y="1"/>
                    </a:moveTo>
                    <a:cubicBezTo>
                      <a:pt x="9" y="0"/>
                      <a:pt x="5" y="2"/>
                      <a:pt x="4" y="3"/>
                    </a:cubicBezTo>
                    <a:cubicBezTo>
                      <a:pt x="3" y="3"/>
                      <a:pt x="4" y="3"/>
                      <a:pt x="3" y="4"/>
                    </a:cubicBezTo>
                    <a:cubicBezTo>
                      <a:pt x="3" y="5"/>
                      <a:pt x="2" y="3"/>
                      <a:pt x="1" y="3"/>
                    </a:cubicBezTo>
                    <a:cubicBezTo>
                      <a:pt x="0" y="3"/>
                      <a:pt x="2" y="6"/>
                      <a:pt x="3" y="6"/>
                    </a:cubicBezTo>
                    <a:cubicBezTo>
                      <a:pt x="3" y="7"/>
                      <a:pt x="5" y="7"/>
                      <a:pt x="6" y="7"/>
                    </a:cubicBezTo>
                    <a:cubicBezTo>
                      <a:pt x="8" y="7"/>
                      <a:pt x="8" y="9"/>
                      <a:pt x="9" y="10"/>
                    </a:cubicBezTo>
                    <a:cubicBezTo>
                      <a:pt x="10" y="11"/>
                      <a:pt x="13" y="10"/>
                      <a:pt x="14" y="10"/>
                    </a:cubicBezTo>
                    <a:cubicBezTo>
                      <a:pt x="18" y="10"/>
                      <a:pt x="19" y="8"/>
                      <a:pt x="18" y="5"/>
                    </a:cubicBezTo>
                    <a:cubicBezTo>
                      <a:pt x="18" y="3"/>
                      <a:pt x="17" y="2"/>
                      <a:pt x="15" y="2"/>
                    </a:cubicBezTo>
                    <a:cubicBezTo>
                      <a:pt x="14" y="2"/>
                      <a:pt x="12" y="1"/>
                      <a:pt x="10" y="1"/>
                    </a:cubicBezTo>
                    <a:cubicBezTo>
                      <a:pt x="10" y="1"/>
                      <a:pt x="11" y="1"/>
                      <a:pt x="1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4" name="Freeform 472">
                <a:extLst>
                  <a:ext uri="{FF2B5EF4-FFF2-40B4-BE49-F238E27FC236}">
                    <a16:creationId xmlns:a16="http://schemas.microsoft.com/office/drawing/2014/main" xmlns="" id="{EB89F529-3F6E-084B-85A1-37ACE24D08B4}"/>
                  </a:ext>
                </a:extLst>
              </p:cNvPr>
              <p:cNvSpPr>
                <a:spLocks/>
              </p:cNvSpPr>
              <p:nvPr/>
            </p:nvSpPr>
            <p:spPr bwMode="auto">
              <a:xfrm>
                <a:off x="18521857" y="9240134"/>
                <a:ext cx="194268" cy="111494"/>
              </a:xfrm>
              <a:custGeom>
                <a:avLst/>
                <a:gdLst>
                  <a:gd name="T0" fmla="*/ 0 w 21"/>
                  <a:gd name="T1" fmla="*/ 8 h 12"/>
                  <a:gd name="T2" fmla="*/ 6 w 21"/>
                  <a:gd name="T3" fmla="*/ 8 h 12"/>
                  <a:gd name="T4" fmla="*/ 9 w 21"/>
                  <a:gd name="T5" fmla="*/ 7 h 12"/>
                  <a:gd name="T6" fmla="*/ 13 w 21"/>
                  <a:gd name="T7" fmla="*/ 7 h 12"/>
                  <a:gd name="T8" fmla="*/ 14 w 21"/>
                  <a:gd name="T9" fmla="*/ 5 h 12"/>
                  <a:gd name="T10" fmla="*/ 17 w 21"/>
                  <a:gd name="T11" fmla="*/ 3 h 12"/>
                  <a:gd name="T12" fmla="*/ 20 w 21"/>
                  <a:gd name="T13" fmla="*/ 4 h 12"/>
                  <a:gd name="T14" fmla="*/ 18 w 21"/>
                  <a:gd name="T15" fmla="*/ 7 h 12"/>
                  <a:gd name="T16" fmla="*/ 11 w 21"/>
                  <a:gd name="T17" fmla="*/ 11 h 12"/>
                  <a:gd name="T18" fmla="*/ 0 w 21"/>
                  <a:gd name="T19" fmla="*/ 8 h 12"/>
                  <a:gd name="T20" fmla="*/ 0 w 21"/>
                  <a:gd name="T2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2">
                    <a:moveTo>
                      <a:pt x="0" y="8"/>
                    </a:moveTo>
                    <a:cubicBezTo>
                      <a:pt x="1" y="7"/>
                      <a:pt x="5" y="8"/>
                      <a:pt x="6" y="8"/>
                    </a:cubicBezTo>
                    <a:cubicBezTo>
                      <a:pt x="7" y="8"/>
                      <a:pt x="8" y="6"/>
                      <a:pt x="9" y="7"/>
                    </a:cubicBezTo>
                    <a:cubicBezTo>
                      <a:pt x="10" y="8"/>
                      <a:pt x="12" y="8"/>
                      <a:pt x="13" y="7"/>
                    </a:cubicBezTo>
                    <a:cubicBezTo>
                      <a:pt x="13" y="6"/>
                      <a:pt x="14" y="5"/>
                      <a:pt x="14" y="5"/>
                    </a:cubicBezTo>
                    <a:cubicBezTo>
                      <a:pt x="15" y="5"/>
                      <a:pt x="17" y="5"/>
                      <a:pt x="17" y="3"/>
                    </a:cubicBezTo>
                    <a:cubicBezTo>
                      <a:pt x="17" y="0"/>
                      <a:pt x="21" y="2"/>
                      <a:pt x="20" y="4"/>
                    </a:cubicBezTo>
                    <a:cubicBezTo>
                      <a:pt x="19" y="5"/>
                      <a:pt x="18" y="7"/>
                      <a:pt x="18" y="7"/>
                    </a:cubicBezTo>
                    <a:cubicBezTo>
                      <a:pt x="15" y="8"/>
                      <a:pt x="14" y="10"/>
                      <a:pt x="11" y="11"/>
                    </a:cubicBezTo>
                    <a:cubicBezTo>
                      <a:pt x="9" y="12"/>
                      <a:pt x="0" y="11"/>
                      <a:pt x="0" y="8"/>
                    </a:cubicBezTo>
                    <a:cubicBezTo>
                      <a:pt x="0" y="7"/>
                      <a:pt x="0" y="10"/>
                      <a:pt x="0"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5" name="Freeform 473">
                <a:extLst>
                  <a:ext uri="{FF2B5EF4-FFF2-40B4-BE49-F238E27FC236}">
                    <a16:creationId xmlns:a16="http://schemas.microsoft.com/office/drawing/2014/main" xmlns="" id="{24C70828-34B8-CA40-B052-7AB354D08407}"/>
                  </a:ext>
                </a:extLst>
              </p:cNvPr>
              <p:cNvSpPr>
                <a:spLocks/>
              </p:cNvSpPr>
              <p:nvPr/>
            </p:nvSpPr>
            <p:spPr bwMode="auto">
              <a:xfrm>
                <a:off x="18802113" y="9297472"/>
                <a:ext cx="82803" cy="101936"/>
              </a:xfrm>
              <a:custGeom>
                <a:avLst/>
                <a:gdLst>
                  <a:gd name="T0" fmla="*/ 1 w 9"/>
                  <a:gd name="T1" fmla="*/ 0 h 11"/>
                  <a:gd name="T2" fmla="*/ 8 w 9"/>
                  <a:gd name="T3" fmla="*/ 8 h 11"/>
                  <a:gd name="T4" fmla="*/ 5 w 9"/>
                  <a:gd name="T5" fmla="*/ 4 h 11"/>
                  <a:gd name="T6" fmla="*/ 1 w 9"/>
                  <a:gd name="T7" fmla="*/ 0 h 11"/>
                  <a:gd name="T8" fmla="*/ 1 w 9"/>
                  <a:gd name="T9" fmla="*/ 0 h 11"/>
                </a:gdLst>
                <a:ahLst/>
                <a:cxnLst>
                  <a:cxn ang="0">
                    <a:pos x="T0" y="T1"/>
                  </a:cxn>
                  <a:cxn ang="0">
                    <a:pos x="T2" y="T3"/>
                  </a:cxn>
                  <a:cxn ang="0">
                    <a:pos x="T4" y="T5"/>
                  </a:cxn>
                  <a:cxn ang="0">
                    <a:pos x="T6" y="T7"/>
                  </a:cxn>
                  <a:cxn ang="0">
                    <a:pos x="T8" y="T9"/>
                  </a:cxn>
                </a:cxnLst>
                <a:rect l="0" t="0" r="r" b="b"/>
                <a:pathLst>
                  <a:path w="9" h="11">
                    <a:moveTo>
                      <a:pt x="1" y="0"/>
                    </a:moveTo>
                    <a:cubicBezTo>
                      <a:pt x="0" y="1"/>
                      <a:pt x="5" y="11"/>
                      <a:pt x="8" y="8"/>
                    </a:cubicBezTo>
                    <a:cubicBezTo>
                      <a:pt x="9" y="6"/>
                      <a:pt x="6" y="4"/>
                      <a:pt x="5" y="4"/>
                    </a:cubicBezTo>
                    <a:cubicBezTo>
                      <a:pt x="4" y="3"/>
                      <a:pt x="1" y="0"/>
                      <a:pt x="1" y="0"/>
                    </a:cubicBezTo>
                    <a:cubicBezTo>
                      <a:pt x="0" y="1"/>
                      <a:pt x="2"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6" name="Freeform 474">
                <a:extLst>
                  <a:ext uri="{FF2B5EF4-FFF2-40B4-BE49-F238E27FC236}">
                    <a16:creationId xmlns:a16="http://schemas.microsoft.com/office/drawing/2014/main" xmlns="" id="{82E6C88F-6C23-7847-A5F3-FB87B7EDDA1D}"/>
                  </a:ext>
                </a:extLst>
              </p:cNvPr>
              <p:cNvSpPr>
                <a:spLocks/>
              </p:cNvSpPr>
              <p:nvPr/>
            </p:nvSpPr>
            <p:spPr bwMode="auto">
              <a:xfrm>
                <a:off x="19044149" y="9485423"/>
                <a:ext cx="54139" cy="54153"/>
              </a:xfrm>
              <a:custGeom>
                <a:avLst/>
                <a:gdLst>
                  <a:gd name="T0" fmla="*/ 6 w 6"/>
                  <a:gd name="T1" fmla="*/ 4 h 6"/>
                  <a:gd name="T2" fmla="*/ 1 w 6"/>
                  <a:gd name="T3" fmla="*/ 2 h 6"/>
                  <a:gd name="T4" fmla="*/ 6 w 6"/>
                  <a:gd name="T5" fmla="*/ 4 h 6"/>
                  <a:gd name="T6" fmla="*/ 6 w 6"/>
                  <a:gd name="T7" fmla="*/ 4 h 6"/>
                </a:gdLst>
                <a:ahLst/>
                <a:cxnLst>
                  <a:cxn ang="0">
                    <a:pos x="T0" y="T1"/>
                  </a:cxn>
                  <a:cxn ang="0">
                    <a:pos x="T2" y="T3"/>
                  </a:cxn>
                  <a:cxn ang="0">
                    <a:pos x="T4" y="T5"/>
                  </a:cxn>
                  <a:cxn ang="0">
                    <a:pos x="T6" y="T7"/>
                  </a:cxn>
                </a:cxnLst>
                <a:rect l="0" t="0" r="r" b="b"/>
                <a:pathLst>
                  <a:path w="6" h="6">
                    <a:moveTo>
                      <a:pt x="6" y="4"/>
                    </a:moveTo>
                    <a:cubicBezTo>
                      <a:pt x="6" y="2"/>
                      <a:pt x="0" y="0"/>
                      <a:pt x="1" y="2"/>
                    </a:cubicBezTo>
                    <a:cubicBezTo>
                      <a:pt x="1" y="3"/>
                      <a:pt x="6" y="5"/>
                      <a:pt x="6" y="4"/>
                    </a:cubicBezTo>
                    <a:cubicBezTo>
                      <a:pt x="6" y="3"/>
                      <a:pt x="6" y="6"/>
                      <a:pt x="6"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7" name="Freeform 475">
                <a:extLst>
                  <a:ext uri="{FF2B5EF4-FFF2-40B4-BE49-F238E27FC236}">
                    <a16:creationId xmlns:a16="http://schemas.microsoft.com/office/drawing/2014/main" xmlns="" id="{3D332609-4B55-DF40-BB32-E59B2B09A07A}"/>
                  </a:ext>
                </a:extLst>
              </p:cNvPr>
              <p:cNvSpPr>
                <a:spLocks/>
              </p:cNvSpPr>
              <p:nvPr/>
            </p:nvSpPr>
            <p:spPr bwMode="auto">
              <a:xfrm>
                <a:off x="18986825" y="9399411"/>
                <a:ext cx="85988" cy="57338"/>
              </a:xfrm>
              <a:custGeom>
                <a:avLst/>
                <a:gdLst>
                  <a:gd name="T0" fmla="*/ 8 w 9"/>
                  <a:gd name="T1" fmla="*/ 6 h 6"/>
                  <a:gd name="T2" fmla="*/ 0 w 9"/>
                  <a:gd name="T3" fmla="*/ 1 h 6"/>
                  <a:gd name="T4" fmla="*/ 3 w 9"/>
                  <a:gd name="T5" fmla="*/ 4 h 6"/>
                  <a:gd name="T6" fmla="*/ 8 w 9"/>
                  <a:gd name="T7" fmla="*/ 6 h 6"/>
                  <a:gd name="T8" fmla="*/ 8 w 9"/>
                  <a:gd name="T9" fmla="*/ 6 h 6"/>
                </a:gdLst>
                <a:ahLst/>
                <a:cxnLst>
                  <a:cxn ang="0">
                    <a:pos x="T0" y="T1"/>
                  </a:cxn>
                  <a:cxn ang="0">
                    <a:pos x="T2" y="T3"/>
                  </a:cxn>
                  <a:cxn ang="0">
                    <a:pos x="T4" y="T5"/>
                  </a:cxn>
                  <a:cxn ang="0">
                    <a:pos x="T6" y="T7"/>
                  </a:cxn>
                  <a:cxn ang="0">
                    <a:pos x="T8" y="T9"/>
                  </a:cxn>
                </a:cxnLst>
                <a:rect l="0" t="0" r="r" b="b"/>
                <a:pathLst>
                  <a:path w="9" h="6">
                    <a:moveTo>
                      <a:pt x="8" y="6"/>
                    </a:moveTo>
                    <a:cubicBezTo>
                      <a:pt x="6" y="5"/>
                      <a:pt x="3" y="0"/>
                      <a:pt x="0" y="1"/>
                    </a:cubicBezTo>
                    <a:cubicBezTo>
                      <a:pt x="0" y="2"/>
                      <a:pt x="3" y="3"/>
                      <a:pt x="3" y="4"/>
                    </a:cubicBezTo>
                    <a:cubicBezTo>
                      <a:pt x="5" y="4"/>
                      <a:pt x="6" y="5"/>
                      <a:pt x="8" y="6"/>
                    </a:cubicBezTo>
                    <a:cubicBezTo>
                      <a:pt x="9" y="6"/>
                      <a:pt x="6" y="5"/>
                      <a:pt x="8"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8" name="Freeform 476">
                <a:extLst>
                  <a:ext uri="{FF2B5EF4-FFF2-40B4-BE49-F238E27FC236}">
                    <a16:creationId xmlns:a16="http://schemas.microsoft.com/office/drawing/2014/main" xmlns="" id="{855553B3-0502-5C4D-8072-8C8EC2708AD4}"/>
                  </a:ext>
                </a:extLst>
              </p:cNvPr>
              <p:cNvSpPr>
                <a:spLocks/>
              </p:cNvSpPr>
              <p:nvPr/>
            </p:nvSpPr>
            <p:spPr bwMode="auto">
              <a:xfrm>
                <a:off x="18904022" y="9361183"/>
                <a:ext cx="38217" cy="47785"/>
              </a:xfrm>
              <a:custGeom>
                <a:avLst/>
                <a:gdLst>
                  <a:gd name="T0" fmla="*/ 4 w 4"/>
                  <a:gd name="T1" fmla="*/ 4 h 5"/>
                  <a:gd name="T2" fmla="*/ 0 w 4"/>
                  <a:gd name="T3" fmla="*/ 0 h 5"/>
                  <a:gd name="T4" fmla="*/ 4 w 4"/>
                  <a:gd name="T5" fmla="*/ 4 h 5"/>
                </a:gdLst>
                <a:ahLst/>
                <a:cxnLst>
                  <a:cxn ang="0">
                    <a:pos x="T0" y="T1"/>
                  </a:cxn>
                  <a:cxn ang="0">
                    <a:pos x="T2" y="T3"/>
                  </a:cxn>
                  <a:cxn ang="0">
                    <a:pos x="T4" y="T5"/>
                  </a:cxn>
                </a:cxnLst>
                <a:rect l="0" t="0" r="r" b="b"/>
                <a:pathLst>
                  <a:path w="4" h="5">
                    <a:moveTo>
                      <a:pt x="4" y="4"/>
                    </a:moveTo>
                    <a:cubicBezTo>
                      <a:pt x="4" y="2"/>
                      <a:pt x="0" y="0"/>
                      <a:pt x="0" y="0"/>
                    </a:cubicBezTo>
                    <a:cubicBezTo>
                      <a:pt x="0" y="1"/>
                      <a:pt x="4" y="5"/>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9" name="Freeform 477">
                <a:extLst>
                  <a:ext uri="{FF2B5EF4-FFF2-40B4-BE49-F238E27FC236}">
                    <a16:creationId xmlns:a16="http://schemas.microsoft.com/office/drawing/2014/main" xmlns="" id="{E00E7601-7E55-3A46-BB00-6F9793BC2E40}"/>
                  </a:ext>
                </a:extLst>
              </p:cNvPr>
              <p:cNvSpPr>
                <a:spLocks/>
              </p:cNvSpPr>
              <p:nvPr/>
            </p:nvSpPr>
            <p:spPr bwMode="auto">
              <a:xfrm>
                <a:off x="19247970" y="10017406"/>
                <a:ext cx="149680" cy="111494"/>
              </a:xfrm>
              <a:custGeom>
                <a:avLst/>
                <a:gdLst>
                  <a:gd name="T0" fmla="*/ 15 w 16"/>
                  <a:gd name="T1" fmla="*/ 11 h 12"/>
                  <a:gd name="T2" fmla="*/ 2 w 16"/>
                  <a:gd name="T3" fmla="*/ 0 h 12"/>
                  <a:gd name="T4" fmla="*/ 15 w 16"/>
                  <a:gd name="T5" fmla="*/ 11 h 12"/>
                </a:gdLst>
                <a:ahLst/>
                <a:cxnLst>
                  <a:cxn ang="0">
                    <a:pos x="T0" y="T1"/>
                  </a:cxn>
                  <a:cxn ang="0">
                    <a:pos x="T2" y="T3"/>
                  </a:cxn>
                  <a:cxn ang="0">
                    <a:pos x="T4" y="T5"/>
                  </a:cxn>
                </a:cxnLst>
                <a:rect l="0" t="0" r="r" b="b"/>
                <a:pathLst>
                  <a:path w="16" h="12">
                    <a:moveTo>
                      <a:pt x="15" y="11"/>
                    </a:moveTo>
                    <a:cubicBezTo>
                      <a:pt x="16" y="12"/>
                      <a:pt x="3" y="0"/>
                      <a:pt x="2" y="0"/>
                    </a:cubicBezTo>
                    <a:cubicBezTo>
                      <a:pt x="0" y="0"/>
                      <a:pt x="7" y="9"/>
                      <a:pt x="15" y="1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0" name="Freeform 478">
                <a:extLst>
                  <a:ext uri="{FF2B5EF4-FFF2-40B4-BE49-F238E27FC236}">
                    <a16:creationId xmlns:a16="http://schemas.microsoft.com/office/drawing/2014/main" xmlns="" id="{F2446493-E1F4-0641-887E-EC399AC99555}"/>
                  </a:ext>
                </a:extLst>
              </p:cNvPr>
              <p:cNvSpPr>
                <a:spLocks/>
              </p:cNvSpPr>
              <p:nvPr/>
            </p:nvSpPr>
            <p:spPr bwMode="auto">
              <a:xfrm>
                <a:off x="19649244" y="10727782"/>
                <a:ext cx="105096" cy="130608"/>
              </a:xfrm>
              <a:custGeom>
                <a:avLst/>
                <a:gdLst>
                  <a:gd name="T0" fmla="*/ 11 w 11"/>
                  <a:gd name="T1" fmla="*/ 14 h 14"/>
                  <a:gd name="T2" fmla="*/ 9 w 11"/>
                  <a:gd name="T3" fmla="*/ 10 h 14"/>
                  <a:gd name="T4" fmla="*/ 9 w 11"/>
                  <a:gd name="T5" fmla="*/ 7 h 14"/>
                  <a:gd name="T6" fmla="*/ 0 w 11"/>
                  <a:gd name="T7" fmla="*/ 0 h 14"/>
                  <a:gd name="T8" fmla="*/ 3 w 11"/>
                  <a:gd name="T9" fmla="*/ 4 h 14"/>
                  <a:gd name="T10" fmla="*/ 5 w 11"/>
                  <a:gd name="T11" fmla="*/ 8 h 14"/>
                  <a:gd name="T12" fmla="*/ 8 w 11"/>
                  <a:gd name="T13" fmla="*/ 11 h 14"/>
                  <a:gd name="T14" fmla="*/ 11 w 11"/>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4">
                    <a:moveTo>
                      <a:pt x="11" y="14"/>
                    </a:moveTo>
                    <a:cubicBezTo>
                      <a:pt x="10" y="12"/>
                      <a:pt x="11" y="11"/>
                      <a:pt x="9" y="10"/>
                    </a:cubicBezTo>
                    <a:cubicBezTo>
                      <a:pt x="8" y="8"/>
                      <a:pt x="9" y="8"/>
                      <a:pt x="9" y="7"/>
                    </a:cubicBezTo>
                    <a:cubicBezTo>
                      <a:pt x="8" y="5"/>
                      <a:pt x="0" y="1"/>
                      <a:pt x="0" y="0"/>
                    </a:cubicBezTo>
                    <a:cubicBezTo>
                      <a:pt x="0" y="1"/>
                      <a:pt x="3" y="3"/>
                      <a:pt x="3" y="4"/>
                    </a:cubicBezTo>
                    <a:cubicBezTo>
                      <a:pt x="4" y="6"/>
                      <a:pt x="4" y="7"/>
                      <a:pt x="5" y="8"/>
                    </a:cubicBezTo>
                    <a:cubicBezTo>
                      <a:pt x="6" y="9"/>
                      <a:pt x="9" y="10"/>
                      <a:pt x="8" y="11"/>
                    </a:cubicBezTo>
                    <a:cubicBezTo>
                      <a:pt x="8" y="13"/>
                      <a:pt x="9" y="13"/>
                      <a:pt x="11"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1" name="Freeform 479">
                <a:extLst>
                  <a:ext uri="{FF2B5EF4-FFF2-40B4-BE49-F238E27FC236}">
                    <a16:creationId xmlns:a16="http://schemas.microsoft.com/office/drawing/2014/main" xmlns="" id="{27131153-FF2B-714C-A1E4-74483B4A790E}"/>
                  </a:ext>
                </a:extLst>
              </p:cNvPr>
              <p:cNvSpPr>
                <a:spLocks/>
              </p:cNvSpPr>
              <p:nvPr/>
            </p:nvSpPr>
            <p:spPr bwMode="auto">
              <a:xfrm>
                <a:off x="19677908" y="10848834"/>
                <a:ext cx="242036" cy="283514"/>
              </a:xfrm>
              <a:custGeom>
                <a:avLst/>
                <a:gdLst>
                  <a:gd name="T0" fmla="*/ 8 w 26"/>
                  <a:gd name="T1" fmla="*/ 2 h 30"/>
                  <a:gd name="T2" fmla="*/ 7 w 26"/>
                  <a:gd name="T3" fmla="*/ 11 h 30"/>
                  <a:gd name="T4" fmla="*/ 5 w 26"/>
                  <a:gd name="T5" fmla="*/ 18 h 30"/>
                  <a:gd name="T6" fmla="*/ 9 w 26"/>
                  <a:gd name="T7" fmla="*/ 25 h 30"/>
                  <a:gd name="T8" fmla="*/ 14 w 26"/>
                  <a:gd name="T9" fmla="*/ 26 h 30"/>
                  <a:gd name="T10" fmla="*/ 17 w 26"/>
                  <a:gd name="T11" fmla="*/ 22 h 30"/>
                  <a:gd name="T12" fmla="*/ 18 w 26"/>
                  <a:gd name="T13" fmla="*/ 16 h 30"/>
                  <a:gd name="T14" fmla="*/ 22 w 26"/>
                  <a:gd name="T15" fmla="*/ 14 h 30"/>
                  <a:gd name="T16" fmla="*/ 26 w 26"/>
                  <a:gd name="T17" fmla="*/ 10 h 30"/>
                  <a:gd name="T18" fmla="*/ 25 w 26"/>
                  <a:gd name="T19" fmla="*/ 6 h 30"/>
                  <a:gd name="T20" fmla="*/ 20 w 26"/>
                  <a:gd name="T21" fmla="*/ 8 h 30"/>
                  <a:gd name="T22" fmla="*/ 14 w 26"/>
                  <a:gd name="T23" fmla="*/ 5 h 30"/>
                  <a:gd name="T24" fmla="*/ 11 w 26"/>
                  <a:gd name="T25" fmla="*/ 0 h 30"/>
                  <a:gd name="T26" fmla="*/ 11 w 26"/>
                  <a:gd name="T27" fmla="*/ 3 h 30"/>
                  <a:gd name="T28" fmla="*/ 8 w 26"/>
                  <a:gd name="T29" fmla="*/ 2 h 30"/>
                  <a:gd name="T30" fmla="*/ 8 w 26"/>
                  <a:gd name="T31"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30">
                    <a:moveTo>
                      <a:pt x="8" y="2"/>
                    </a:moveTo>
                    <a:cubicBezTo>
                      <a:pt x="7" y="2"/>
                      <a:pt x="7" y="9"/>
                      <a:pt x="7" y="11"/>
                    </a:cubicBezTo>
                    <a:cubicBezTo>
                      <a:pt x="6" y="13"/>
                      <a:pt x="0" y="16"/>
                      <a:pt x="5" y="18"/>
                    </a:cubicBezTo>
                    <a:cubicBezTo>
                      <a:pt x="8" y="19"/>
                      <a:pt x="11" y="21"/>
                      <a:pt x="9" y="25"/>
                    </a:cubicBezTo>
                    <a:cubicBezTo>
                      <a:pt x="6" y="30"/>
                      <a:pt x="11" y="29"/>
                      <a:pt x="14" y="26"/>
                    </a:cubicBezTo>
                    <a:cubicBezTo>
                      <a:pt x="15" y="25"/>
                      <a:pt x="16" y="23"/>
                      <a:pt x="17" y="22"/>
                    </a:cubicBezTo>
                    <a:cubicBezTo>
                      <a:pt x="19" y="19"/>
                      <a:pt x="18" y="19"/>
                      <a:pt x="18" y="16"/>
                    </a:cubicBezTo>
                    <a:cubicBezTo>
                      <a:pt x="19" y="14"/>
                      <a:pt x="21" y="14"/>
                      <a:pt x="22" y="14"/>
                    </a:cubicBezTo>
                    <a:cubicBezTo>
                      <a:pt x="23" y="15"/>
                      <a:pt x="25" y="11"/>
                      <a:pt x="26" y="10"/>
                    </a:cubicBezTo>
                    <a:cubicBezTo>
                      <a:pt x="26" y="9"/>
                      <a:pt x="26" y="6"/>
                      <a:pt x="25" y="6"/>
                    </a:cubicBezTo>
                    <a:cubicBezTo>
                      <a:pt x="23" y="6"/>
                      <a:pt x="21" y="8"/>
                      <a:pt x="20" y="8"/>
                    </a:cubicBezTo>
                    <a:cubicBezTo>
                      <a:pt x="18" y="8"/>
                      <a:pt x="15" y="7"/>
                      <a:pt x="14" y="5"/>
                    </a:cubicBezTo>
                    <a:cubicBezTo>
                      <a:pt x="13" y="4"/>
                      <a:pt x="13" y="0"/>
                      <a:pt x="11" y="0"/>
                    </a:cubicBezTo>
                    <a:cubicBezTo>
                      <a:pt x="11" y="0"/>
                      <a:pt x="11" y="3"/>
                      <a:pt x="11" y="3"/>
                    </a:cubicBezTo>
                    <a:cubicBezTo>
                      <a:pt x="10" y="3"/>
                      <a:pt x="9" y="1"/>
                      <a:pt x="8" y="2"/>
                    </a:cubicBezTo>
                    <a:cubicBezTo>
                      <a:pt x="7" y="2"/>
                      <a:pt x="9" y="1"/>
                      <a:pt x="8"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2" name="Freeform 480">
                <a:extLst>
                  <a:ext uri="{FF2B5EF4-FFF2-40B4-BE49-F238E27FC236}">
                    <a16:creationId xmlns:a16="http://schemas.microsoft.com/office/drawing/2014/main" xmlns="" id="{E4AB7BBF-267A-4244-9CCD-B2F8FA0EB275}"/>
                  </a:ext>
                </a:extLst>
              </p:cNvPr>
              <p:cNvSpPr>
                <a:spLocks/>
              </p:cNvSpPr>
              <p:nvPr/>
            </p:nvSpPr>
            <p:spPr bwMode="auto">
              <a:xfrm>
                <a:off x="19359438" y="11055894"/>
                <a:ext cx="366243" cy="356781"/>
              </a:xfrm>
              <a:custGeom>
                <a:avLst/>
                <a:gdLst>
                  <a:gd name="T0" fmla="*/ 33 w 39"/>
                  <a:gd name="T1" fmla="*/ 4 h 38"/>
                  <a:gd name="T2" fmla="*/ 30 w 39"/>
                  <a:gd name="T3" fmla="*/ 1 h 38"/>
                  <a:gd name="T4" fmla="*/ 26 w 39"/>
                  <a:gd name="T5" fmla="*/ 8 h 38"/>
                  <a:gd name="T6" fmla="*/ 22 w 39"/>
                  <a:gd name="T7" fmla="*/ 13 h 38"/>
                  <a:gd name="T8" fmla="*/ 15 w 39"/>
                  <a:gd name="T9" fmla="*/ 18 h 38"/>
                  <a:gd name="T10" fmla="*/ 9 w 39"/>
                  <a:gd name="T11" fmla="*/ 22 h 38"/>
                  <a:gd name="T12" fmla="*/ 4 w 39"/>
                  <a:gd name="T13" fmla="*/ 27 h 38"/>
                  <a:gd name="T14" fmla="*/ 2 w 39"/>
                  <a:gd name="T15" fmla="*/ 33 h 38"/>
                  <a:gd name="T16" fmla="*/ 1 w 39"/>
                  <a:gd name="T17" fmla="*/ 34 h 38"/>
                  <a:gd name="T18" fmla="*/ 3 w 39"/>
                  <a:gd name="T19" fmla="*/ 35 h 38"/>
                  <a:gd name="T20" fmla="*/ 10 w 39"/>
                  <a:gd name="T21" fmla="*/ 37 h 38"/>
                  <a:gd name="T22" fmla="*/ 19 w 39"/>
                  <a:gd name="T23" fmla="*/ 34 h 38"/>
                  <a:gd name="T24" fmla="*/ 22 w 39"/>
                  <a:gd name="T25" fmla="*/ 27 h 38"/>
                  <a:gd name="T26" fmla="*/ 27 w 39"/>
                  <a:gd name="T27" fmla="*/ 22 h 38"/>
                  <a:gd name="T28" fmla="*/ 29 w 39"/>
                  <a:gd name="T29" fmla="*/ 21 h 38"/>
                  <a:gd name="T30" fmla="*/ 33 w 39"/>
                  <a:gd name="T31" fmla="*/ 21 h 38"/>
                  <a:gd name="T32" fmla="*/ 32 w 39"/>
                  <a:gd name="T33" fmla="*/ 19 h 38"/>
                  <a:gd name="T34" fmla="*/ 32 w 39"/>
                  <a:gd name="T35" fmla="*/ 17 h 38"/>
                  <a:gd name="T36" fmla="*/ 38 w 39"/>
                  <a:gd name="T37" fmla="*/ 9 h 38"/>
                  <a:gd name="T38" fmla="*/ 38 w 39"/>
                  <a:gd name="T39" fmla="*/ 6 h 38"/>
                  <a:gd name="T40" fmla="*/ 38 w 39"/>
                  <a:gd name="T41" fmla="*/ 4 h 38"/>
                  <a:gd name="T42" fmla="*/ 37 w 39"/>
                  <a:gd name="T43" fmla="*/ 4 h 38"/>
                  <a:gd name="T44" fmla="*/ 37 w 39"/>
                  <a:gd name="T45" fmla="*/ 2 h 38"/>
                  <a:gd name="T46" fmla="*/ 33 w 39"/>
                  <a:gd name="T47"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38">
                    <a:moveTo>
                      <a:pt x="33" y="4"/>
                    </a:moveTo>
                    <a:cubicBezTo>
                      <a:pt x="33" y="4"/>
                      <a:pt x="32" y="0"/>
                      <a:pt x="30" y="1"/>
                    </a:cubicBezTo>
                    <a:cubicBezTo>
                      <a:pt x="27" y="3"/>
                      <a:pt x="28" y="5"/>
                      <a:pt x="26" y="8"/>
                    </a:cubicBezTo>
                    <a:cubicBezTo>
                      <a:pt x="25" y="9"/>
                      <a:pt x="24" y="12"/>
                      <a:pt x="22" y="13"/>
                    </a:cubicBezTo>
                    <a:cubicBezTo>
                      <a:pt x="20" y="16"/>
                      <a:pt x="18" y="17"/>
                      <a:pt x="15" y="18"/>
                    </a:cubicBezTo>
                    <a:cubicBezTo>
                      <a:pt x="13" y="19"/>
                      <a:pt x="12" y="21"/>
                      <a:pt x="9" y="22"/>
                    </a:cubicBezTo>
                    <a:cubicBezTo>
                      <a:pt x="7" y="23"/>
                      <a:pt x="7" y="27"/>
                      <a:pt x="4" y="27"/>
                    </a:cubicBezTo>
                    <a:cubicBezTo>
                      <a:pt x="0" y="28"/>
                      <a:pt x="4" y="31"/>
                      <a:pt x="2" y="33"/>
                    </a:cubicBezTo>
                    <a:cubicBezTo>
                      <a:pt x="1" y="33"/>
                      <a:pt x="0" y="33"/>
                      <a:pt x="1" y="34"/>
                    </a:cubicBezTo>
                    <a:cubicBezTo>
                      <a:pt x="1" y="35"/>
                      <a:pt x="1" y="35"/>
                      <a:pt x="3" y="35"/>
                    </a:cubicBezTo>
                    <a:cubicBezTo>
                      <a:pt x="5" y="35"/>
                      <a:pt x="8" y="37"/>
                      <a:pt x="10" y="37"/>
                    </a:cubicBezTo>
                    <a:cubicBezTo>
                      <a:pt x="14" y="38"/>
                      <a:pt x="16" y="36"/>
                      <a:pt x="19" y="34"/>
                    </a:cubicBezTo>
                    <a:cubicBezTo>
                      <a:pt x="21" y="32"/>
                      <a:pt x="22" y="30"/>
                      <a:pt x="22" y="27"/>
                    </a:cubicBezTo>
                    <a:cubicBezTo>
                      <a:pt x="23" y="24"/>
                      <a:pt x="24" y="24"/>
                      <a:pt x="27" y="22"/>
                    </a:cubicBezTo>
                    <a:cubicBezTo>
                      <a:pt x="28" y="22"/>
                      <a:pt x="28" y="21"/>
                      <a:pt x="29" y="21"/>
                    </a:cubicBezTo>
                    <a:cubicBezTo>
                      <a:pt x="30" y="21"/>
                      <a:pt x="31" y="21"/>
                      <a:pt x="33" y="21"/>
                    </a:cubicBezTo>
                    <a:cubicBezTo>
                      <a:pt x="34" y="20"/>
                      <a:pt x="33" y="19"/>
                      <a:pt x="32" y="19"/>
                    </a:cubicBezTo>
                    <a:cubicBezTo>
                      <a:pt x="31" y="18"/>
                      <a:pt x="31" y="18"/>
                      <a:pt x="32" y="17"/>
                    </a:cubicBezTo>
                    <a:cubicBezTo>
                      <a:pt x="34" y="14"/>
                      <a:pt x="36" y="12"/>
                      <a:pt x="38" y="9"/>
                    </a:cubicBezTo>
                    <a:cubicBezTo>
                      <a:pt x="38" y="8"/>
                      <a:pt x="38" y="7"/>
                      <a:pt x="38" y="6"/>
                    </a:cubicBezTo>
                    <a:cubicBezTo>
                      <a:pt x="38" y="5"/>
                      <a:pt x="38" y="5"/>
                      <a:pt x="38" y="4"/>
                    </a:cubicBezTo>
                    <a:cubicBezTo>
                      <a:pt x="39" y="3"/>
                      <a:pt x="37" y="4"/>
                      <a:pt x="37" y="4"/>
                    </a:cubicBezTo>
                    <a:cubicBezTo>
                      <a:pt x="37" y="3"/>
                      <a:pt x="37" y="3"/>
                      <a:pt x="37" y="2"/>
                    </a:cubicBezTo>
                    <a:cubicBezTo>
                      <a:pt x="36" y="3"/>
                      <a:pt x="35" y="5"/>
                      <a:pt x="3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3" name="Freeform 481">
                <a:extLst>
                  <a:ext uri="{FF2B5EF4-FFF2-40B4-BE49-F238E27FC236}">
                    <a16:creationId xmlns:a16="http://schemas.microsoft.com/office/drawing/2014/main" xmlns="" id="{F4F7BA68-87FF-8B43-BD80-A291A3C11E61}"/>
                  </a:ext>
                </a:extLst>
              </p:cNvPr>
              <p:cNvSpPr>
                <a:spLocks/>
              </p:cNvSpPr>
              <p:nvPr/>
            </p:nvSpPr>
            <p:spPr bwMode="auto">
              <a:xfrm>
                <a:off x="19416761" y="11412677"/>
                <a:ext cx="19109" cy="19114"/>
              </a:xfrm>
              <a:custGeom>
                <a:avLst/>
                <a:gdLst>
                  <a:gd name="T0" fmla="*/ 2 w 2"/>
                  <a:gd name="T1" fmla="*/ 2 h 2"/>
                  <a:gd name="T2" fmla="*/ 1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cubicBezTo>
                      <a:pt x="2" y="1"/>
                      <a:pt x="1" y="1"/>
                      <a:pt x="1" y="0"/>
                    </a:cubicBezTo>
                    <a:cubicBezTo>
                      <a:pt x="0" y="1"/>
                      <a:pt x="0" y="1"/>
                      <a:pt x="0" y="2"/>
                    </a:cubicBezTo>
                    <a:cubicBezTo>
                      <a:pt x="1" y="2"/>
                      <a:pt x="2" y="2"/>
                      <a:pt x="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4" name="Freeform 482">
                <a:extLst>
                  <a:ext uri="{FF2B5EF4-FFF2-40B4-BE49-F238E27FC236}">
                    <a16:creationId xmlns:a16="http://schemas.microsoft.com/office/drawing/2014/main" xmlns="" id="{6B684EE5-4DA9-EA49-89B8-75C5106D0A02}"/>
                  </a:ext>
                </a:extLst>
              </p:cNvPr>
              <p:cNvSpPr>
                <a:spLocks/>
              </p:cNvSpPr>
              <p:nvPr/>
            </p:nvSpPr>
            <p:spPr bwMode="auto">
              <a:xfrm>
                <a:off x="18343513" y="11065452"/>
                <a:ext cx="178346" cy="168835"/>
              </a:xfrm>
              <a:custGeom>
                <a:avLst/>
                <a:gdLst>
                  <a:gd name="T0" fmla="*/ 0 w 19"/>
                  <a:gd name="T1" fmla="*/ 2 h 18"/>
                  <a:gd name="T2" fmla="*/ 2 w 19"/>
                  <a:gd name="T3" fmla="*/ 7 h 18"/>
                  <a:gd name="T4" fmla="*/ 4 w 19"/>
                  <a:gd name="T5" fmla="*/ 10 h 18"/>
                  <a:gd name="T6" fmla="*/ 3 w 19"/>
                  <a:gd name="T7" fmla="*/ 12 h 18"/>
                  <a:gd name="T8" fmla="*/ 9 w 19"/>
                  <a:gd name="T9" fmla="*/ 18 h 18"/>
                  <a:gd name="T10" fmla="*/ 12 w 19"/>
                  <a:gd name="T11" fmla="*/ 15 h 18"/>
                  <a:gd name="T12" fmla="*/ 13 w 19"/>
                  <a:gd name="T13" fmla="*/ 17 h 18"/>
                  <a:gd name="T14" fmla="*/ 14 w 19"/>
                  <a:gd name="T15" fmla="*/ 14 h 18"/>
                  <a:gd name="T16" fmla="*/ 16 w 19"/>
                  <a:gd name="T17" fmla="*/ 15 h 18"/>
                  <a:gd name="T18" fmla="*/ 18 w 19"/>
                  <a:gd name="T19" fmla="*/ 7 h 18"/>
                  <a:gd name="T20" fmla="*/ 16 w 19"/>
                  <a:gd name="T21" fmla="*/ 1 h 18"/>
                  <a:gd name="T22" fmla="*/ 7 w 19"/>
                  <a:gd name="T23" fmla="*/ 3 h 18"/>
                  <a:gd name="T24" fmla="*/ 0 w 19"/>
                  <a:gd name="T25" fmla="*/ 2 h 18"/>
                  <a:gd name="T26" fmla="*/ 0 w 19"/>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18">
                    <a:moveTo>
                      <a:pt x="0" y="2"/>
                    </a:moveTo>
                    <a:cubicBezTo>
                      <a:pt x="0" y="3"/>
                      <a:pt x="2" y="6"/>
                      <a:pt x="2" y="7"/>
                    </a:cubicBezTo>
                    <a:cubicBezTo>
                      <a:pt x="3" y="8"/>
                      <a:pt x="4" y="9"/>
                      <a:pt x="4" y="10"/>
                    </a:cubicBezTo>
                    <a:cubicBezTo>
                      <a:pt x="4" y="11"/>
                      <a:pt x="3" y="11"/>
                      <a:pt x="3" y="12"/>
                    </a:cubicBezTo>
                    <a:cubicBezTo>
                      <a:pt x="4" y="15"/>
                      <a:pt x="7" y="17"/>
                      <a:pt x="9" y="18"/>
                    </a:cubicBezTo>
                    <a:cubicBezTo>
                      <a:pt x="11" y="18"/>
                      <a:pt x="11" y="16"/>
                      <a:pt x="12" y="15"/>
                    </a:cubicBezTo>
                    <a:cubicBezTo>
                      <a:pt x="12" y="15"/>
                      <a:pt x="13" y="17"/>
                      <a:pt x="13" y="17"/>
                    </a:cubicBezTo>
                    <a:cubicBezTo>
                      <a:pt x="13" y="16"/>
                      <a:pt x="13" y="14"/>
                      <a:pt x="14" y="14"/>
                    </a:cubicBezTo>
                    <a:cubicBezTo>
                      <a:pt x="15" y="13"/>
                      <a:pt x="15" y="15"/>
                      <a:pt x="16" y="15"/>
                    </a:cubicBezTo>
                    <a:cubicBezTo>
                      <a:pt x="15" y="15"/>
                      <a:pt x="18" y="8"/>
                      <a:pt x="18" y="7"/>
                    </a:cubicBezTo>
                    <a:cubicBezTo>
                      <a:pt x="18" y="6"/>
                      <a:pt x="19" y="0"/>
                      <a:pt x="16" y="1"/>
                    </a:cubicBezTo>
                    <a:cubicBezTo>
                      <a:pt x="13" y="2"/>
                      <a:pt x="10" y="4"/>
                      <a:pt x="7" y="3"/>
                    </a:cubicBezTo>
                    <a:cubicBezTo>
                      <a:pt x="6" y="3"/>
                      <a:pt x="1" y="0"/>
                      <a:pt x="0" y="2"/>
                    </a:cubicBezTo>
                    <a:cubicBezTo>
                      <a:pt x="0" y="3"/>
                      <a:pt x="1" y="0"/>
                      <a:pt x="0"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5" name="Freeform 483">
                <a:extLst>
                  <a:ext uri="{FF2B5EF4-FFF2-40B4-BE49-F238E27FC236}">
                    <a16:creationId xmlns:a16="http://schemas.microsoft.com/office/drawing/2014/main" xmlns="" id="{67C5B833-8593-4D4C-8BA1-AF86800D0967}"/>
                  </a:ext>
                </a:extLst>
              </p:cNvPr>
              <p:cNvSpPr>
                <a:spLocks/>
              </p:cNvSpPr>
              <p:nvPr/>
            </p:nvSpPr>
            <p:spPr bwMode="auto">
              <a:xfrm>
                <a:off x="18483640" y="11017669"/>
                <a:ext cx="28662" cy="47785"/>
              </a:xfrm>
              <a:custGeom>
                <a:avLst/>
                <a:gdLst>
                  <a:gd name="T0" fmla="*/ 3 w 3"/>
                  <a:gd name="T1" fmla="*/ 4 h 5"/>
                  <a:gd name="T2" fmla="*/ 1 w 3"/>
                  <a:gd name="T3" fmla="*/ 0 h 5"/>
                  <a:gd name="T4" fmla="*/ 3 w 3"/>
                  <a:gd name="T5" fmla="*/ 4 h 5"/>
                </a:gdLst>
                <a:ahLst/>
                <a:cxnLst>
                  <a:cxn ang="0">
                    <a:pos x="T0" y="T1"/>
                  </a:cxn>
                  <a:cxn ang="0">
                    <a:pos x="T2" y="T3"/>
                  </a:cxn>
                  <a:cxn ang="0">
                    <a:pos x="T4" y="T5"/>
                  </a:cxn>
                </a:cxnLst>
                <a:rect l="0" t="0" r="r" b="b"/>
                <a:pathLst>
                  <a:path w="3" h="5">
                    <a:moveTo>
                      <a:pt x="3" y="4"/>
                    </a:moveTo>
                    <a:cubicBezTo>
                      <a:pt x="3" y="5"/>
                      <a:pt x="0" y="1"/>
                      <a:pt x="1" y="0"/>
                    </a:cubicBezTo>
                    <a:cubicBezTo>
                      <a:pt x="2" y="0"/>
                      <a:pt x="3" y="1"/>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6" name="Freeform 484">
                <a:extLst>
                  <a:ext uri="{FF2B5EF4-FFF2-40B4-BE49-F238E27FC236}">
                    <a16:creationId xmlns:a16="http://schemas.microsoft.com/office/drawing/2014/main" xmlns="" id="{C09F59A8-F4F3-A14C-8127-9EFC7D039DF4}"/>
                  </a:ext>
                </a:extLst>
              </p:cNvPr>
              <p:cNvSpPr>
                <a:spLocks/>
              </p:cNvSpPr>
              <p:nvPr/>
            </p:nvSpPr>
            <p:spPr bwMode="auto">
              <a:xfrm>
                <a:off x="18295742" y="11017669"/>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0"/>
                      <a:pt x="1" y="0"/>
                    </a:cubicBezTo>
                    <a:cubicBezTo>
                      <a:pt x="2" y="0"/>
                      <a:pt x="2" y="2"/>
                      <a:pt x="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7" name="Freeform 485">
                <a:extLst>
                  <a:ext uri="{FF2B5EF4-FFF2-40B4-BE49-F238E27FC236}">
                    <a16:creationId xmlns:a16="http://schemas.microsoft.com/office/drawing/2014/main" xmlns="" id="{5585EBA8-5A4D-4348-829C-ED0BFF51F5BB}"/>
                  </a:ext>
                </a:extLst>
              </p:cNvPr>
              <p:cNvSpPr>
                <a:spLocks/>
              </p:cNvSpPr>
              <p:nvPr/>
            </p:nvSpPr>
            <p:spPr bwMode="auto">
              <a:xfrm>
                <a:off x="15384910" y="8593469"/>
                <a:ext cx="101909" cy="168835"/>
              </a:xfrm>
              <a:custGeom>
                <a:avLst/>
                <a:gdLst>
                  <a:gd name="T0" fmla="*/ 2 w 11"/>
                  <a:gd name="T1" fmla="*/ 0 h 18"/>
                  <a:gd name="T2" fmla="*/ 1 w 11"/>
                  <a:gd name="T3" fmla="*/ 0 h 18"/>
                  <a:gd name="T4" fmla="*/ 1 w 11"/>
                  <a:gd name="T5" fmla="*/ 3 h 18"/>
                  <a:gd name="T6" fmla="*/ 0 w 11"/>
                  <a:gd name="T7" fmla="*/ 8 h 18"/>
                  <a:gd name="T8" fmla="*/ 4 w 11"/>
                  <a:gd name="T9" fmla="*/ 18 h 18"/>
                  <a:gd name="T10" fmla="*/ 9 w 11"/>
                  <a:gd name="T11" fmla="*/ 15 h 18"/>
                  <a:gd name="T12" fmla="*/ 9 w 11"/>
                  <a:gd name="T13" fmla="*/ 8 h 18"/>
                  <a:gd name="T14" fmla="*/ 2 w 11"/>
                  <a:gd name="T15" fmla="*/ 0 h 18"/>
                  <a:gd name="T16" fmla="*/ 2 w 1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8">
                    <a:moveTo>
                      <a:pt x="2" y="0"/>
                    </a:moveTo>
                    <a:cubicBezTo>
                      <a:pt x="2" y="0"/>
                      <a:pt x="2" y="0"/>
                      <a:pt x="1" y="0"/>
                    </a:cubicBezTo>
                    <a:cubicBezTo>
                      <a:pt x="1" y="0"/>
                      <a:pt x="1" y="3"/>
                      <a:pt x="1" y="3"/>
                    </a:cubicBezTo>
                    <a:cubicBezTo>
                      <a:pt x="1" y="5"/>
                      <a:pt x="0" y="6"/>
                      <a:pt x="0" y="8"/>
                    </a:cubicBezTo>
                    <a:cubicBezTo>
                      <a:pt x="0" y="11"/>
                      <a:pt x="0" y="18"/>
                      <a:pt x="4" y="18"/>
                    </a:cubicBezTo>
                    <a:cubicBezTo>
                      <a:pt x="6" y="18"/>
                      <a:pt x="9" y="17"/>
                      <a:pt x="9" y="15"/>
                    </a:cubicBezTo>
                    <a:cubicBezTo>
                      <a:pt x="11" y="13"/>
                      <a:pt x="9" y="10"/>
                      <a:pt x="9" y="8"/>
                    </a:cubicBezTo>
                    <a:cubicBezTo>
                      <a:pt x="7" y="6"/>
                      <a:pt x="5" y="0"/>
                      <a:pt x="2" y="0"/>
                    </a:cubicBezTo>
                    <a:cubicBezTo>
                      <a:pt x="1" y="0"/>
                      <a:pt x="3"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8" name="Freeform 486">
                <a:extLst>
                  <a:ext uri="{FF2B5EF4-FFF2-40B4-BE49-F238E27FC236}">
                    <a16:creationId xmlns:a16="http://schemas.microsoft.com/office/drawing/2014/main" xmlns="" id="{B4275FDF-6942-B141-B191-E9584471785F}"/>
                  </a:ext>
                </a:extLst>
              </p:cNvPr>
              <p:cNvSpPr>
                <a:spLocks/>
              </p:cNvSpPr>
              <p:nvPr/>
            </p:nvSpPr>
            <p:spPr bwMode="auto">
              <a:xfrm>
                <a:off x="13665165" y="9606473"/>
                <a:ext cx="337579" cy="653035"/>
              </a:xfrm>
              <a:custGeom>
                <a:avLst/>
                <a:gdLst>
                  <a:gd name="T0" fmla="*/ 31 w 36"/>
                  <a:gd name="T1" fmla="*/ 2 h 70"/>
                  <a:gd name="T2" fmla="*/ 29 w 36"/>
                  <a:gd name="T3" fmla="*/ 0 h 70"/>
                  <a:gd name="T4" fmla="*/ 28 w 36"/>
                  <a:gd name="T5" fmla="*/ 3 h 70"/>
                  <a:gd name="T6" fmla="*/ 26 w 36"/>
                  <a:gd name="T7" fmla="*/ 8 h 70"/>
                  <a:gd name="T8" fmla="*/ 23 w 36"/>
                  <a:gd name="T9" fmla="*/ 8 h 70"/>
                  <a:gd name="T10" fmla="*/ 23 w 36"/>
                  <a:gd name="T11" fmla="*/ 10 h 70"/>
                  <a:gd name="T12" fmla="*/ 22 w 36"/>
                  <a:gd name="T13" fmla="*/ 12 h 70"/>
                  <a:gd name="T14" fmla="*/ 23 w 36"/>
                  <a:gd name="T15" fmla="*/ 13 h 70"/>
                  <a:gd name="T16" fmla="*/ 21 w 36"/>
                  <a:gd name="T17" fmla="*/ 14 h 70"/>
                  <a:gd name="T18" fmla="*/ 19 w 36"/>
                  <a:gd name="T19" fmla="*/ 16 h 70"/>
                  <a:gd name="T20" fmla="*/ 15 w 36"/>
                  <a:gd name="T21" fmla="*/ 18 h 70"/>
                  <a:gd name="T22" fmla="*/ 15 w 36"/>
                  <a:gd name="T23" fmla="*/ 19 h 70"/>
                  <a:gd name="T24" fmla="*/ 13 w 36"/>
                  <a:gd name="T25" fmla="*/ 19 h 70"/>
                  <a:gd name="T26" fmla="*/ 8 w 36"/>
                  <a:gd name="T27" fmla="*/ 21 h 70"/>
                  <a:gd name="T28" fmla="*/ 6 w 36"/>
                  <a:gd name="T29" fmla="*/ 21 h 70"/>
                  <a:gd name="T30" fmla="*/ 4 w 36"/>
                  <a:gd name="T31" fmla="*/ 27 h 70"/>
                  <a:gd name="T32" fmla="*/ 4 w 36"/>
                  <a:gd name="T33" fmla="*/ 44 h 70"/>
                  <a:gd name="T34" fmla="*/ 0 w 36"/>
                  <a:gd name="T35" fmla="*/ 51 h 70"/>
                  <a:gd name="T36" fmla="*/ 0 w 36"/>
                  <a:gd name="T37" fmla="*/ 55 h 70"/>
                  <a:gd name="T38" fmla="*/ 2 w 36"/>
                  <a:gd name="T39" fmla="*/ 59 h 70"/>
                  <a:gd name="T40" fmla="*/ 5 w 36"/>
                  <a:gd name="T41" fmla="*/ 68 h 70"/>
                  <a:gd name="T42" fmla="*/ 16 w 36"/>
                  <a:gd name="T43" fmla="*/ 68 h 70"/>
                  <a:gd name="T44" fmla="*/ 24 w 36"/>
                  <a:gd name="T45" fmla="*/ 50 h 70"/>
                  <a:gd name="T46" fmla="*/ 31 w 36"/>
                  <a:gd name="T47" fmla="*/ 30 h 70"/>
                  <a:gd name="T48" fmla="*/ 32 w 36"/>
                  <a:gd name="T49" fmla="*/ 23 h 70"/>
                  <a:gd name="T50" fmla="*/ 34 w 36"/>
                  <a:gd name="T51" fmla="*/ 19 h 70"/>
                  <a:gd name="T52" fmla="*/ 36 w 36"/>
                  <a:gd name="T53" fmla="*/ 17 h 70"/>
                  <a:gd name="T54" fmla="*/ 35 w 36"/>
                  <a:gd name="T55" fmla="*/ 11 h 70"/>
                  <a:gd name="T56" fmla="*/ 31 w 36"/>
                  <a:gd name="T57" fmla="*/ 2 h 70"/>
                  <a:gd name="T58" fmla="*/ 31 w 36"/>
                  <a:gd name="T59" fmla="*/ 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70">
                    <a:moveTo>
                      <a:pt x="31" y="2"/>
                    </a:moveTo>
                    <a:cubicBezTo>
                      <a:pt x="31" y="2"/>
                      <a:pt x="30" y="0"/>
                      <a:pt x="29" y="0"/>
                    </a:cubicBezTo>
                    <a:cubicBezTo>
                      <a:pt x="29" y="1"/>
                      <a:pt x="28" y="2"/>
                      <a:pt x="28" y="3"/>
                    </a:cubicBezTo>
                    <a:cubicBezTo>
                      <a:pt x="27" y="5"/>
                      <a:pt x="27" y="6"/>
                      <a:pt x="26" y="8"/>
                    </a:cubicBezTo>
                    <a:cubicBezTo>
                      <a:pt x="25" y="9"/>
                      <a:pt x="24" y="8"/>
                      <a:pt x="23" y="8"/>
                    </a:cubicBezTo>
                    <a:cubicBezTo>
                      <a:pt x="23" y="8"/>
                      <a:pt x="24" y="9"/>
                      <a:pt x="23" y="10"/>
                    </a:cubicBezTo>
                    <a:cubicBezTo>
                      <a:pt x="23" y="11"/>
                      <a:pt x="22" y="11"/>
                      <a:pt x="22" y="12"/>
                    </a:cubicBezTo>
                    <a:cubicBezTo>
                      <a:pt x="22" y="12"/>
                      <a:pt x="23" y="13"/>
                      <a:pt x="23" y="13"/>
                    </a:cubicBezTo>
                    <a:cubicBezTo>
                      <a:pt x="23" y="14"/>
                      <a:pt x="22" y="13"/>
                      <a:pt x="21" y="14"/>
                    </a:cubicBezTo>
                    <a:cubicBezTo>
                      <a:pt x="20" y="14"/>
                      <a:pt x="20" y="15"/>
                      <a:pt x="19" y="16"/>
                    </a:cubicBezTo>
                    <a:cubicBezTo>
                      <a:pt x="18" y="17"/>
                      <a:pt x="17" y="17"/>
                      <a:pt x="15" y="18"/>
                    </a:cubicBezTo>
                    <a:cubicBezTo>
                      <a:pt x="14" y="18"/>
                      <a:pt x="16" y="19"/>
                      <a:pt x="15" y="19"/>
                    </a:cubicBezTo>
                    <a:cubicBezTo>
                      <a:pt x="15" y="20"/>
                      <a:pt x="13" y="18"/>
                      <a:pt x="13" y="19"/>
                    </a:cubicBezTo>
                    <a:cubicBezTo>
                      <a:pt x="11" y="20"/>
                      <a:pt x="10" y="20"/>
                      <a:pt x="8" y="21"/>
                    </a:cubicBezTo>
                    <a:cubicBezTo>
                      <a:pt x="7" y="21"/>
                      <a:pt x="6" y="20"/>
                      <a:pt x="6" y="21"/>
                    </a:cubicBezTo>
                    <a:cubicBezTo>
                      <a:pt x="5" y="23"/>
                      <a:pt x="5" y="25"/>
                      <a:pt x="4" y="27"/>
                    </a:cubicBezTo>
                    <a:cubicBezTo>
                      <a:pt x="3" y="32"/>
                      <a:pt x="8" y="39"/>
                      <a:pt x="4" y="44"/>
                    </a:cubicBezTo>
                    <a:cubicBezTo>
                      <a:pt x="3" y="46"/>
                      <a:pt x="1" y="48"/>
                      <a:pt x="0" y="51"/>
                    </a:cubicBezTo>
                    <a:cubicBezTo>
                      <a:pt x="0" y="52"/>
                      <a:pt x="0" y="54"/>
                      <a:pt x="0" y="55"/>
                    </a:cubicBezTo>
                    <a:cubicBezTo>
                      <a:pt x="1" y="56"/>
                      <a:pt x="3" y="57"/>
                      <a:pt x="2" y="59"/>
                    </a:cubicBezTo>
                    <a:cubicBezTo>
                      <a:pt x="1" y="62"/>
                      <a:pt x="2" y="66"/>
                      <a:pt x="5" y="68"/>
                    </a:cubicBezTo>
                    <a:cubicBezTo>
                      <a:pt x="8" y="70"/>
                      <a:pt x="11" y="70"/>
                      <a:pt x="16" y="68"/>
                    </a:cubicBezTo>
                    <a:cubicBezTo>
                      <a:pt x="21" y="66"/>
                      <a:pt x="22" y="55"/>
                      <a:pt x="24" y="50"/>
                    </a:cubicBezTo>
                    <a:cubicBezTo>
                      <a:pt x="26" y="43"/>
                      <a:pt x="29" y="37"/>
                      <a:pt x="31" y="30"/>
                    </a:cubicBezTo>
                    <a:cubicBezTo>
                      <a:pt x="31" y="28"/>
                      <a:pt x="31" y="25"/>
                      <a:pt x="32" y="23"/>
                    </a:cubicBezTo>
                    <a:cubicBezTo>
                      <a:pt x="33" y="22"/>
                      <a:pt x="31" y="14"/>
                      <a:pt x="34" y="19"/>
                    </a:cubicBezTo>
                    <a:cubicBezTo>
                      <a:pt x="35" y="20"/>
                      <a:pt x="35" y="18"/>
                      <a:pt x="36" y="17"/>
                    </a:cubicBezTo>
                    <a:cubicBezTo>
                      <a:pt x="36" y="15"/>
                      <a:pt x="35" y="13"/>
                      <a:pt x="35" y="11"/>
                    </a:cubicBezTo>
                    <a:cubicBezTo>
                      <a:pt x="34" y="9"/>
                      <a:pt x="33" y="4"/>
                      <a:pt x="31" y="2"/>
                    </a:cubicBezTo>
                    <a:cubicBezTo>
                      <a:pt x="30" y="1"/>
                      <a:pt x="32" y="2"/>
                      <a:pt x="3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9" name="Freeform 487">
                <a:extLst>
                  <a:ext uri="{FF2B5EF4-FFF2-40B4-BE49-F238E27FC236}">
                    <a16:creationId xmlns:a16="http://schemas.microsoft.com/office/drawing/2014/main" xmlns="" id="{ABD321C0-8EC5-AC4D-A1AF-E7041DE2F75E}"/>
                  </a:ext>
                </a:extLst>
              </p:cNvPr>
              <p:cNvSpPr>
                <a:spLocks/>
              </p:cNvSpPr>
              <p:nvPr/>
            </p:nvSpPr>
            <p:spPr bwMode="auto">
              <a:xfrm>
                <a:off x="14413572" y="5028840"/>
                <a:ext cx="101909" cy="76452"/>
              </a:xfrm>
              <a:custGeom>
                <a:avLst/>
                <a:gdLst>
                  <a:gd name="T0" fmla="*/ 9 w 11"/>
                  <a:gd name="T1" fmla="*/ 7 h 8"/>
                  <a:gd name="T2" fmla="*/ 8 w 11"/>
                  <a:gd name="T3" fmla="*/ 4 h 8"/>
                  <a:gd name="T4" fmla="*/ 3 w 11"/>
                  <a:gd name="T5" fmla="*/ 0 h 8"/>
                  <a:gd name="T6" fmla="*/ 1 w 11"/>
                  <a:gd name="T7" fmla="*/ 2 h 8"/>
                  <a:gd name="T8" fmla="*/ 3 w 11"/>
                  <a:gd name="T9" fmla="*/ 5 h 8"/>
                  <a:gd name="T10" fmla="*/ 9 w 11"/>
                  <a:gd name="T11" fmla="*/ 7 h 8"/>
                  <a:gd name="T12" fmla="*/ 9 w 11"/>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1" h="8">
                    <a:moveTo>
                      <a:pt x="9" y="7"/>
                    </a:moveTo>
                    <a:cubicBezTo>
                      <a:pt x="11" y="8"/>
                      <a:pt x="9" y="5"/>
                      <a:pt x="8" y="4"/>
                    </a:cubicBezTo>
                    <a:cubicBezTo>
                      <a:pt x="7" y="3"/>
                      <a:pt x="4" y="1"/>
                      <a:pt x="3" y="0"/>
                    </a:cubicBezTo>
                    <a:cubicBezTo>
                      <a:pt x="2" y="0"/>
                      <a:pt x="1" y="1"/>
                      <a:pt x="1" y="2"/>
                    </a:cubicBezTo>
                    <a:cubicBezTo>
                      <a:pt x="0" y="3"/>
                      <a:pt x="2" y="4"/>
                      <a:pt x="3" y="5"/>
                    </a:cubicBezTo>
                    <a:cubicBezTo>
                      <a:pt x="5" y="6"/>
                      <a:pt x="7" y="7"/>
                      <a:pt x="9" y="7"/>
                    </a:cubicBezTo>
                    <a:cubicBezTo>
                      <a:pt x="10" y="7"/>
                      <a:pt x="7" y="7"/>
                      <a:pt x="9"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0" name="Freeform 488">
                <a:extLst>
                  <a:ext uri="{FF2B5EF4-FFF2-40B4-BE49-F238E27FC236}">
                    <a16:creationId xmlns:a16="http://schemas.microsoft.com/office/drawing/2014/main" xmlns="" id="{EC54E845-5D6C-3941-9DF2-8D33543CE0F6}"/>
                  </a:ext>
                </a:extLst>
              </p:cNvPr>
              <p:cNvSpPr>
                <a:spLocks/>
              </p:cNvSpPr>
              <p:nvPr/>
            </p:nvSpPr>
            <p:spPr bwMode="auto">
              <a:xfrm>
                <a:off x="13926310" y="5086181"/>
                <a:ext cx="101909" cy="92380"/>
              </a:xfrm>
              <a:custGeom>
                <a:avLst/>
                <a:gdLst>
                  <a:gd name="T0" fmla="*/ 10 w 11"/>
                  <a:gd name="T1" fmla="*/ 6 h 10"/>
                  <a:gd name="T2" fmla="*/ 6 w 11"/>
                  <a:gd name="T3" fmla="*/ 10 h 10"/>
                  <a:gd name="T4" fmla="*/ 0 w 11"/>
                  <a:gd name="T5" fmla="*/ 6 h 10"/>
                  <a:gd name="T6" fmla="*/ 10 w 11"/>
                  <a:gd name="T7" fmla="*/ 6 h 10"/>
                  <a:gd name="T8" fmla="*/ 10 w 11"/>
                  <a:gd name="T9" fmla="*/ 6 h 10"/>
                </a:gdLst>
                <a:ahLst/>
                <a:cxnLst>
                  <a:cxn ang="0">
                    <a:pos x="T0" y="T1"/>
                  </a:cxn>
                  <a:cxn ang="0">
                    <a:pos x="T2" y="T3"/>
                  </a:cxn>
                  <a:cxn ang="0">
                    <a:pos x="T4" y="T5"/>
                  </a:cxn>
                  <a:cxn ang="0">
                    <a:pos x="T6" y="T7"/>
                  </a:cxn>
                  <a:cxn ang="0">
                    <a:pos x="T8" y="T9"/>
                  </a:cxn>
                </a:cxnLst>
                <a:rect l="0" t="0" r="r" b="b"/>
                <a:pathLst>
                  <a:path w="11" h="10">
                    <a:moveTo>
                      <a:pt x="10" y="6"/>
                    </a:moveTo>
                    <a:cubicBezTo>
                      <a:pt x="10" y="8"/>
                      <a:pt x="7" y="9"/>
                      <a:pt x="6" y="10"/>
                    </a:cubicBezTo>
                    <a:cubicBezTo>
                      <a:pt x="4" y="10"/>
                      <a:pt x="0" y="9"/>
                      <a:pt x="0" y="6"/>
                    </a:cubicBezTo>
                    <a:cubicBezTo>
                      <a:pt x="1" y="0"/>
                      <a:pt x="11" y="6"/>
                      <a:pt x="10" y="6"/>
                    </a:cubicBezTo>
                    <a:cubicBezTo>
                      <a:pt x="10" y="7"/>
                      <a:pt x="11" y="5"/>
                      <a:pt x="10"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1" name="Freeform 489">
                <a:extLst>
                  <a:ext uri="{FF2B5EF4-FFF2-40B4-BE49-F238E27FC236}">
                    <a16:creationId xmlns:a16="http://schemas.microsoft.com/office/drawing/2014/main" xmlns="" id="{5CF7CA39-8214-FA43-B28F-E33F17FE0246}"/>
                  </a:ext>
                </a:extLst>
              </p:cNvPr>
              <p:cNvSpPr>
                <a:spLocks/>
              </p:cNvSpPr>
              <p:nvPr/>
            </p:nvSpPr>
            <p:spPr bwMode="auto">
              <a:xfrm>
                <a:off x="14945419" y="4767625"/>
                <a:ext cx="82803" cy="47785"/>
              </a:xfrm>
              <a:custGeom>
                <a:avLst/>
                <a:gdLst>
                  <a:gd name="T0" fmla="*/ 9 w 9"/>
                  <a:gd name="T1" fmla="*/ 3 h 5"/>
                  <a:gd name="T2" fmla="*/ 4 w 9"/>
                  <a:gd name="T3" fmla="*/ 5 h 5"/>
                  <a:gd name="T4" fmla="*/ 1 w 9"/>
                  <a:gd name="T5" fmla="*/ 1 h 5"/>
                  <a:gd name="T6" fmla="*/ 6 w 9"/>
                  <a:gd name="T7" fmla="*/ 1 h 5"/>
                  <a:gd name="T8" fmla="*/ 9 w 9"/>
                  <a:gd name="T9" fmla="*/ 3 h 5"/>
                </a:gdLst>
                <a:ahLst/>
                <a:cxnLst>
                  <a:cxn ang="0">
                    <a:pos x="T0" y="T1"/>
                  </a:cxn>
                  <a:cxn ang="0">
                    <a:pos x="T2" y="T3"/>
                  </a:cxn>
                  <a:cxn ang="0">
                    <a:pos x="T4" y="T5"/>
                  </a:cxn>
                  <a:cxn ang="0">
                    <a:pos x="T6" y="T7"/>
                  </a:cxn>
                  <a:cxn ang="0">
                    <a:pos x="T8" y="T9"/>
                  </a:cxn>
                </a:cxnLst>
                <a:rect l="0" t="0" r="r" b="b"/>
                <a:pathLst>
                  <a:path w="9" h="5">
                    <a:moveTo>
                      <a:pt x="9" y="3"/>
                    </a:moveTo>
                    <a:cubicBezTo>
                      <a:pt x="7" y="4"/>
                      <a:pt x="6" y="4"/>
                      <a:pt x="4" y="5"/>
                    </a:cubicBezTo>
                    <a:cubicBezTo>
                      <a:pt x="2" y="5"/>
                      <a:pt x="0" y="3"/>
                      <a:pt x="1" y="1"/>
                    </a:cubicBezTo>
                    <a:cubicBezTo>
                      <a:pt x="1" y="0"/>
                      <a:pt x="5" y="0"/>
                      <a:pt x="6" y="1"/>
                    </a:cubicBezTo>
                    <a:cubicBezTo>
                      <a:pt x="7" y="1"/>
                      <a:pt x="8" y="3"/>
                      <a:pt x="9"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2" name="Freeform 490">
                <a:extLst>
                  <a:ext uri="{FF2B5EF4-FFF2-40B4-BE49-F238E27FC236}">
                    <a16:creationId xmlns:a16="http://schemas.microsoft.com/office/drawing/2014/main" xmlns="" id="{3981FA28-824C-B746-98B2-CE973B20BACF}"/>
                  </a:ext>
                </a:extLst>
              </p:cNvPr>
              <p:cNvSpPr>
                <a:spLocks/>
              </p:cNvSpPr>
              <p:nvPr/>
            </p:nvSpPr>
            <p:spPr bwMode="auto">
              <a:xfrm>
                <a:off x="16811662" y="4675245"/>
                <a:ext cx="92356" cy="44598"/>
              </a:xfrm>
              <a:custGeom>
                <a:avLst/>
                <a:gdLst>
                  <a:gd name="T0" fmla="*/ 6 w 10"/>
                  <a:gd name="T1" fmla="*/ 5 h 5"/>
                  <a:gd name="T2" fmla="*/ 1 w 10"/>
                  <a:gd name="T3" fmla="*/ 4 h 5"/>
                  <a:gd name="T4" fmla="*/ 4 w 10"/>
                  <a:gd name="T5" fmla="*/ 1 h 5"/>
                  <a:gd name="T6" fmla="*/ 9 w 10"/>
                  <a:gd name="T7" fmla="*/ 1 h 5"/>
                  <a:gd name="T8" fmla="*/ 6 w 10"/>
                  <a:gd name="T9" fmla="*/ 5 h 5"/>
                  <a:gd name="T10" fmla="*/ 6 w 10"/>
                  <a:gd name="T11" fmla="*/ 5 h 5"/>
                </a:gdLst>
                <a:ahLst/>
                <a:cxnLst>
                  <a:cxn ang="0">
                    <a:pos x="T0" y="T1"/>
                  </a:cxn>
                  <a:cxn ang="0">
                    <a:pos x="T2" y="T3"/>
                  </a:cxn>
                  <a:cxn ang="0">
                    <a:pos x="T4" y="T5"/>
                  </a:cxn>
                  <a:cxn ang="0">
                    <a:pos x="T6" y="T7"/>
                  </a:cxn>
                  <a:cxn ang="0">
                    <a:pos x="T8" y="T9"/>
                  </a:cxn>
                  <a:cxn ang="0">
                    <a:pos x="T10" y="T11"/>
                  </a:cxn>
                </a:cxnLst>
                <a:rect l="0" t="0" r="r" b="b"/>
                <a:pathLst>
                  <a:path w="10" h="5">
                    <a:moveTo>
                      <a:pt x="6" y="5"/>
                    </a:moveTo>
                    <a:cubicBezTo>
                      <a:pt x="4" y="5"/>
                      <a:pt x="2" y="4"/>
                      <a:pt x="1" y="4"/>
                    </a:cubicBezTo>
                    <a:cubicBezTo>
                      <a:pt x="0" y="3"/>
                      <a:pt x="3" y="1"/>
                      <a:pt x="4" y="1"/>
                    </a:cubicBezTo>
                    <a:cubicBezTo>
                      <a:pt x="5" y="0"/>
                      <a:pt x="8" y="0"/>
                      <a:pt x="9" y="1"/>
                    </a:cubicBezTo>
                    <a:cubicBezTo>
                      <a:pt x="10" y="2"/>
                      <a:pt x="7" y="5"/>
                      <a:pt x="6" y="5"/>
                    </a:cubicBezTo>
                    <a:cubicBezTo>
                      <a:pt x="4" y="5"/>
                      <a:pt x="6" y="5"/>
                      <a:pt x="6"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3" name="Freeform 491">
                <a:extLst>
                  <a:ext uri="{FF2B5EF4-FFF2-40B4-BE49-F238E27FC236}">
                    <a16:creationId xmlns:a16="http://schemas.microsoft.com/office/drawing/2014/main" xmlns="" id="{E7768041-11B8-2247-8800-B7A5BD58B1C8}"/>
                  </a:ext>
                </a:extLst>
              </p:cNvPr>
              <p:cNvSpPr>
                <a:spLocks/>
              </p:cNvSpPr>
              <p:nvPr/>
            </p:nvSpPr>
            <p:spPr bwMode="auto">
              <a:xfrm>
                <a:off x="15868988" y="3999911"/>
                <a:ext cx="57323" cy="19114"/>
              </a:xfrm>
              <a:custGeom>
                <a:avLst/>
                <a:gdLst>
                  <a:gd name="T0" fmla="*/ 6 w 6"/>
                  <a:gd name="T1" fmla="*/ 1 h 2"/>
                  <a:gd name="T2" fmla="*/ 0 w 6"/>
                  <a:gd name="T3" fmla="*/ 1 h 2"/>
                  <a:gd name="T4" fmla="*/ 6 w 6"/>
                  <a:gd name="T5" fmla="*/ 1 h 2"/>
                </a:gdLst>
                <a:ahLst/>
                <a:cxnLst>
                  <a:cxn ang="0">
                    <a:pos x="T0" y="T1"/>
                  </a:cxn>
                  <a:cxn ang="0">
                    <a:pos x="T2" y="T3"/>
                  </a:cxn>
                  <a:cxn ang="0">
                    <a:pos x="T4" y="T5"/>
                  </a:cxn>
                </a:cxnLst>
                <a:rect l="0" t="0" r="r" b="b"/>
                <a:pathLst>
                  <a:path w="6" h="2">
                    <a:moveTo>
                      <a:pt x="6" y="1"/>
                    </a:moveTo>
                    <a:cubicBezTo>
                      <a:pt x="6" y="2"/>
                      <a:pt x="0" y="2"/>
                      <a:pt x="0" y="1"/>
                    </a:cubicBezTo>
                    <a:cubicBezTo>
                      <a:pt x="0" y="0"/>
                      <a:pt x="6" y="0"/>
                      <a:pt x="6"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4" name="Freeform 492">
                <a:extLst>
                  <a:ext uri="{FF2B5EF4-FFF2-40B4-BE49-F238E27FC236}">
                    <a16:creationId xmlns:a16="http://schemas.microsoft.com/office/drawing/2014/main" xmlns="" id="{C5185434-3522-5842-9F2C-12B49089A78A}"/>
                  </a:ext>
                </a:extLst>
              </p:cNvPr>
              <p:cNvSpPr>
                <a:spLocks/>
              </p:cNvSpPr>
              <p:nvPr/>
            </p:nvSpPr>
            <p:spPr bwMode="auto">
              <a:xfrm>
                <a:off x="15346696" y="4805855"/>
                <a:ext cx="54139" cy="38227"/>
              </a:xfrm>
              <a:custGeom>
                <a:avLst/>
                <a:gdLst>
                  <a:gd name="T0" fmla="*/ 5 w 6"/>
                  <a:gd name="T1" fmla="*/ 4 h 4"/>
                  <a:gd name="T2" fmla="*/ 2 w 6"/>
                  <a:gd name="T3" fmla="*/ 1 h 4"/>
                  <a:gd name="T4" fmla="*/ 5 w 6"/>
                  <a:gd name="T5" fmla="*/ 4 h 4"/>
                </a:gdLst>
                <a:ahLst/>
                <a:cxnLst>
                  <a:cxn ang="0">
                    <a:pos x="T0" y="T1"/>
                  </a:cxn>
                  <a:cxn ang="0">
                    <a:pos x="T2" y="T3"/>
                  </a:cxn>
                  <a:cxn ang="0">
                    <a:pos x="T4" y="T5"/>
                  </a:cxn>
                </a:cxnLst>
                <a:rect l="0" t="0" r="r" b="b"/>
                <a:pathLst>
                  <a:path w="6" h="4">
                    <a:moveTo>
                      <a:pt x="5" y="4"/>
                    </a:moveTo>
                    <a:cubicBezTo>
                      <a:pt x="4" y="4"/>
                      <a:pt x="0" y="3"/>
                      <a:pt x="2" y="1"/>
                    </a:cubicBezTo>
                    <a:cubicBezTo>
                      <a:pt x="5" y="0"/>
                      <a:pt x="6" y="4"/>
                      <a:pt x="5"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5" name="Freeform 493">
                <a:extLst>
                  <a:ext uri="{FF2B5EF4-FFF2-40B4-BE49-F238E27FC236}">
                    <a16:creationId xmlns:a16="http://schemas.microsoft.com/office/drawing/2014/main" xmlns="" id="{EC31993D-F8BA-FD44-9AAA-E524C8440638}"/>
                  </a:ext>
                </a:extLst>
              </p:cNvPr>
              <p:cNvSpPr>
                <a:spLocks/>
              </p:cNvSpPr>
              <p:nvPr/>
            </p:nvSpPr>
            <p:spPr bwMode="auto">
              <a:xfrm>
                <a:off x="12098282" y="6892386"/>
                <a:ext cx="54139" cy="101936"/>
              </a:xfrm>
              <a:custGeom>
                <a:avLst/>
                <a:gdLst>
                  <a:gd name="T0" fmla="*/ 5 w 6"/>
                  <a:gd name="T1" fmla="*/ 1 h 11"/>
                  <a:gd name="T2" fmla="*/ 5 w 6"/>
                  <a:gd name="T3" fmla="*/ 7 h 11"/>
                  <a:gd name="T4" fmla="*/ 3 w 6"/>
                  <a:gd name="T5" fmla="*/ 10 h 11"/>
                  <a:gd name="T6" fmla="*/ 1 w 6"/>
                  <a:gd name="T7" fmla="*/ 4 h 11"/>
                  <a:gd name="T8" fmla="*/ 5 w 6"/>
                  <a:gd name="T9" fmla="*/ 1 h 11"/>
                  <a:gd name="T10" fmla="*/ 5 w 6"/>
                  <a:gd name="T11" fmla="*/ 1 h 11"/>
                </a:gdLst>
                <a:ahLst/>
                <a:cxnLst>
                  <a:cxn ang="0">
                    <a:pos x="T0" y="T1"/>
                  </a:cxn>
                  <a:cxn ang="0">
                    <a:pos x="T2" y="T3"/>
                  </a:cxn>
                  <a:cxn ang="0">
                    <a:pos x="T4" y="T5"/>
                  </a:cxn>
                  <a:cxn ang="0">
                    <a:pos x="T6" y="T7"/>
                  </a:cxn>
                  <a:cxn ang="0">
                    <a:pos x="T8" y="T9"/>
                  </a:cxn>
                  <a:cxn ang="0">
                    <a:pos x="T10" y="T11"/>
                  </a:cxn>
                </a:cxnLst>
                <a:rect l="0" t="0" r="r" b="b"/>
                <a:pathLst>
                  <a:path w="6" h="11">
                    <a:moveTo>
                      <a:pt x="5" y="1"/>
                    </a:moveTo>
                    <a:cubicBezTo>
                      <a:pt x="5" y="3"/>
                      <a:pt x="6" y="5"/>
                      <a:pt x="5" y="7"/>
                    </a:cubicBezTo>
                    <a:cubicBezTo>
                      <a:pt x="4" y="8"/>
                      <a:pt x="5" y="11"/>
                      <a:pt x="3" y="10"/>
                    </a:cubicBezTo>
                    <a:cubicBezTo>
                      <a:pt x="1" y="8"/>
                      <a:pt x="0" y="6"/>
                      <a:pt x="1" y="4"/>
                    </a:cubicBezTo>
                    <a:cubicBezTo>
                      <a:pt x="1" y="3"/>
                      <a:pt x="5" y="0"/>
                      <a:pt x="5" y="1"/>
                    </a:cubicBezTo>
                    <a:cubicBezTo>
                      <a:pt x="5" y="2"/>
                      <a:pt x="5" y="0"/>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6" name="Freeform 494">
                <a:extLst>
                  <a:ext uri="{FF2B5EF4-FFF2-40B4-BE49-F238E27FC236}">
                    <a16:creationId xmlns:a16="http://schemas.microsoft.com/office/drawing/2014/main" xmlns="" id="{FD1F7EDD-C1F0-E04A-8C73-6CEDDD67DC5F}"/>
                  </a:ext>
                </a:extLst>
              </p:cNvPr>
              <p:cNvSpPr>
                <a:spLocks/>
              </p:cNvSpPr>
              <p:nvPr/>
            </p:nvSpPr>
            <p:spPr bwMode="auto">
              <a:xfrm>
                <a:off x="12079173" y="6984768"/>
                <a:ext cx="82803" cy="140163"/>
              </a:xfrm>
              <a:custGeom>
                <a:avLst/>
                <a:gdLst>
                  <a:gd name="T0" fmla="*/ 7 w 9"/>
                  <a:gd name="T1" fmla="*/ 3 h 15"/>
                  <a:gd name="T2" fmla="*/ 5 w 9"/>
                  <a:gd name="T3" fmla="*/ 2 h 15"/>
                  <a:gd name="T4" fmla="*/ 0 w 9"/>
                  <a:gd name="T5" fmla="*/ 2 h 15"/>
                  <a:gd name="T6" fmla="*/ 1 w 9"/>
                  <a:gd name="T7" fmla="*/ 8 h 15"/>
                  <a:gd name="T8" fmla="*/ 2 w 9"/>
                  <a:gd name="T9" fmla="*/ 13 h 15"/>
                  <a:gd name="T10" fmla="*/ 4 w 9"/>
                  <a:gd name="T11" fmla="*/ 14 h 15"/>
                  <a:gd name="T12" fmla="*/ 8 w 9"/>
                  <a:gd name="T13" fmla="*/ 10 h 15"/>
                  <a:gd name="T14" fmla="*/ 7 w 9"/>
                  <a:gd name="T15" fmla="*/ 3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5">
                    <a:moveTo>
                      <a:pt x="7" y="3"/>
                    </a:moveTo>
                    <a:cubicBezTo>
                      <a:pt x="6" y="3"/>
                      <a:pt x="7" y="0"/>
                      <a:pt x="5" y="2"/>
                    </a:cubicBezTo>
                    <a:cubicBezTo>
                      <a:pt x="2" y="4"/>
                      <a:pt x="3" y="4"/>
                      <a:pt x="0" y="2"/>
                    </a:cubicBezTo>
                    <a:cubicBezTo>
                      <a:pt x="0" y="2"/>
                      <a:pt x="1" y="8"/>
                      <a:pt x="1" y="8"/>
                    </a:cubicBezTo>
                    <a:cubicBezTo>
                      <a:pt x="2" y="10"/>
                      <a:pt x="2" y="11"/>
                      <a:pt x="2" y="13"/>
                    </a:cubicBezTo>
                    <a:cubicBezTo>
                      <a:pt x="2" y="14"/>
                      <a:pt x="2" y="15"/>
                      <a:pt x="4" y="14"/>
                    </a:cubicBezTo>
                    <a:cubicBezTo>
                      <a:pt x="6" y="13"/>
                      <a:pt x="8" y="13"/>
                      <a:pt x="8" y="10"/>
                    </a:cubicBezTo>
                    <a:cubicBezTo>
                      <a:pt x="8" y="9"/>
                      <a:pt x="9" y="3"/>
                      <a:pt x="7"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7" name="Freeform 495">
                <a:extLst>
                  <a:ext uri="{FF2B5EF4-FFF2-40B4-BE49-F238E27FC236}">
                    <a16:creationId xmlns:a16="http://schemas.microsoft.com/office/drawing/2014/main" xmlns="" id="{9F4C6E78-5A1B-AD40-A53C-CE045AF77FDC}"/>
                  </a:ext>
                </a:extLst>
              </p:cNvPr>
              <p:cNvSpPr>
                <a:spLocks/>
              </p:cNvSpPr>
              <p:nvPr/>
            </p:nvSpPr>
            <p:spPr bwMode="auto">
              <a:xfrm>
                <a:off x="12273444" y="7153601"/>
                <a:ext cx="149680" cy="92380"/>
              </a:xfrm>
              <a:custGeom>
                <a:avLst/>
                <a:gdLst>
                  <a:gd name="T0" fmla="*/ 5 w 16"/>
                  <a:gd name="T1" fmla="*/ 1 h 10"/>
                  <a:gd name="T2" fmla="*/ 0 w 16"/>
                  <a:gd name="T3" fmla="*/ 2 h 10"/>
                  <a:gd name="T4" fmla="*/ 3 w 16"/>
                  <a:gd name="T5" fmla="*/ 5 h 10"/>
                  <a:gd name="T6" fmla="*/ 8 w 16"/>
                  <a:gd name="T7" fmla="*/ 7 h 10"/>
                  <a:gd name="T8" fmla="*/ 14 w 16"/>
                  <a:gd name="T9" fmla="*/ 8 h 10"/>
                  <a:gd name="T10" fmla="*/ 13 w 16"/>
                  <a:gd name="T11" fmla="*/ 4 h 10"/>
                  <a:gd name="T12" fmla="*/ 15 w 16"/>
                  <a:gd name="T13" fmla="*/ 1 h 10"/>
                  <a:gd name="T14" fmla="*/ 11 w 16"/>
                  <a:gd name="T15" fmla="*/ 1 h 10"/>
                  <a:gd name="T16" fmla="*/ 5 w 1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5" y="1"/>
                    </a:moveTo>
                    <a:cubicBezTo>
                      <a:pt x="4" y="1"/>
                      <a:pt x="1" y="1"/>
                      <a:pt x="0" y="2"/>
                    </a:cubicBezTo>
                    <a:cubicBezTo>
                      <a:pt x="0" y="3"/>
                      <a:pt x="2" y="4"/>
                      <a:pt x="3" y="5"/>
                    </a:cubicBezTo>
                    <a:cubicBezTo>
                      <a:pt x="5" y="5"/>
                      <a:pt x="7" y="6"/>
                      <a:pt x="8" y="7"/>
                    </a:cubicBezTo>
                    <a:cubicBezTo>
                      <a:pt x="10" y="8"/>
                      <a:pt x="12" y="10"/>
                      <a:pt x="14" y="8"/>
                    </a:cubicBezTo>
                    <a:cubicBezTo>
                      <a:pt x="16" y="7"/>
                      <a:pt x="12" y="6"/>
                      <a:pt x="13" y="4"/>
                    </a:cubicBezTo>
                    <a:cubicBezTo>
                      <a:pt x="13" y="4"/>
                      <a:pt x="16" y="2"/>
                      <a:pt x="15" y="1"/>
                    </a:cubicBezTo>
                    <a:cubicBezTo>
                      <a:pt x="15" y="0"/>
                      <a:pt x="11" y="1"/>
                      <a:pt x="11" y="1"/>
                    </a:cubicBezTo>
                    <a:cubicBezTo>
                      <a:pt x="9" y="2"/>
                      <a:pt x="7"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8" name="Freeform 496">
                <a:extLst>
                  <a:ext uri="{FF2B5EF4-FFF2-40B4-BE49-F238E27FC236}">
                    <a16:creationId xmlns:a16="http://schemas.microsoft.com/office/drawing/2014/main" xmlns="" id="{A552E8C7-08F7-AB45-A7A5-D8E3C919F31C}"/>
                  </a:ext>
                </a:extLst>
              </p:cNvPr>
              <p:cNvSpPr>
                <a:spLocks/>
              </p:cNvSpPr>
              <p:nvPr/>
            </p:nvSpPr>
            <p:spPr bwMode="auto">
              <a:xfrm>
                <a:off x="13161977" y="7284208"/>
                <a:ext cx="121018" cy="66896"/>
              </a:xfrm>
              <a:custGeom>
                <a:avLst/>
                <a:gdLst>
                  <a:gd name="T0" fmla="*/ 12 w 13"/>
                  <a:gd name="T1" fmla="*/ 1 h 7"/>
                  <a:gd name="T2" fmla="*/ 10 w 13"/>
                  <a:gd name="T3" fmla="*/ 2 h 7"/>
                  <a:gd name="T4" fmla="*/ 10 w 13"/>
                  <a:gd name="T5" fmla="*/ 5 h 7"/>
                  <a:gd name="T6" fmla="*/ 6 w 13"/>
                  <a:gd name="T7" fmla="*/ 6 h 7"/>
                  <a:gd name="T8" fmla="*/ 2 w 13"/>
                  <a:gd name="T9" fmla="*/ 6 h 7"/>
                  <a:gd name="T10" fmla="*/ 5 w 13"/>
                  <a:gd name="T11" fmla="*/ 3 h 7"/>
                  <a:gd name="T12" fmla="*/ 12 w 13"/>
                  <a:gd name="T13" fmla="*/ 1 h 7"/>
                  <a:gd name="T14" fmla="*/ 12 w 13"/>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12" y="1"/>
                    </a:moveTo>
                    <a:cubicBezTo>
                      <a:pt x="12" y="1"/>
                      <a:pt x="10" y="2"/>
                      <a:pt x="10" y="2"/>
                    </a:cubicBezTo>
                    <a:cubicBezTo>
                      <a:pt x="9" y="3"/>
                      <a:pt x="10" y="5"/>
                      <a:pt x="10" y="5"/>
                    </a:cubicBezTo>
                    <a:cubicBezTo>
                      <a:pt x="9" y="5"/>
                      <a:pt x="7" y="5"/>
                      <a:pt x="6" y="6"/>
                    </a:cubicBezTo>
                    <a:cubicBezTo>
                      <a:pt x="4" y="7"/>
                      <a:pt x="3" y="7"/>
                      <a:pt x="2" y="6"/>
                    </a:cubicBezTo>
                    <a:cubicBezTo>
                      <a:pt x="0" y="4"/>
                      <a:pt x="4" y="3"/>
                      <a:pt x="5" y="3"/>
                    </a:cubicBezTo>
                    <a:cubicBezTo>
                      <a:pt x="7" y="3"/>
                      <a:pt x="10" y="2"/>
                      <a:pt x="12" y="1"/>
                    </a:cubicBezTo>
                    <a:cubicBezTo>
                      <a:pt x="13" y="0"/>
                      <a:pt x="11" y="2"/>
                      <a:pt x="1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9" name="Freeform 497">
                <a:extLst>
                  <a:ext uri="{FF2B5EF4-FFF2-40B4-BE49-F238E27FC236}">
                    <a16:creationId xmlns:a16="http://schemas.microsoft.com/office/drawing/2014/main" xmlns="" id="{8DD4BEF3-90E6-054F-95D8-3D302E2E1D8E}"/>
                  </a:ext>
                </a:extLst>
              </p:cNvPr>
              <p:cNvSpPr>
                <a:spLocks/>
              </p:cNvSpPr>
              <p:nvPr/>
            </p:nvSpPr>
            <p:spPr bwMode="auto">
              <a:xfrm>
                <a:off x="12760705" y="7293764"/>
                <a:ext cx="140127" cy="38227"/>
              </a:xfrm>
              <a:custGeom>
                <a:avLst/>
                <a:gdLst>
                  <a:gd name="T0" fmla="*/ 8 w 15"/>
                  <a:gd name="T1" fmla="*/ 4 h 4"/>
                  <a:gd name="T2" fmla="*/ 1 w 15"/>
                  <a:gd name="T3" fmla="*/ 1 h 4"/>
                  <a:gd name="T4" fmla="*/ 7 w 15"/>
                  <a:gd name="T5" fmla="*/ 1 h 4"/>
                  <a:gd name="T6" fmla="*/ 15 w 15"/>
                  <a:gd name="T7" fmla="*/ 2 h 4"/>
                  <a:gd name="T8" fmla="*/ 13 w 15"/>
                  <a:gd name="T9" fmla="*/ 3 h 4"/>
                  <a:gd name="T10" fmla="*/ 8 w 15"/>
                  <a:gd name="T11" fmla="*/ 4 h 4"/>
                  <a:gd name="T12" fmla="*/ 8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8" y="4"/>
                    </a:moveTo>
                    <a:cubicBezTo>
                      <a:pt x="7" y="4"/>
                      <a:pt x="0" y="2"/>
                      <a:pt x="1" y="1"/>
                    </a:cubicBezTo>
                    <a:cubicBezTo>
                      <a:pt x="1" y="0"/>
                      <a:pt x="7" y="1"/>
                      <a:pt x="7" y="1"/>
                    </a:cubicBezTo>
                    <a:cubicBezTo>
                      <a:pt x="10" y="2"/>
                      <a:pt x="12" y="2"/>
                      <a:pt x="15" y="2"/>
                    </a:cubicBezTo>
                    <a:cubicBezTo>
                      <a:pt x="15" y="2"/>
                      <a:pt x="13" y="3"/>
                      <a:pt x="13" y="3"/>
                    </a:cubicBezTo>
                    <a:cubicBezTo>
                      <a:pt x="12" y="4"/>
                      <a:pt x="10" y="4"/>
                      <a:pt x="8" y="4"/>
                    </a:cubicBezTo>
                    <a:cubicBezTo>
                      <a:pt x="6" y="4"/>
                      <a:pt x="9" y="4"/>
                      <a:pt x="8"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0" name="Freeform 498">
                <a:extLst>
                  <a:ext uri="{FF2B5EF4-FFF2-40B4-BE49-F238E27FC236}">
                    <a16:creationId xmlns:a16="http://schemas.microsoft.com/office/drawing/2014/main" xmlns="" id="{7AE267B2-1C42-BE49-901D-236D87A3C773}"/>
                  </a:ext>
                </a:extLst>
              </p:cNvPr>
              <p:cNvSpPr>
                <a:spLocks/>
              </p:cNvSpPr>
              <p:nvPr/>
            </p:nvSpPr>
            <p:spPr bwMode="auto">
              <a:xfrm>
                <a:off x="12693826" y="5917609"/>
                <a:ext cx="66879" cy="66896"/>
              </a:xfrm>
              <a:custGeom>
                <a:avLst/>
                <a:gdLst>
                  <a:gd name="T0" fmla="*/ 1 w 7"/>
                  <a:gd name="T1" fmla="*/ 4 h 7"/>
                  <a:gd name="T2" fmla="*/ 1 w 7"/>
                  <a:gd name="T3" fmla="*/ 1 h 7"/>
                  <a:gd name="T4" fmla="*/ 7 w 7"/>
                  <a:gd name="T5" fmla="*/ 1 h 7"/>
                  <a:gd name="T6" fmla="*/ 1 w 7"/>
                  <a:gd name="T7" fmla="*/ 4 h 7"/>
                  <a:gd name="T8" fmla="*/ 1 w 7"/>
                  <a:gd name="T9" fmla="*/ 4 h 7"/>
                </a:gdLst>
                <a:ahLst/>
                <a:cxnLst>
                  <a:cxn ang="0">
                    <a:pos x="T0" y="T1"/>
                  </a:cxn>
                  <a:cxn ang="0">
                    <a:pos x="T2" y="T3"/>
                  </a:cxn>
                  <a:cxn ang="0">
                    <a:pos x="T4" y="T5"/>
                  </a:cxn>
                  <a:cxn ang="0">
                    <a:pos x="T6" y="T7"/>
                  </a:cxn>
                  <a:cxn ang="0">
                    <a:pos x="T8" y="T9"/>
                  </a:cxn>
                </a:cxnLst>
                <a:rect l="0" t="0" r="r" b="b"/>
                <a:pathLst>
                  <a:path w="7" h="7">
                    <a:moveTo>
                      <a:pt x="1" y="4"/>
                    </a:moveTo>
                    <a:cubicBezTo>
                      <a:pt x="1" y="3"/>
                      <a:pt x="0" y="1"/>
                      <a:pt x="1" y="1"/>
                    </a:cubicBezTo>
                    <a:cubicBezTo>
                      <a:pt x="2" y="1"/>
                      <a:pt x="7" y="0"/>
                      <a:pt x="7" y="1"/>
                    </a:cubicBezTo>
                    <a:cubicBezTo>
                      <a:pt x="7" y="2"/>
                      <a:pt x="2" y="6"/>
                      <a:pt x="1" y="4"/>
                    </a:cubicBezTo>
                    <a:cubicBezTo>
                      <a:pt x="1" y="1"/>
                      <a:pt x="2" y="7"/>
                      <a:pt x="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1" name="Freeform 499">
                <a:extLst>
                  <a:ext uri="{FF2B5EF4-FFF2-40B4-BE49-F238E27FC236}">
                    <a16:creationId xmlns:a16="http://schemas.microsoft.com/office/drawing/2014/main" xmlns="" id="{EB351858-7F17-0149-87B7-618418094C0A}"/>
                  </a:ext>
                </a:extLst>
              </p:cNvPr>
              <p:cNvSpPr>
                <a:spLocks/>
              </p:cNvSpPr>
              <p:nvPr/>
            </p:nvSpPr>
            <p:spPr bwMode="auto">
              <a:xfrm>
                <a:off x="12703380" y="5892125"/>
                <a:ext cx="47770" cy="25484"/>
              </a:xfrm>
              <a:custGeom>
                <a:avLst/>
                <a:gdLst>
                  <a:gd name="T0" fmla="*/ 3 w 5"/>
                  <a:gd name="T1" fmla="*/ 2 h 3"/>
                  <a:gd name="T2" fmla="*/ 0 w 5"/>
                  <a:gd name="T3" fmla="*/ 1 h 3"/>
                  <a:gd name="T4" fmla="*/ 4 w 5"/>
                  <a:gd name="T5" fmla="*/ 1 h 3"/>
                  <a:gd name="T6" fmla="*/ 3 w 5"/>
                  <a:gd name="T7" fmla="*/ 2 h 3"/>
                  <a:gd name="T8" fmla="*/ 3 w 5"/>
                  <a:gd name="T9" fmla="*/ 2 h 3"/>
                </a:gdLst>
                <a:ahLst/>
                <a:cxnLst>
                  <a:cxn ang="0">
                    <a:pos x="T0" y="T1"/>
                  </a:cxn>
                  <a:cxn ang="0">
                    <a:pos x="T2" y="T3"/>
                  </a:cxn>
                  <a:cxn ang="0">
                    <a:pos x="T4" y="T5"/>
                  </a:cxn>
                  <a:cxn ang="0">
                    <a:pos x="T6" y="T7"/>
                  </a:cxn>
                  <a:cxn ang="0">
                    <a:pos x="T8" y="T9"/>
                  </a:cxn>
                </a:cxnLst>
                <a:rect l="0" t="0" r="r" b="b"/>
                <a:pathLst>
                  <a:path w="5" h="3">
                    <a:moveTo>
                      <a:pt x="3" y="2"/>
                    </a:moveTo>
                    <a:cubicBezTo>
                      <a:pt x="2" y="2"/>
                      <a:pt x="0" y="1"/>
                      <a:pt x="0" y="1"/>
                    </a:cubicBezTo>
                    <a:cubicBezTo>
                      <a:pt x="0" y="1"/>
                      <a:pt x="4" y="0"/>
                      <a:pt x="4" y="1"/>
                    </a:cubicBezTo>
                    <a:cubicBezTo>
                      <a:pt x="5" y="2"/>
                      <a:pt x="4" y="3"/>
                      <a:pt x="3" y="2"/>
                    </a:cubicBezTo>
                    <a:cubicBezTo>
                      <a:pt x="1" y="2"/>
                      <a:pt x="5" y="3"/>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2" name="Freeform 500">
                <a:extLst>
                  <a:ext uri="{FF2B5EF4-FFF2-40B4-BE49-F238E27FC236}">
                    <a16:creationId xmlns:a16="http://schemas.microsoft.com/office/drawing/2014/main" xmlns="" id="{59DC9F61-C7AF-E541-A380-1F559616BEA3}"/>
                  </a:ext>
                </a:extLst>
              </p:cNvPr>
              <p:cNvSpPr>
                <a:spLocks/>
              </p:cNvSpPr>
              <p:nvPr/>
            </p:nvSpPr>
            <p:spPr bwMode="auto">
              <a:xfrm>
                <a:off x="12509111" y="5955834"/>
                <a:ext cx="54139" cy="92380"/>
              </a:xfrm>
              <a:custGeom>
                <a:avLst/>
                <a:gdLst>
                  <a:gd name="T0" fmla="*/ 6 w 6"/>
                  <a:gd name="T1" fmla="*/ 2 h 10"/>
                  <a:gd name="T2" fmla="*/ 3 w 6"/>
                  <a:gd name="T3" fmla="*/ 9 h 10"/>
                  <a:gd name="T4" fmla="*/ 6 w 6"/>
                  <a:gd name="T5" fmla="*/ 2 h 10"/>
                  <a:gd name="T6" fmla="*/ 6 w 6"/>
                  <a:gd name="T7" fmla="*/ 2 h 10"/>
                </a:gdLst>
                <a:ahLst/>
                <a:cxnLst>
                  <a:cxn ang="0">
                    <a:pos x="T0" y="T1"/>
                  </a:cxn>
                  <a:cxn ang="0">
                    <a:pos x="T2" y="T3"/>
                  </a:cxn>
                  <a:cxn ang="0">
                    <a:pos x="T4" y="T5"/>
                  </a:cxn>
                  <a:cxn ang="0">
                    <a:pos x="T6" y="T7"/>
                  </a:cxn>
                </a:cxnLst>
                <a:rect l="0" t="0" r="r" b="b"/>
                <a:pathLst>
                  <a:path w="6" h="10">
                    <a:moveTo>
                      <a:pt x="6" y="2"/>
                    </a:moveTo>
                    <a:cubicBezTo>
                      <a:pt x="6" y="0"/>
                      <a:pt x="0" y="10"/>
                      <a:pt x="3" y="9"/>
                    </a:cubicBezTo>
                    <a:cubicBezTo>
                      <a:pt x="4" y="9"/>
                      <a:pt x="6" y="3"/>
                      <a:pt x="6" y="2"/>
                    </a:cubicBezTo>
                    <a:cubicBezTo>
                      <a:pt x="6" y="1"/>
                      <a:pt x="6" y="3"/>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3" name="Freeform 501">
                <a:extLst>
                  <a:ext uri="{FF2B5EF4-FFF2-40B4-BE49-F238E27FC236}">
                    <a16:creationId xmlns:a16="http://schemas.microsoft.com/office/drawing/2014/main" xmlns="" id="{17F45C52-87C4-284B-9396-87C1EDCCD05E}"/>
                  </a:ext>
                </a:extLst>
              </p:cNvPr>
              <p:cNvSpPr>
                <a:spLocks/>
              </p:cNvSpPr>
              <p:nvPr/>
            </p:nvSpPr>
            <p:spPr bwMode="auto">
              <a:xfrm>
                <a:off x="12591917" y="5796557"/>
                <a:ext cx="38217" cy="38227"/>
              </a:xfrm>
              <a:custGeom>
                <a:avLst/>
                <a:gdLst>
                  <a:gd name="T0" fmla="*/ 3 w 4"/>
                  <a:gd name="T1" fmla="*/ 3 h 4"/>
                  <a:gd name="T2" fmla="*/ 1 w 4"/>
                  <a:gd name="T3" fmla="*/ 1 h 4"/>
                  <a:gd name="T4" fmla="*/ 3 w 4"/>
                  <a:gd name="T5" fmla="*/ 0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3"/>
                      <a:pt x="0" y="2"/>
                      <a:pt x="1" y="1"/>
                    </a:cubicBezTo>
                    <a:cubicBezTo>
                      <a:pt x="2" y="1"/>
                      <a:pt x="3" y="0"/>
                      <a:pt x="3" y="0"/>
                    </a:cubicBezTo>
                    <a:cubicBezTo>
                      <a:pt x="4" y="0"/>
                      <a:pt x="4" y="2"/>
                      <a:pt x="3" y="3"/>
                    </a:cubicBezTo>
                    <a:cubicBezTo>
                      <a:pt x="2" y="4"/>
                      <a:pt x="4" y="2"/>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4" name="Freeform 502">
                <a:extLst>
                  <a:ext uri="{FF2B5EF4-FFF2-40B4-BE49-F238E27FC236}">
                    <a16:creationId xmlns:a16="http://schemas.microsoft.com/office/drawing/2014/main" xmlns="" id="{3C842C71-FDBD-C349-B671-7B3BF6512C6F}"/>
                  </a:ext>
                </a:extLst>
              </p:cNvPr>
              <p:cNvSpPr>
                <a:spLocks/>
              </p:cNvSpPr>
              <p:nvPr/>
            </p:nvSpPr>
            <p:spPr bwMode="auto">
              <a:xfrm>
                <a:off x="12219302" y="6086441"/>
                <a:ext cx="54139" cy="86010"/>
              </a:xfrm>
              <a:custGeom>
                <a:avLst/>
                <a:gdLst>
                  <a:gd name="T0" fmla="*/ 6 w 6"/>
                  <a:gd name="T1" fmla="*/ 2 h 9"/>
                  <a:gd name="T2" fmla="*/ 6 w 6"/>
                  <a:gd name="T3" fmla="*/ 4 h 9"/>
                  <a:gd name="T4" fmla="*/ 5 w 6"/>
                  <a:gd name="T5" fmla="*/ 9 h 9"/>
                  <a:gd name="T6" fmla="*/ 0 w 6"/>
                  <a:gd name="T7" fmla="*/ 3 h 9"/>
                  <a:gd name="T8" fmla="*/ 3 w 6"/>
                  <a:gd name="T9" fmla="*/ 3 h 9"/>
                  <a:gd name="T10" fmla="*/ 6 w 6"/>
                  <a:gd name="T11" fmla="*/ 2 h 9"/>
                  <a:gd name="T12" fmla="*/ 6 w 6"/>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6" h="9">
                    <a:moveTo>
                      <a:pt x="6" y="2"/>
                    </a:moveTo>
                    <a:cubicBezTo>
                      <a:pt x="6" y="1"/>
                      <a:pt x="6" y="4"/>
                      <a:pt x="6" y="4"/>
                    </a:cubicBezTo>
                    <a:cubicBezTo>
                      <a:pt x="6" y="6"/>
                      <a:pt x="6" y="8"/>
                      <a:pt x="5" y="9"/>
                    </a:cubicBezTo>
                    <a:cubicBezTo>
                      <a:pt x="5" y="9"/>
                      <a:pt x="0" y="5"/>
                      <a:pt x="0" y="3"/>
                    </a:cubicBezTo>
                    <a:cubicBezTo>
                      <a:pt x="0" y="3"/>
                      <a:pt x="2" y="2"/>
                      <a:pt x="3" y="3"/>
                    </a:cubicBezTo>
                    <a:cubicBezTo>
                      <a:pt x="4" y="4"/>
                      <a:pt x="5" y="4"/>
                      <a:pt x="6" y="2"/>
                    </a:cubicBezTo>
                    <a:cubicBezTo>
                      <a:pt x="6" y="0"/>
                      <a:pt x="6" y="3"/>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5" name="Freeform 503">
                <a:extLst>
                  <a:ext uri="{FF2B5EF4-FFF2-40B4-BE49-F238E27FC236}">
                    <a16:creationId xmlns:a16="http://schemas.microsoft.com/office/drawing/2014/main" xmlns="" id="{0288E248-4330-1948-AC55-8E63A37FB96A}"/>
                  </a:ext>
                </a:extLst>
              </p:cNvPr>
              <p:cNvSpPr>
                <a:spLocks/>
              </p:cNvSpPr>
              <p:nvPr/>
            </p:nvSpPr>
            <p:spPr bwMode="auto">
              <a:xfrm>
                <a:off x="12152426" y="6105555"/>
                <a:ext cx="76432" cy="76452"/>
              </a:xfrm>
              <a:custGeom>
                <a:avLst/>
                <a:gdLst>
                  <a:gd name="T0" fmla="*/ 6 w 8"/>
                  <a:gd name="T1" fmla="*/ 7 h 8"/>
                  <a:gd name="T2" fmla="*/ 1 w 8"/>
                  <a:gd name="T3" fmla="*/ 4 h 8"/>
                  <a:gd name="T4" fmla="*/ 6 w 8"/>
                  <a:gd name="T5" fmla="*/ 7 h 8"/>
                  <a:gd name="T6" fmla="*/ 6 w 8"/>
                  <a:gd name="T7" fmla="*/ 7 h 8"/>
                </a:gdLst>
                <a:ahLst/>
                <a:cxnLst>
                  <a:cxn ang="0">
                    <a:pos x="T0" y="T1"/>
                  </a:cxn>
                  <a:cxn ang="0">
                    <a:pos x="T2" y="T3"/>
                  </a:cxn>
                  <a:cxn ang="0">
                    <a:pos x="T4" y="T5"/>
                  </a:cxn>
                  <a:cxn ang="0">
                    <a:pos x="T6" y="T7"/>
                  </a:cxn>
                </a:cxnLst>
                <a:rect l="0" t="0" r="r" b="b"/>
                <a:pathLst>
                  <a:path w="8" h="8">
                    <a:moveTo>
                      <a:pt x="6" y="7"/>
                    </a:moveTo>
                    <a:cubicBezTo>
                      <a:pt x="5" y="8"/>
                      <a:pt x="0" y="5"/>
                      <a:pt x="1" y="4"/>
                    </a:cubicBezTo>
                    <a:cubicBezTo>
                      <a:pt x="3" y="0"/>
                      <a:pt x="8" y="5"/>
                      <a:pt x="6" y="7"/>
                    </a:cubicBezTo>
                    <a:cubicBezTo>
                      <a:pt x="5" y="8"/>
                      <a:pt x="7" y="6"/>
                      <a:pt x="6"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6" name="Freeform 504">
                <a:extLst>
                  <a:ext uri="{FF2B5EF4-FFF2-40B4-BE49-F238E27FC236}">
                    <a16:creationId xmlns:a16="http://schemas.microsoft.com/office/drawing/2014/main" xmlns="" id="{469025D7-2996-E541-B327-3F39699EB33F}"/>
                  </a:ext>
                </a:extLst>
              </p:cNvPr>
              <p:cNvSpPr>
                <a:spLocks/>
              </p:cNvSpPr>
              <p:nvPr/>
            </p:nvSpPr>
            <p:spPr bwMode="auto">
              <a:xfrm>
                <a:off x="11818028" y="7070776"/>
                <a:ext cx="44586" cy="35042"/>
              </a:xfrm>
              <a:custGeom>
                <a:avLst/>
                <a:gdLst>
                  <a:gd name="T0" fmla="*/ 4 w 5"/>
                  <a:gd name="T1" fmla="*/ 2 h 4"/>
                  <a:gd name="T2" fmla="*/ 3 w 5"/>
                  <a:gd name="T3" fmla="*/ 3 h 4"/>
                  <a:gd name="T4" fmla="*/ 0 w 5"/>
                  <a:gd name="T5" fmla="*/ 2 h 4"/>
                  <a:gd name="T6" fmla="*/ 4 w 5"/>
                  <a:gd name="T7" fmla="*/ 0 h 4"/>
                  <a:gd name="T8" fmla="*/ 4 w 5"/>
                  <a:gd name="T9" fmla="*/ 2 h 4"/>
                  <a:gd name="T10" fmla="*/ 4 w 5"/>
                  <a:gd name="T11" fmla="*/ 2 h 4"/>
                </a:gdLst>
                <a:ahLst/>
                <a:cxnLst>
                  <a:cxn ang="0">
                    <a:pos x="T0" y="T1"/>
                  </a:cxn>
                  <a:cxn ang="0">
                    <a:pos x="T2" y="T3"/>
                  </a:cxn>
                  <a:cxn ang="0">
                    <a:pos x="T4" y="T5"/>
                  </a:cxn>
                  <a:cxn ang="0">
                    <a:pos x="T6" y="T7"/>
                  </a:cxn>
                  <a:cxn ang="0">
                    <a:pos x="T8" y="T9"/>
                  </a:cxn>
                  <a:cxn ang="0">
                    <a:pos x="T10" y="T11"/>
                  </a:cxn>
                </a:cxnLst>
                <a:rect l="0" t="0" r="r" b="b"/>
                <a:pathLst>
                  <a:path w="5" h="4">
                    <a:moveTo>
                      <a:pt x="4" y="2"/>
                    </a:moveTo>
                    <a:cubicBezTo>
                      <a:pt x="5" y="1"/>
                      <a:pt x="4" y="4"/>
                      <a:pt x="3" y="3"/>
                    </a:cubicBezTo>
                    <a:cubicBezTo>
                      <a:pt x="3" y="3"/>
                      <a:pt x="0" y="2"/>
                      <a:pt x="0" y="2"/>
                    </a:cubicBezTo>
                    <a:cubicBezTo>
                      <a:pt x="0" y="2"/>
                      <a:pt x="3" y="0"/>
                      <a:pt x="4" y="0"/>
                    </a:cubicBezTo>
                    <a:cubicBezTo>
                      <a:pt x="4" y="0"/>
                      <a:pt x="3" y="2"/>
                      <a:pt x="4" y="2"/>
                    </a:cubicBezTo>
                    <a:cubicBezTo>
                      <a:pt x="5" y="1"/>
                      <a:pt x="3" y="2"/>
                      <a:pt x="4"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7" name="Freeform 505">
                <a:extLst>
                  <a:ext uri="{FF2B5EF4-FFF2-40B4-BE49-F238E27FC236}">
                    <a16:creationId xmlns:a16="http://schemas.microsoft.com/office/drawing/2014/main" xmlns="" id="{8E7A61F0-A774-6A4E-A041-89ABCEB2F28D}"/>
                  </a:ext>
                </a:extLst>
              </p:cNvPr>
              <p:cNvSpPr>
                <a:spLocks/>
              </p:cNvSpPr>
              <p:nvPr/>
            </p:nvSpPr>
            <p:spPr bwMode="auto">
              <a:xfrm>
                <a:off x="11359426" y="5927165"/>
                <a:ext cx="57323" cy="57338"/>
              </a:xfrm>
              <a:custGeom>
                <a:avLst/>
                <a:gdLst>
                  <a:gd name="T0" fmla="*/ 5 w 6"/>
                  <a:gd name="T1" fmla="*/ 1 h 6"/>
                  <a:gd name="T2" fmla="*/ 4 w 6"/>
                  <a:gd name="T3" fmla="*/ 5 h 6"/>
                  <a:gd name="T4" fmla="*/ 1 w 6"/>
                  <a:gd name="T5" fmla="*/ 5 h 6"/>
                  <a:gd name="T6" fmla="*/ 5 w 6"/>
                  <a:gd name="T7" fmla="*/ 1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6" y="2"/>
                      <a:pt x="4" y="3"/>
                      <a:pt x="4" y="5"/>
                    </a:cubicBezTo>
                    <a:cubicBezTo>
                      <a:pt x="3" y="6"/>
                      <a:pt x="2" y="6"/>
                      <a:pt x="1" y="5"/>
                    </a:cubicBezTo>
                    <a:cubicBezTo>
                      <a:pt x="0" y="4"/>
                      <a:pt x="5" y="0"/>
                      <a:pt x="5" y="1"/>
                    </a:cubicBezTo>
                    <a:cubicBezTo>
                      <a:pt x="6" y="2"/>
                      <a:pt x="5" y="0"/>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8" name="Freeform 506">
                <a:extLst>
                  <a:ext uri="{FF2B5EF4-FFF2-40B4-BE49-F238E27FC236}">
                    <a16:creationId xmlns:a16="http://schemas.microsoft.com/office/drawing/2014/main" xmlns="" id="{3C130175-5D1A-A643-96E6-9ACDE225BCC5}"/>
                  </a:ext>
                </a:extLst>
              </p:cNvPr>
              <p:cNvSpPr>
                <a:spLocks/>
              </p:cNvSpPr>
              <p:nvPr/>
            </p:nvSpPr>
            <p:spPr bwMode="auto">
              <a:xfrm>
                <a:off x="11388093" y="5994061"/>
                <a:ext cx="28662" cy="28669"/>
              </a:xfrm>
              <a:custGeom>
                <a:avLst/>
                <a:gdLst>
                  <a:gd name="T0" fmla="*/ 3 w 3"/>
                  <a:gd name="T1" fmla="*/ 1 h 3"/>
                  <a:gd name="T2" fmla="*/ 0 w 3"/>
                  <a:gd name="T3" fmla="*/ 2 h 3"/>
                  <a:gd name="T4" fmla="*/ 2 w 3"/>
                  <a:gd name="T5" fmla="*/ 3 h 3"/>
                  <a:gd name="T6" fmla="*/ 3 w 3"/>
                  <a:gd name="T7" fmla="*/ 1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2" y="1"/>
                      <a:pt x="0" y="1"/>
                      <a:pt x="0" y="2"/>
                    </a:cubicBezTo>
                    <a:cubicBezTo>
                      <a:pt x="0" y="3"/>
                      <a:pt x="2" y="3"/>
                      <a:pt x="2" y="3"/>
                    </a:cubicBezTo>
                    <a:cubicBezTo>
                      <a:pt x="3" y="3"/>
                      <a:pt x="3" y="0"/>
                      <a:pt x="3" y="1"/>
                    </a:cubicBezTo>
                    <a:cubicBezTo>
                      <a:pt x="2" y="1"/>
                      <a:pt x="3" y="1"/>
                      <a:pt x="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9" name="Freeform 507">
                <a:extLst>
                  <a:ext uri="{FF2B5EF4-FFF2-40B4-BE49-F238E27FC236}">
                    <a16:creationId xmlns:a16="http://schemas.microsoft.com/office/drawing/2014/main" xmlns="" id="{B8DC966B-DA36-2F49-9A42-481B7DAF2364}"/>
                  </a:ext>
                </a:extLst>
              </p:cNvPr>
              <p:cNvSpPr>
                <a:spLocks/>
              </p:cNvSpPr>
              <p:nvPr/>
            </p:nvSpPr>
            <p:spPr bwMode="auto">
              <a:xfrm>
                <a:off x="11416754" y="6022733"/>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0" name="Freeform 508">
                <a:extLst>
                  <a:ext uri="{FF2B5EF4-FFF2-40B4-BE49-F238E27FC236}">
                    <a16:creationId xmlns:a16="http://schemas.microsoft.com/office/drawing/2014/main" xmlns="" id="{4529DC72-4F28-C740-B40D-CEEE51DC5730}"/>
                  </a:ext>
                </a:extLst>
              </p:cNvPr>
              <p:cNvSpPr>
                <a:spLocks/>
              </p:cNvSpPr>
              <p:nvPr/>
            </p:nvSpPr>
            <p:spPr bwMode="auto">
              <a:xfrm>
                <a:off x="11416754" y="6048217"/>
                <a:ext cx="9553" cy="19114"/>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2"/>
                      <a:pt x="0" y="2"/>
                    </a:cubicBezTo>
                    <a:cubicBezTo>
                      <a:pt x="1" y="2"/>
                      <a:pt x="1"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1" name="Freeform 509">
                <a:extLst>
                  <a:ext uri="{FF2B5EF4-FFF2-40B4-BE49-F238E27FC236}">
                    <a16:creationId xmlns:a16="http://schemas.microsoft.com/office/drawing/2014/main" xmlns="" id="{C211B9BC-D9DF-7A47-8524-41FCC64DFC80}"/>
                  </a:ext>
                </a:extLst>
              </p:cNvPr>
              <p:cNvSpPr>
                <a:spLocks/>
              </p:cNvSpPr>
              <p:nvPr/>
            </p:nvSpPr>
            <p:spPr bwMode="auto">
              <a:xfrm>
                <a:off x="11416754" y="6067328"/>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2" name="Freeform 510">
                <a:extLst>
                  <a:ext uri="{FF2B5EF4-FFF2-40B4-BE49-F238E27FC236}">
                    <a16:creationId xmlns:a16="http://schemas.microsoft.com/office/drawing/2014/main" xmlns="" id="{4B79EAA9-5A36-584F-9EB9-0EC286F30809}"/>
                  </a:ext>
                </a:extLst>
              </p:cNvPr>
              <p:cNvSpPr>
                <a:spLocks/>
              </p:cNvSpPr>
              <p:nvPr/>
            </p:nvSpPr>
            <p:spPr bwMode="auto">
              <a:xfrm>
                <a:off x="11490002" y="6207491"/>
                <a:ext cx="9553" cy="19114"/>
              </a:xfrm>
              <a:custGeom>
                <a:avLst/>
                <a:gdLst>
                  <a:gd name="T0" fmla="*/ 0 w 1"/>
                  <a:gd name="T1" fmla="*/ 0 h 2"/>
                  <a:gd name="T2" fmla="*/ 0 w 1"/>
                  <a:gd name="T3" fmla="*/ 2 h 2"/>
                  <a:gd name="T4" fmla="*/ 0 w 1"/>
                  <a:gd name="T5" fmla="*/ 0 h 2"/>
                </a:gdLst>
                <a:ahLst/>
                <a:cxnLst>
                  <a:cxn ang="0">
                    <a:pos x="T0" y="T1"/>
                  </a:cxn>
                  <a:cxn ang="0">
                    <a:pos x="T2" y="T3"/>
                  </a:cxn>
                  <a:cxn ang="0">
                    <a:pos x="T4" y="T5"/>
                  </a:cxn>
                </a:cxnLst>
                <a:rect l="0" t="0" r="r" b="b"/>
                <a:pathLst>
                  <a:path w="1" h="2">
                    <a:moveTo>
                      <a:pt x="0" y="0"/>
                    </a:moveTo>
                    <a:cubicBezTo>
                      <a:pt x="0" y="1"/>
                      <a:pt x="0" y="2"/>
                      <a:pt x="0" y="2"/>
                    </a:cubicBezTo>
                    <a:cubicBezTo>
                      <a:pt x="0" y="2"/>
                      <a:pt x="1" y="0"/>
                      <a:pt x="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3" name="Freeform 511">
                <a:extLst>
                  <a:ext uri="{FF2B5EF4-FFF2-40B4-BE49-F238E27FC236}">
                    <a16:creationId xmlns:a16="http://schemas.microsoft.com/office/drawing/2014/main" xmlns="" id="{9C0F4D63-0BA3-CD46-B31A-665F0B162D44}"/>
                  </a:ext>
                </a:extLst>
              </p:cNvPr>
              <p:cNvSpPr>
                <a:spLocks/>
              </p:cNvSpPr>
              <p:nvPr/>
            </p:nvSpPr>
            <p:spPr bwMode="auto">
              <a:xfrm>
                <a:off x="11630131" y="5787002"/>
                <a:ext cx="19109" cy="38227"/>
              </a:xfrm>
              <a:custGeom>
                <a:avLst/>
                <a:gdLst>
                  <a:gd name="T0" fmla="*/ 1 w 2"/>
                  <a:gd name="T1" fmla="*/ 4 h 4"/>
                  <a:gd name="T2" fmla="*/ 2 w 2"/>
                  <a:gd name="T3" fmla="*/ 1 h 4"/>
                  <a:gd name="T4" fmla="*/ 1 w 2"/>
                  <a:gd name="T5" fmla="*/ 4 h 4"/>
                  <a:gd name="T6" fmla="*/ 1 w 2"/>
                  <a:gd name="T7" fmla="*/ 4 h 4"/>
                </a:gdLst>
                <a:ahLst/>
                <a:cxnLst>
                  <a:cxn ang="0">
                    <a:pos x="T0" y="T1"/>
                  </a:cxn>
                  <a:cxn ang="0">
                    <a:pos x="T2" y="T3"/>
                  </a:cxn>
                  <a:cxn ang="0">
                    <a:pos x="T4" y="T5"/>
                  </a:cxn>
                  <a:cxn ang="0">
                    <a:pos x="T6" y="T7"/>
                  </a:cxn>
                </a:cxnLst>
                <a:rect l="0" t="0" r="r" b="b"/>
                <a:pathLst>
                  <a:path w="2" h="4">
                    <a:moveTo>
                      <a:pt x="1" y="4"/>
                    </a:moveTo>
                    <a:cubicBezTo>
                      <a:pt x="0" y="3"/>
                      <a:pt x="0" y="1"/>
                      <a:pt x="2" y="1"/>
                    </a:cubicBezTo>
                    <a:cubicBezTo>
                      <a:pt x="2" y="0"/>
                      <a:pt x="2" y="4"/>
                      <a:pt x="1" y="4"/>
                    </a:cubicBezTo>
                    <a:cubicBezTo>
                      <a:pt x="0" y="3"/>
                      <a:pt x="1" y="4"/>
                      <a:pt x="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4" name="Freeform 512">
                <a:extLst>
                  <a:ext uri="{FF2B5EF4-FFF2-40B4-BE49-F238E27FC236}">
                    <a16:creationId xmlns:a16="http://schemas.microsoft.com/office/drawing/2014/main" xmlns="" id="{BAD60E78-0B27-D148-9B14-7209393FD242}"/>
                  </a:ext>
                </a:extLst>
              </p:cNvPr>
              <p:cNvSpPr>
                <a:spLocks/>
              </p:cNvSpPr>
              <p:nvPr/>
            </p:nvSpPr>
            <p:spPr bwMode="auto">
              <a:xfrm>
                <a:off x="8260699" y="11747159"/>
                <a:ext cx="111465" cy="57338"/>
              </a:xfrm>
              <a:custGeom>
                <a:avLst/>
                <a:gdLst>
                  <a:gd name="T0" fmla="*/ 10 w 12"/>
                  <a:gd name="T1" fmla="*/ 3 h 6"/>
                  <a:gd name="T2" fmla="*/ 8 w 12"/>
                  <a:gd name="T3" fmla="*/ 2 h 6"/>
                  <a:gd name="T4" fmla="*/ 5 w 12"/>
                  <a:gd name="T5" fmla="*/ 2 h 6"/>
                  <a:gd name="T6" fmla="*/ 3 w 12"/>
                  <a:gd name="T7" fmla="*/ 1 h 6"/>
                  <a:gd name="T8" fmla="*/ 0 w 12"/>
                  <a:gd name="T9" fmla="*/ 3 h 6"/>
                  <a:gd name="T10" fmla="*/ 2 w 12"/>
                  <a:gd name="T11" fmla="*/ 5 h 6"/>
                  <a:gd name="T12" fmla="*/ 6 w 12"/>
                  <a:gd name="T13" fmla="*/ 5 h 6"/>
                  <a:gd name="T14" fmla="*/ 11 w 12"/>
                  <a:gd name="T15" fmla="*/ 3 h 6"/>
                  <a:gd name="T16" fmla="*/ 10 w 12"/>
                  <a:gd name="T17" fmla="*/ 3 h 6"/>
                  <a:gd name="T18" fmla="*/ 10 w 12"/>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6">
                    <a:moveTo>
                      <a:pt x="10" y="3"/>
                    </a:moveTo>
                    <a:cubicBezTo>
                      <a:pt x="9" y="3"/>
                      <a:pt x="9" y="2"/>
                      <a:pt x="8" y="2"/>
                    </a:cubicBezTo>
                    <a:cubicBezTo>
                      <a:pt x="7" y="2"/>
                      <a:pt x="6" y="2"/>
                      <a:pt x="5" y="2"/>
                    </a:cubicBezTo>
                    <a:cubicBezTo>
                      <a:pt x="4" y="2"/>
                      <a:pt x="4" y="0"/>
                      <a:pt x="3" y="1"/>
                    </a:cubicBezTo>
                    <a:cubicBezTo>
                      <a:pt x="3" y="1"/>
                      <a:pt x="0" y="3"/>
                      <a:pt x="0" y="3"/>
                    </a:cubicBezTo>
                    <a:cubicBezTo>
                      <a:pt x="0" y="3"/>
                      <a:pt x="2" y="5"/>
                      <a:pt x="2" y="5"/>
                    </a:cubicBezTo>
                    <a:cubicBezTo>
                      <a:pt x="3" y="6"/>
                      <a:pt x="5" y="5"/>
                      <a:pt x="6" y="5"/>
                    </a:cubicBezTo>
                    <a:cubicBezTo>
                      <a:pt x="7" y="5"/>
                      <a:pt x="11" y="4"/>
                      <a:pt x="11" y="3"/>
                    </a:cubicBezTo>
                    <a:cubicBezTo>
                      <a:pt x="10" y="3"/>
                      <a:pt x="10" y="3"/>
                      <a:pt x="10" y="3"/>
                    </a:cubicBezTo>
                    <a:cubicBezTo>
                      <a:pt x="9" y="3"/>
                      <a:pt x="12" y="2"/>
                      <a:pt x="10"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5" name="Freeform 513">
                <a:extLst>
                  <a:ext uri="{FF2B5EF4-FFF2-40B4-BE49-F238E27FC236}">
                    <a16:creationId xmlns:a16="http://schemas.microsoft.com/office/drawing/2014/main" xmlns="" id="{F21599E1-7950-DB40-8C1E-D8F5453F9D47}"/>
                  </a:ext>
                </a:extLst>
              </p:cNvPr>
              <p:cNvSpPr>
                <a:spLocks/>
              </p:cNvSpPr>
              <p:nvPr/>
            </p:nvSpPr>
            <p:spPr bwMode="auto">
              <a:xfrm>
                <a:off x="8251144" y="11804497"/>
                <a:ext cx="82803" cy="57338"/>
              </a:xfrm>
              <a:custGeom>
                <a:avLst/>
                <a:gdLst>
                  <a:gd name="T0" fmla="*/ 7 w 9"/>
                  <a:gd name="T1" fmla="*/ 3 h 6"/>
                  <a:gd name="T2" fmla="*/ 0 w 9"/>
                  <a:gd name="T3" fmla="*/ 1 h 6"/>
                  <a:gd name="T4" fmla="*/ 2 w 9"/>
                  <a:gd name="T5" fmla="*/ 2 h 6"/>
                  <a:gd name="T6" fmla="*/ 1 w 9"/>
                  <a:gd name="T7" fmla="*/ 5 h 6"/>
                  <a:gd name="T8" fmla="*/ 3 w 9"/>
                  <a:gd name="T9" fmla="*/ 5 h 6"/>
                  <a:gd name="T10" fmla="*/ 4 w 9"/>
                  <a:gd name="T11" fmla="*/ 5 h 6"/>
                  <a:gd name="T12" fmla="*/ 7 w 9"/>
                  <a:gd name="T13" fmla="*/ 3 h 6"/>
                  <a:gd name="T14" fmla="*/ 7 w 9"/>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3"/>
                    </a:moveTo>
                    <a:cubicBezTo>
                      <a:pt x="7" y="2"/>
                      <a:pt x="0" y="0"/>
                      <a:pt x="0" y="1"/>
                    </a:cubicBezTo>
                    <a:cubicBezTo>
                      <a:pt x="0" y="1"/>
                      <a:pt x="2" y="2"/>
                      <a:pt x="2" y="2"/>
                    </a:cubicBezTo>
                    <a:cubicBezTo>
                      <a:pt x="3" y="3"/>
                      <a:pt x="1" y="4"/>
                      <a:pt x="1" y="5"/>
                    </a:cubicBezTo>
                    <a:cubicBezTo>
                      <a:pt x="1" y="6"/>
                      <a:pt x="3" y="5"/>
                      <a:pt x="3" y="5"/>
                    </a:cubicBezTo>
                    <a:cubicBezTo>
                      <a:pt x="4" y="4"/>
                      <a:pt x="3" y="5"/>
                      <a:pt x="4" y="5"/>
                    </a:cubicBezTo>
                    <a:cubicBezTo>
                      <a:pt x="5" y="6"/>
                      <a:pt x="9" y="4"/>
                      <a:pt x="7" y="3"/>
                    </a:cubicBezTo>
                    <a:cubicBezTo>
                      <a:pt x="6" y="2"/>
                      <a:pt x="8" y="3"/>
                      <a:pt x="7"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6" name="Freeform 514">
                <a:extLst>
                  <a:ext uri="{FF2B5EF4-FFF2-40B4-BE49-F238E27FC236}">
                    <a16:creationId xmlns:a16="http://schemas.microsoft.com/office/drawing/2014/main" xmlns="" id="{231854FC-F0B1-C444-8683-B7E1E665AF63}"/>
                  </a:ext>
                </a:extLst>
              </p:cNvPr>
              <p:cNvSpPr>
                <a:spLocks/>
              </p:cNvSpPr>
              <p:nvPr/>
            </p:nvSpPr>
            <p:spPr bwMode="auto">
              <a:xfrm>
                <a:off x="8241593" y="11731231"/>
                <a:ext cx="73248" cy="44598"/>
              </a:xfrm>
              <a:custGeom>
                <a:avLst/>
                <a:gdLst>
                  <a:gd name="T0" fmla="*/ 6 w 8"/>
                  <a:gd name="T1" fmla="*/ 0 h 5"/>
                  <a:gd name="T2" fmla="*/ 3 w 8"/>
                  <a:gd name="T3" fmla="*/ 1 h 5"/>
                  <a:gd name="T4" fmla="*/ 0 w 8"/>
                  <a:gd name="T5" fmla="*/ 1 h 5"/>
                  <a:gd name="T6" fmla="*/ 0 w 8"/>
                  <a:gd name="T7" fmla="*/ 3 h 5"/>
                  <a:gd name="T8" fmla="*/ 5 w 8"/>
                  <a:gd name="T9" fmla="*/ 2 h 5"/>
                  <a:gd name="T10" fmla="*/ 6 w 8"/>
                  <a:gd name="T11" fmla="*/ 0 h 5"/>
                  <a:gd name="T12" fmla="*/ 6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6" y="0"/>
                    </a:moveTo>
                    <a:cubicBezTo>
                      <a:pt x="5" y="0"/>
                      <a:pt x="4" y="1"/>
                      <a:pt x="3" y="1"/>
                    </a:cubicBezTo>
                    <a:cubicBezTo>
                      <a:pt x="2" y="0"/>
                      <a:pt x="0" y="1"/>
                      <a:pt x="0" y="1"/>
                    </a:cubicBezTo>
                    <a:cubicBezTo>
                      <a:pt x="1" y="0"/>
                      <a:pt x="0" y="4"/>
                      <a:pt x="0" y="3"/>
                    </a:cubicBezTo>
                    <a:cubicBezTo>
                      <a:pt x="1" y="5"/>
                      <a:pt x="4" y="3"/>
                      <a:pt x="5" y="2"/>
                    </a:cubicBezTo>
                    <a:cubicBezTo>
                      <a:pt x="6" y="2"/>
                      <a:pt x="8" y="0"/>
                      <a:pt x="6" y="0"/>
                    </a:cubicBezTo>
                    <a:cubicBezTo>
                      <a:pt x="5" y="0"/>
                      <a:pt x="8" y="0"/>
                      <a:pt x="6"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7" name="Freeform 515">
                <a:extLst>
                  <a:ext uri="{FF2B5EF4-FFF2-40B4-BE49-F238E27FC236}">
                    <a16:creationId xmlns:a16="http://schemas.microsoft.com/office/drawing/2014/main" xmlns="" id="{4B414FC1-0C98-CB42-9A8B-53DCF51BF431}"/>
                  </a:ext>
                </a:extLst>
              </p:cNvPr>
              <p:cNvSpPr>
                <a:spLocks/>
              </p:cNvSpPr>
              <p:nvPr/>
            </p:nvSpPr>
            <p:spPr bwMode="auto">
              <a:xfrm>
                <a:off x="8203376" y="11766272"/>
                <a:ext cx="76432" cy="47785"/>
              </a:xfrm>
              <a:custGeom>
                <a:avLst/>
                <a:gdLst>
                  <a:gd name="T0" fmla="*/ 7 w 8"/>
                  <a:gd name="T1" fmla="*/ 4 h 5"/>
                  <a:gd name="T2" fmla="*/ 1 w 8"/>
                  <a:gd name="T3" fmla="*/ 1 h 5"/>
                  <a:gd name="T4" fmla="*/ 7 w 8"/>
                  <a:gd name="T5" fmla="*/ 4 h 5"/>
                </a:gdLst>
                <a:ahLst/>
                <a:cxnLst>
                  <a:cxn ang="0">
                    <a:pos x="T0" y="T1"/>
                  </a:cxn>
                  <a:cxn ang="0">
                    <a:pos x="T2" y="T3"/>
                  </a:cxn>
                  <a:cxn ang="0">
                    <a:pos x="T4" y="T5"/>
                  </a:cxn>
                </a:cxnLst>
                <a:rect l="0" t="0" r="r" b="b"/>
                <a:pathLst>
                  <a:path w="8" h="5">
                    <a:moveTo>
                      <a:pt x="7" y="4"/>
                    </a:moveTo>
                    <a:cubicBezTo>
                      <a:pt x="6" y="3"/>
                      <a:pt x="0" y="0"/>
                      <a:pt x="1" y="1"/>
                    </a:cubicBezTo>
                    <a:cubicBezTo>
                      <a:pt x="2" y="2"/>
                      <a:pt x="8" y="5"/>
                      <a:pt x="7"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8" name="Freeform 516">
                <a:extLst>
                  <a:ext uri="{FF2B5EF4-FFF2-40B4-BE49-F238E27FC236}">
                    <a16:creationId xmlns:a16="http://schemas.microsoft.com/office/drawing/2014/main" xmlns="" id="{D01452DE-BFAC-A14B-A502-C6932A744B8A}"/>
                  </a:ext>
                </a:extLst>
              </p:cNvPr>
              <p:cNvSpPr>
                <a:spLocks/>
              </p:cNvSpPr>
              <p:nvPr/>
            </p:nvSpPr>
            <p:spPr bwMode="auto">
              <a:xfrm>
                <a:off x="8184267" y="11702559"/>
                <a:ext cx="28662" cy="28669"/>
              </a:xfrm>
              <a:custGeom>
                <a:avLst/>
                <a:gdLst>
                  <a:gd name="T0" fmla="*/ 2 w 3"/>
                  <a:gd name="T1" fmla="*/ 2 h 3"/>
                  <a:gd name="T2" fmla="*/ 0 w 3"/>
                  <a:gd name="T3" fmla="*/ 1 h 3"/>
                  <a:gd name="T4" fmla="*/ 2 w 3"/>
                  <a:gd name="T5" fmla="*/ 2 h 3"/>
                  <a:gd name="T6" fmla="*/ 2 w 3"/>
                  <a:gd name="T7" fmla="*/ 2 h 3"/>
                </a:gdLst>
                <a:ahLst/>
                <a:cxnLst>
                  <a:cxn ang="0">
                    <a:pos x="T0" y="T1"/>
                  </a:cxn>
                  <a:cxn ang="0">
                    <a:pos x="T2" y="T3"/>
                  </a:cxn>
                  <a:cxn ang="0">
                    <a:pos x="T4" y="T5"/>
                  </a:cxn>
                  <a:cxn ang="0">
                    <a:pos x="T6" y="T7"/>
                  </a:cxn>
                </a:cxnLst>
                <a:rect l="0" t="0" r="r" b="b"/>
                <a:pathLst>
                  <a:path w="3" h="3">
                    <a:moveTo>
                      <a:pt x="2" y="2"/>
                    </a:moveTo>
                    <a:cubicBezTo>
                      <a:pt x="2" y="3"/>
                      <a:pt x="1" y="2"/>
                      <a:pt x="0" y="1"/>
                    </a:cubicBezTo>
                    <a:cubicBezTo>
                      <a:pt x="0" y="0"/>
                      <a:pt x="3" y="0"/>
                      <a:pt x="2" y="2"/>
                    </a:cubicBezTo>
                    <a:cubicBezTo>
                      <a:pt x="2" y="3"/>
                      <a:pt x="2" y="1"/>
                      <a:pt x="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9" name="Freeform 517">
                <a:extLst>
                  <a:ext uri="{FF2B5EF4-FFF2-40B4-BE49-F238E27FC236}">
                    <a16:creationId xmlns:a16="http://schemas.microsoft.com/office/drawing/2014/main" xmlns="" id="{EBDCC084-757F-7345-B1B6-5241A3023C3E}"/>
                  </a:ext>
                </a:extLst>
              </p:cNvPr>
              <p:cNvSpPr>
                <a:spLocks/>
              </p:cNvSpPr>
              <p:nvPr/>
            </p:nvSpPr>
            <p:spPr bwMode="auto">
              <a:xfrm>
                <a:off x="8184267" y="11626107"/>
                <a:ext cx="66879" cy="66896"/>
              </a:xfrm>
              <a:custGeom>
                <a:avLst/>
                <a:gdLst>
                  <a:gd name="T0" fmla="*/ 5 w 7"/>
                  <a:gd name="T1" fmla="*/ 2 h 7"/>
                  <a:gd name="T2" fmla="*/ 4 w 7"/>
                  <a:gd name="T3" fmla="*/ 0 h 7"/>
                  <a:gd name="T4" fmla="*/ 2 w 7"/>
                  <a:gd name="T5" fmla="*/ 1 h 7"/>
                  <a:gd name="T6" fmla="*/ 0 w 7"/>
                  <a:gd name="T7" fmla="*/ 1 h 7"/>
                  <a:gd name="T8" fmla="*/ 2 w 7"/>
                  <a:gd name="T9" fmla="*/ 4 h 7"/>
                  <a:gd name="T10" fmla="*/ 0 w 7"/>
                  <a:gd name="T11" fmla="*/ 6 h 7"/>
                  <a:gd name="T12" fmla="*/ 3 w 7"/>
                  <a:gd name="T13" fmla="*/ 5 h 7"/>
                  <a:gd name="T14" fmla="*/ 4 w 7"/>
                  <a:gd name="T15" fmla="*/ 2 h 7"/>
                  <a:gd name="T16" fmla="*/ 4 w 7"/>
                  <a:gd name="T17" fmla="*/ 4 h 7"/>
                  <a:gd name="T18" fmla="*/ 6 w 7"/>
                  <a:gd name="T19" fmla="*/ 2 h 7"/>
                  <a:gd name="T20" fmla="*/ 5 w 7"/>
                  <a:gd name="T21" fmla="*/ 2 h 7"/>
                  <a:gd name="T22" fmla="*/ 5 w 7"/>
                  <a:gd name="T23"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7">
                    <a:moveTo>
                      <a:pt x="5" y="2"/>
                    </a:moveTo>
                    <a:cubicBezTo>
                      <a:pt x="5" y="1"/>
                      <a:pt x="4" y="1"/>
                      <a:pt x="4" y="0"/>
                    </a:cubicBezTo>
                    <a:cubicBezTo>
                      <a:pt x="3" y="0"/>
                      <a:pt x="1" y="0"/>
                      <a:pt x="2" y="1"/>
                    </a:cubicBezTo>
                    <a:cubicBezTo>
                      <a:pt x="4" y="3"/>
                      <a:pt x="1" y="2"/>
                      <a:pt x="0" y="1"/>
                    </a:cubicBezTo>
                    <a:cubicBezTo>
                      <a:pt x="1" y="3"/>
                      <a:pt x="2" y="3"/>
                      <a:pt x="2" y="4"/>
                    </a:cubicBezTo>
                    <a:cubicBezTo>
                      <a:pt x="3" y="6"/>
                      <a:pt x="1" y="5"/>
                      <a:pt x="0" y="6"/>
                    </a:cubicBezTo>
                    <a:cubicBezTo>
                      <a:pt x="0" y="7"/>
                      <a:pt x="4" y="6"/>
                      <a:pt x="3" y="5"/>
                    </a:cubicBezTo>
                    <a:cubicBezTo>
                      <a:pt x="3" y="5"/>
                      <a:pt x="4" y="3"/>
                      <a:pt x="4" y="2"/>
                    </a:cubicBezTo>
                    <a:cubicBezTo>
                      <a:pt x="4" y="2"/>
                      <a:pt x="4" y="3"/>
                      <a:pt x="4" y="4"/>
                    </a:cubicBezTo>
                    <a:cubicBezTo>
                      <a:pt x="4" y="3"/>
                      <a:pt x="6" y="2"/>
                      <a:pt x="6" y="2"/>
                    </a:cubicBezTo>
                    <a:cubicBezTo>
                      <a:pt x="6" y="2"/>
                      <a:pt x="6" y="2"/>
                      <a:pt x="5" y="2"/>
                    </a:cubicBezTo>
                    <a:cubicBezTo>
                      <a:pt x="5" y="1"/>
                      <a:pt x="7" y="2"/>
                      <a:pt x="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0" name="Freeform 518">
                <a:extLst>
                  <a:ext uri="{FF2B5EF4-FFF2-40B4-BE49-F238E27FC236}">
                    <a16:creationId xmlns:a16="http://schemas.microsoft.com/office/drawing/2014/main" xmlns="" id="{55CE10E1-018F-4F48-9D06-67B192A93E8B}"/>
                  </a:ext>
                </a:extLst>
              </p:cNvPr>
              <p:cNvSpPr>
                <a:spLocks/>
              </p:cNvSpPr>
              <p:nvPr/>
            </p:nvSpPr>
            <p:spPr bwMode="auto">
              <a:xfrm>
                <a:off x="8174712" y="11505057"/>
                <a:ext cx="47770" cy="101936"/>
              </a:xfrm>
              <a:custGeom>
                <a:avLst/>
                <a:gdLst>
                  <a:gd name="T0" fmla="*/ 5 w 5"/>
                  <a:gd name="T1" fmla="*/ 7 h 11"/>
                  <a:gd name="T2" fmla="*/ 2 w 5"/>
                  <a:gd name="T3" fmla="*/ 2 h 11"/>
                  <a:gd name="T4" fmla="*/ 1 w 5"/>
                  <a:gd name="T5" fmla="*/ 6 h 11"/>
                  <a:gd name="T6" fmla="*/ 0 w 5"/>
                  <a:gd name="T7" fmla="*/ 9 h 11"/>
                  <a:gd name="T8" fmla="*/ 2 w 5"/>
                  <a:gd name="T9" fmla="*/ 7 h 11"/>
                  <a:gd name="T10" fmla="*/ 5 w 5"/>
                  <a:gd name="T11" fmla="*/ 7 h 11"/>
                  <a:gd name="T12" fmla="*/ 5 w 5"/>
                  <a:gd name="T13" fmla="*/ 7 h 11"/>
                </a:gdLst>
                <a:ahLst/>
                <a:cxnLst>
                  <a:cxn ang="0">
                    <a:pos x="T0" y="T1"/>
                  </a:cxn>
                  <a:cxn ang="0">
                    <a:pos x="T2" y="T3"/>
                  </a:cxn>
                  <a:cxn ang="0">
                    <a:pos x="T4" y="T5"/>
                  </a:cxn>
                  <a:cxn ang="0">
                    <a:pos x="T6" y="T7"/>
                  </a:cxn>
                  <a:cxn ang="0">
                    <a:pos x="T8" y="T9"/>
                  </a:cxn>
                  <a:cxn ang="0">
                    <a:pos x="T10" y="T11"/>
                  </a:cxn>
                  <a:cxn ang="0">
                    <a:pos x="T12" y="T13"/>
                  </a:cxn>
                </a:cxnLst>
                <a:rect l="0" t="0" r="r" b="b"/>
                <a:pathLst>
                  <a:path w="5" h="11">
                    <a:moveTo>
                      <a:pt x="5" y="7"/>
                    </a:moveTo>
                    <a:cubicBezTo>
                      <a:pt x="5" y="6"/>
                      <a:pt x="4" y="0"/>
                      <a:pt x="2" y="2"/>
                    </a:cubicBezTo>
                    <a:cubicBezTo>
                      <a:pt x="2" y="3"/>
                      <a:pt x="3" y="6"/>
                      <a:pt x="1" y="6"/>
                    </a:cubicBezTo>
                    <a:cubicBezTo>
                      <a:pt x="0" y="6"/>
                      <a:pt x="0" y="7"/>
                      <a:pt x="0" y="9"/>
                    </a:cubicBezTo>
                    <a:cubicBezTo>
                      <a:pt x="1" y="9"/>
                      <a:pt x="2" y="7"/>
                      <a:pt x="2" y="7"/>
                    </a:cubicBezTo>
                    <a:cubicBezTo>
                      <a:pt x="1" y="7"/>
                      <a:pt x="5" y="11"/>
                      <a:pt x="5" y="7"/>
                    </a:cubicBezTo>
                    <a:cubicBezTo>
                      <a:pt x="5" y="6"/>
                      <a:pt x="5" y="8"/>
                      <a:pt x="5"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1" name="Freeform 519">
                <a:extLst>
                  <a:ext uri="{FF2B5EF4-FFF2-40B4-BE49-F238E27FC236}">
                    <a16:creationId xmlns:a16="http://schemas.microsoft.com/office/drawing/2014/main" xmlns="" id="{B6C0FDD6-619C-8847-B421-2C3C31C08EE0}"/>
                  </a:ext>
                </a:extLst>
              </p:cNvPr>
              <p:cNvSpPr>
                <a:spLocks/>
              </p:cNvSpPr>
              <p:nvPr/>
            </p:nvSpPr>
            <p:spPr bwMode="auto">
              <a:xfrm>
                <a:off x="8165159" y="11587880"/>
                <a:ext cx="28662" cy="57338"/>
              </a:xfrm>
              <a:custGeom>
                <a:avLst/>
                <a:gdLst>
                  <a:gd name="T0" fmla="*/ 3 w 3"/>
                  <a:gd name="T1" fmla="*/ 2 h 6"/>
                  <a:gd name="T2" fmla="*/ 1 w 3"/>
                  <a:gd name="T3" fmla="*/ 6 h 6"/>
                  <a:gd name="T4" fmla="*/ 3 w 3"/>
                  <a:gd name="T5" fmla="*/ 2 h 6"/>
                  <a:gd name="T6" fmla="*/ 3 w 3"/>
                  <a:gd name="T7" fmla="*/ 2 h 6"/>
                </a:gdLst>
                <a:ahLst/>
                <a:cxnLst>
                  <a:cxn ang="0">
                    <a:pos x="T0" y="T1"/>
                  </a:cxn>
                  <a:cxn ang="0">
                    <a:pos x="T2" y="T3"/>
                  </a:cxn>
                  <a:cxn ang="0">
                    <a:pos x="T4" y="T5"/>
                  </a:cxn>
                  <a:cxn ang="0">
                    <a:pos x="T6" y="T7"/>
                  </a:cxn>
                </a:cxnLst>
                <a:rect l="0" t="0" r="r" b="b"/>
                <a:pathLst>
                  <a:path w="3" h="6">
                    <a:moveTo>
                      <a:pt x="3" y="2"/>
                    </a:moveTo>
                    <a:cubicBezTo>
                      <a:pt x="2" y="0"/>
                      <a:pt x="0" y="5"/>
                      <a:pt x="1" y="6"/>
                    </a:cubicBezTo>
                    <a:cubicBezTo>
                      <a:pt x="0" y="5"/>
                      <a:pt x="3" y="3"/>
                      <a:pt x="3" y="2"/>
                    </a:cubicBezTo>
                    <a:cubicBezTo>
                      <a:pt x="2" y="1"/>
                      <a:pt x="3"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2" name="Freeform 520">
                <a:extLst>
                  <a:ext uri="{FF2B5EF4-FFF2-40B4-BE49-F238E27FC236}">
                    <a16:creationId xmlns:a16="http://schemas.microsoft.com/office/drawing/2014/main" xmlns="" id="{AC7643D6-9F6A-724B-A25F-7D594710FAD9}"/>
                  </a:ext>
                </a:extLst>
              </p:cNvPr>
              <p:cNvSpPr>
                <a:spLocks/>
              </p:cNvSpPr>
              <p:nvPr/>
            </p:nvSpPr>
            <p:spPr bwMode="auto">
              <a:xfrm>
                <a:off x="8165159" y="11466830"/>
                <a:ext cx="47770" cy="66896"/>
              </a:xfrm>
              <a:custGeom>
                <a:avLst/>
                <a:gdLst>
                  <a:gd name="T0" fmla="*/ 4 w 5"/>
                  <a:gd name="T1" fmla="*/ 2 h 7"/>
                  <a:gd name="T2" fmla="*/ 3 w 5"/>
                  <a:gd name="T3" fmla="*/ 0 h 7"/>
                  <a:gd name="T4" fmla="*/ 2 w 5"/>
                  <a:gd name="T5" fmla="*/ 3 h 7"/>
                  <a:gd name="T6" fmla="*/ 1 w 5"/>
                  <a:gd name="T7" fmla="*/ 2 h 7"/>
                  <a:gd name="T8" fmla="*/ 0 w 5"/>
                  <a:gd name="T9" fmla="*/ 5 h 7"/>
                  <a:gd name="T10" fmla="*/ 2 w 5"/>
                  <a:gd name="T11" fmla="*/ 7 h 7"/>
                  <a:gd name="T12" fmla="*/ 5 w 5"/>
                  <a:gd name="T13" fmla="*/ 5 h 7"/>
                  <a:gd name="T14" fmla="*/ 4 w 5"/>
                  <a:gd name="T15" fmla="*/ 2 h 7"/>
                  <a:gd name="T16" fmla="*/ 4 w 5"/>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4" y="2"/>
                    </a:moveTo>
                    <a:cubicBezTo>
                      <a:pt x="3" y="3"/>
                      <a:pt x="3" y="0"/>
                      <a:pt x="3" y="0"/>
                    </a:cubicBezTo>
                    <a:cubicBezTo>
                      <a:pt x="3" y="0"/>
                      <a:pt x="3" y="3"/>
                      <a:pt x="2" y="3"/>
                    </a:cubicBezTo>
                    <a:cubicBezTo>
                      <a:pt x="2" y="3"/>
                      <a:pt x="2" y="2"/>
                      <a:pt x="1" y="2"/>
                    </a:cubicBezTo>
                    <a:cubicBezTo>
                      <a:pt x="2" y="2"/>
                      <a:pt x="0" y="5"/>
                      <a:pt x="0" y="5"/>
                    </a:cubicBezTo>
                    <a:cubicBezTo>
                      <a:pt x="0" y="4"/>
                      <a:pt x="4" y="5"/>
                      <a:pt x="2" y="7"/>
                    </a:cubicBezTo>
                    <a:cubicBezTo>
                      <a:pt x="3" y="6"/>
                      <a:pt x="5" y="6"/>
                      <a:pt x="5" y="5"/>
                    </a:cubicBezTo>
                    <a:cubicBezTo>
                      <a:pt x="5" y="4"/>
                      <a:pt x="4" y="1"/>
                      <a:pt x="4" y="2"/>
                    </a:cubicBezTo>
                    <a:cubicBezTo>
                      <a:pt x="3" y="3"/>
                      <a:pt x="4" y="1"/>
                      <a:pt x="4"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3" name="Freeform 521">
                <a:extLst>
                  <a:ext uri="{FF2B5EF4-FFF2-40B4-BE49-F238E27FC236}">
                    <a16:creationId xmlns:a16="http://schemas.microsoft.com/office/drawing/2014/main" xmlns="" id="{FAEF534F-6240-A942-95D1-07ACE81B874A}"/>
                  </a:ext>
                </a:extLst>
              </p:cNvPr>
              <p:cNvSpPr>
                <a:spLocks/>
              </p:cNvSpPr>
              <p:nvPr/>
            </p:nvSpPr>
            <p:spPr bwMode="auto">
              <a:xfrm>
                <a:off x="8212931" y="11282067"/>
                <a:ext cx="47770" cy="44598"/>
              </a:xfrm>
              <a:custGeom>
                <a:avLst/>
                <a:gdLst>
                  <a:gd name="T0" fmla="*/ 3 w 5"/>
                  <a:gd name="T1" fmla="*/ 4 h 5"/>
                  <a:gd name="T2" fmla="*/ 3 w 5"/>
                  <a:gd name="T3" fmla="*/ 0 h 5"/>
                  <a:gd name="T4" fmla="*/ 0 w 5"/>
                  <a:gd name="T5" fmla="*/ 0 h 5"/>
                  <a:gd name="T6" fmla="*/ 2 w 5"/>
                  <a:gd name="T7" fmla="*/ 1 h 5"/>
                  <a:gd name="T8" fmla="*/ 3 w 5"/>
                  <a:gd name="T9" fmla="*/ 4 h 5"/>
                  <a:gd name="T10" fmla="*/ 3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3" y="4"/>
                    </a:moveTo>
                    <a:cubicBezTo>
                      <a:pt x="5" y="2"/>
                      <a:pt x="2" y="2"/>
                      <a:pt x="3" y="0"/>
                    </a:cubicBezTo>
                    <a:cubicBezTo>
                      <a:pt x="3" y="0"/>
                      <a:pt x="1" y="0"/>
                      <a:pt x="0" y="0"/>
                    </a:cubicBezTo>
                    <a:cubicBezTo>
                      <a:pt x="0" y="0"/>
                      <a:pt x="2" y="1"/>
                      <a:pt x="2" y="1"/>
                    </a:cubicBezTo>
                    <a:cubicBezTo>
                      <a:pt x="2" y="2"/>
                      <a:pt x="3" y="4"/>
                      <a:pt x="3" y="4"/>
                    </a:cubicBezTo>
                    <a:cubicBezTo>
                      <a:pt x="4" y="3"/>
                      <a:pt x="2" y="5"/>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4" name="Freeform 522">
                <a:extLst>
                  <a:ext uri="{FF2B5EF4-FFF2-40B4-BE49-F238E27FC236}">
                    <a16:creationId xmlns:a16="http://schemas.microsoft.com/office/drawing/2014/main" xmlns="" id="{952BA455-E731-A648-899E-7E5DF47D4121}"/>
                  </a:ext>
                </a:extLst>
              </p:cNvPr>
              <p:cNvSpPr>
                <a:spLocks/>
              </p:cNvSpPr>
              <p:nvPr/>
            </p:nvSpPr>
            <p:spPr bwMode="auto">
              <a:xfrm>
                <a:off x="8222485" y="11113235"/>
                <a:ext cx="57323" cy="101936"/>
              </a:xfrm>
              <a:custGeom>
                <a:avLst/>
                <a:gdLst>
                  <a:gd name="T0" fmla="*/ 3 w 6"/>
                  <a:gd name="T1" fmla="*/ 10 h 11"/>
                  <a:gd name="T2" fmla="*/ 0 w 6"/>
                  <a:gd name="T3" fmla="*/ 9 h 11"/>
                  <a:gd name="T4" fmla="*/ 1 w 6"/>
                  <a:gd name="T5" fmla="*/ 2 h 11"/>
                  <a:gd name="T6" fmla="*/ 4 w 6"/>
                  <a:gd name="T7" fmla="*/ 3 h 11"/>
                  <a:gd name="T8" fmla="*/ 3 w 6"/>
                  <a:gd name="T9" fmla="*/ 10 h 11"/>
                  <a:gd name="T10" fmla="*/ 3 w 6"/>
                  <a:gd name="T11" fmla="*/ 10 h 11"/>
                </a:gdLst>
                <a:ahLst/>
                <a:cxnLst>
                  <a:cxn ang="0">
                    <a:pos x="T0" y="T1"/>
                  </a:cxn>
                  <a:cxn ang="0">
                    <a:pos x="T2" y="T3"/>
                  </a:cxn>
                  <a:cxn ang="0">
                    <a:pos x="T4" y="T5"/>
                  </a:cxn>
                  <a:cxn ang="0">
                    <a:pos x="T6" y="T7"/>
                  </a:cxn>
                  <a:cxn ang="0">
                    <a:pos x="T8" y="T9"/>
                  </a:cxn>
                  <a:cxn ang="0">
                    <a:pos x="T10" y="T11"/>
                  </a:cxn>
                </a:cxnLst>
                <a:rect l="0" t="0" r="r" b="b"/>
                <a:pathLst>
                  <a:path w="6" h="11">
                    <a:moveTo>
                      <a:pt x="3" y="10"/>
                    </a:moveTo>
                    <a:cubicBezTo>
                      <a:pt x="1" y="11"/>
                      <a:pt x="0" y="11"/>
                      <a:pt x="0" y="9"/>
                    </a:cubicBezTo>
                    <a:cubicBezTo>
                      <a:pt x="1" y="7"/>
                      <a:pt x="1" y="4"/>
                      <a:pt x="1" y="2"/>
                    </a:cubicBezTo>
                    <a:cubicBezTo>
                      <a:pt x="1" y="0"/>
                      <a:pt x="5" y="0"/>
                      <a:pt x="4" y="3"/>
                    </a:cubicBezTo>
                    <a:cubicBezTo>
                      <a:pt x="4" y="5"/>
                      <a:pt x="6" y="8"/>
                      <a:pt x="3" y="10"/>
                    </a:cubicBezTo>
                    <a:cubicBezTo>
                      <a:pt x="2" y="10"/>
                      <a:pt x="4" y="9"/>
                      <a:pt x="3"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5" name="Freeform 523">
                <a:extLst>
                  <a:ext uri="{FF2B5EF4-FFF2-40B4-BE49-F238E27FC236}">
                    <a16:creationId xmlns:a16="http://schemas.microsoft.com/office/drawing/2014/main" xmlns="" id="{3DCFF3CB-D634-9C4D-8628-3AD53FFA4EE7}"/>
                  </a:ext>
                </a:extLst>
              </p:cNvPr>
              <p:cNvSpPr>
                <a:spLocks/>
              </p:cNvSpPr>
              <p:nvPr/>
            </p:nvSpPr>
            <p:spPr bwMode="auto">
              <a:xfrm>
                <a:off x="8410382" y="8462859"/>
                <a:ext cx="44586" cy="38227"/>
              </a:xfrm>
              <a:custGeom>
                <a:avLst/>
                <a:gdLst>
                  <a:gd name="T0" fmla="*/ 3 w 5"/>
                  <a:gd name="T1" fmla="*/ 3 h 4"/>
                  <a:gd name="T2" fmla="*/ 1 w 5"/>
                  <a:gd name="T3" fmla="*/ 1 h 4"/>
                  <a:gd name="T4" fmla="*/ 3 w 5"/>
                  <a:gd name="T5" fmla="*/ 3 h 4"/>
                  <a:gd name="T6" fmla="*/ 3 w 5"/>
                  <a:gd name="T7" fmla="*/ 3 h 4"/>
                </a:gdLst>
                <a:ahLst/>
                <a:cxnLst>
                  <a:cxn ang="0">
                    <a:pos x="T0" y="T1"/>
                  </a:cxn>
                  <a:cxn ang="0">
                    <a:pos x="T2" y="T3"/>
                  </a:cxn>
                  <a:cxn ang="0">
                    <a:pos x="T4" y="T5"/>
                  </a:cxn>
                  <a:cxn ang="0">
                    <a:pos x="T6" y="T7"/>
                  </a:cxn>
                </a:cxnLst>
                <a:rect l="0" t="0" r="r" b="b"/>
                <a:pathLst>
                  <a:path w="5" h="4">
                    <a:moveTo>
                      <a:pt x="3" y="3"/>
                    </a:moveTo>
                    <a:cubicBezTo>
                      <a:pt x="2" y="4"/>
                      <a:pt x="0" y="3"/>
                      <a:pt x="1" y="1"/>
                    </a:cubicBezTo>
                    <a:cubicBezTo>
                      <a:pt x="1" y="0"/>
                      <a:pt x="5" y="2"/>
                      <a:pt x="3" y="3"/>
                    </a:cubicBezTo>
                    <a:cubicBezTo>
                      <a:pt x="2" y="4"/>
                      <a:pt x="5" y="2"/>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6" name="Freeform 524">
                <a:extLst>
                  <a:ext uri="{FF2B5EF4-FFF2-40B4-BE49-F238E27FC236}">
                    <a16:creationId xmlns:a16="http://schemas.microsoft.com/office/drawing/2014/main" xmlns="" id="{4BDEACB6-97A5-FA44-8D21-2C3E4E95855D}"/>
                  </a:ext>
                </a:extLst>
              </p:cNvPr>
              <p:cNvSpPr>
                <a:spLocks/>
              </p:cNvSpPr>
              <p:nvPr/>
            </p:nvSpPr>
            <p:spPr bwMode="auto">
              <a:xfrm>
                <a:off x="8811656" y="8520200"/>
                <a:ext cx="54139" cy="73269"/>
              </a:xfrm>
              <a:custGeom>
                <a:avLst/>
                <a:gdLst>
                  <a:gd name="T0" fmla="*/ 1 w 6"/>
                  <a:gd name="T1" fmla="*/ 5 h 8"/>
                  <a:gd name="T2" fmla="*/ 2 w 6"/>
                  <a:gd name="T3" fmla="*/ 4 h 8"/>
                  <a:gd name="T4" fmla="*/ 4 w 6"/>
                  <a:gd name="T5" fmla="*/ 2 h 8"/>
                  <a:gd name="T6" fmla="*/ 1 w 6"/>
                  <a:gd name="T7" fmla="*/ 5 h 8"/>
                  <a:gd name="T8" fmla="*/ 1 w 6"/>
                  <a:gd name="T9" fmla="*/ 5 h 8"/>
                </a:gdLst>
                <a:ahLst/>
                <a:cxnLst>
                  <a:cxn ang="0">
                    <a:pos x="T0" y="T1"/>
                  </a:cxn>
                  <a:cxn ang="0">
                    <a:pos x="T2" y="T3"/>
                  </a:cxn>
                  <a:cxn ang="0">
                    <a:pos x="T4" y="T5"/>
                  </a:cxn>
                  <a:cxn ang="0">
                    <a:pos x="T6" y="T7"/>
                  </a:cxn>
                  <a:cxn ang="0">
                    <a:pos x="T8" y="T9"/>
                  </a:cxn>
                </a:cxnLst>
                <a:rect l="0" t="0" r="r" b="b"/>
                <a:pathLst>
                  <a:path w="6" h="8">
                    <a:moveTo>
                      <a:pt x="1" y="5"/>
                    </a:moveTo>
                    <a:cubicBezTo>
                      <a:pt x="0" y="4"/>
                      <a:pt x="2" y="4"/>
                      <a:pt x="2" y="4"/>
                    </a:cubicBezTo>
                    <a:cubicBezTo>
                      <a:pt x="3" y="4"/>
                      <a:pt x="3" y="0"/>
                      <a:pt x="4" y="2"/>
                    </a:cubicBezTo>
                    <a:cubicBezTo>
                      <a:pt x="6" y="4"/>
                      <a:pt x="2" y="8"/>
                      <a:pt x="1" y="5"/>
                    </a:cubicBezTo>
                    <a:cubicBezTo>
                      <a:pt x="0" y="4"/>
                      <a:pt x="1" y="6"/>
                      <a:pt x="1"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7" name="Freeform 525">
                <a:extLst>
                  <a:ext uri="{FF2B5EF4-FFF2-40B4-BE49-F238E27FC236}">
                    <a16:creationId xmlns:a16="http://schemas.microsoft.com/office/drawing/2014/main" xmlns="" id="{AB938823-55F7-2446-9347-18D88050F2E4}"/>
                  </a:ext>
                </a:extLst>
              </p:cNvPr>
              <p:cNvSpPr>
                <a:spLocks/>
              </p:cNvSpPr>
              <p:nvPr/>
            </p:nvSpPr>
            <p:spPr bwMode="auto">
              <a:xfrm>
                <a:off x="9324397" y="9026702"/>
                <a:ext cx="130574" cy="121050"/>
              </a:xfrm>
              <a:custGeom>
                <a:avLst/>
                <a:gdLst>
                  <a:gd name="T0" fmla="*/ 12 w 14"/>
                  <a:gd name="T1" fmla="*/ 4 h 13"/>
                  <a:gd name="T2" fmla="*/ 10 w 14"/>
                  <a:gd name="T3" fmla="*/ 3 h 13"/>
                  <a:gd name="T4" fmla="*/ 6 w 14"/>
                  <a:gd name="T5" fmla="*/ 1 h 13"/>
                  <a:gd name="T6" fmla="*/ 2 w 14"/>
                  <a:gd name="T7" fmla="*/ 1 h 13"/>
                  <a:gd name="T8" fmla="*/ 1 w 14"/>
                  <a:gd name="T9" fmla="*/ 2 h 13"/>
                  <a:gd name="T10" fmla="*/ 2 w 14"/>
                  <a:gd name="T11" fmla="*/ 4 h 13"/>
                  <a:gd name="T12" fmla="*/ 1 w 14"/>
                  <a:gd name="T13" fmla="*/ 7 h 13"/>
                  <a:gd name="T14" fmla="*/ 2 w 14"/>
                  <a:gd name="T15" fmla="*/ 10 h 13"/>
                  <a:gd name="T16" fmla="*/ 4 w 14"/>
                  <a:gd name="T17" fmla="*/ 10 h 13"/>
                  <a:gd name="T18" fmla="*/ 7 w 14"/>
                  <a:gd name="T19" fmla="*/ 12 h 13"/>
                  <a:gd name="T20" fmla="*/ 10 w 14"/>
                  <a:gd name="T21" fmla="*/ 10 h 13"/>
                  <a:gd name="T22" fmla="*/ 12 w 14"/>
                  <a:gd name="T23" fmla="*/ 4 h 13"/>
                  <a:gd name="T24" fmla="*/ 12 w 14"/>
                  <a:gd name="T25"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3">
                    <a:moveTo>
                      <a:pt x="12" y="4"/>
                    </a:moveTo>
                    <a:cubicBezTo>
                      <a:pt x="12" y="3"/>
                      <a:pt x="11" y="3"/>
                      <a:pt x="10" y="3"/>
                    </a:cubicBezTo>
                    <a:cubicBezTo>
                      <a:pt x="8" y="2"/>
                      <a:pt x="8" y="1"/>
                      <a:pt x="6" y="1"/>
                    </a:cubicBezTo>
                    <a:cubicBezTo>
                      <a:pt x="5" y="0"/>
                      <a:pt x="3" y="0"/>
                      <a:pt x="2" y="1"/>
                    </a:cubicBezTo>
                    <a:cubicBezTo>
                      <a:pt x="2" y="1"/>
                      <a:pt x="2" y="2"/>
                      <a:pt x="1" y="2"/>
                    </a:cubicBezTo>
                    <a:cubicBezTo>
                      <a:pt x="0" y="4"/>
                      <a:pt x="1" y="3"/>
                      <a:pt x="2" y="4"/>
                    </a:cubicBezTo>
                    <a:cubicBezTo>
                      <a:pt x="2" y="4"/>
                      <a:pt x="1" y="7"/>
                      <a:pt x="1" y="7"/>
                    </a:cubicBezTo>
                    <a:cubicBezTo>
                      <a:pt x="1" y="9"/>
                      <a:pt x="1" y="9"/>
                      <a:pt x="2" y="10"/>
                    </a:cubicBezTo>
                    <a:cubicBezTo>
                      <a:pt x="3" y="11"/>
                      <a:pt x="3" y="10"/>
                      <a:pt x="4" y="10"/>
                    </a:cubicBezTo>
                    <a:cubicBezTo>
                      <a:pt x="6" y="10"/>
                      <a:pt x="5" y="12"/>
                      <a:pt x="7" y="12"/>
                    </a:cubicBezTo>
                    <a:cubicBezTo>
                      <a:pt x="9" y="13"/>
                      <a:pt x="8" y="11"/>
                      <a:pt x="10" y="10"/>
                    </a:cubicBezTo>
                    <a:cubicBezTo>
                      <a:pt x="12" y="8"/>
                      <a:pt x="14" y="7"/>
                      <a:pt x="12" y="4"/>
                    </a:cubicBezTo>
                    <a:cubicBezTo>
                      <a:pt x="12" y="2"/>
                      <a:pt x="14" y="8"/>
                      <a:pt x="12"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8" name="Freeform 526">
                <a:extLst>
                  <a:ext uri="{FF2B5EF4-FFF2-40B4-BE49-F238E27FC236}">
                    <a16:creationId xmlns:a16="http://schemas.microsoft.com/office/drawing/2014/main" xmlns="" id="{3C2D60F5-B75B-E946-A2E1-B48F263BB405}"/>
                  </a:ext>
                </a:extLst>
              </p:cNvPr>
              <p:cNvSpPr>
                <a:spLocks/>
              </p:cNvSpPr>
              <p:nvPr/>
            </p:nvSpPr>
            <p:spPr bwMode="auto">
              <a:xfrm>
                <a:off x="8560064" y="8163419"/>
                <a:ext cx="92356" cy="38227"/>
              </a:xfrm>
              <a:custGeom>
                <a:avLst/>
                <a:gdLst>
                  <a:gd name="T0" fmla="*/ 9 w 10"/>
                  <a:gd name="T1" fmla="*/ 2 h 4"/>
                  <a:gd name="T2" fmla="*/ 4 w 10"/>
                  <a:gd name="T3" fmla="*/ 0 h 4"/>
                  <a:gd name="T4" fmla="*/ 1 w 10"/>
                  <a:gd name="T5" fmla="*/ 3 h 4"/>
                  <a:gd name="T6" fmla="*/ 9 w 10"/>
                  <a:gd name="T7" fmla="*/ 2 h 4"/>
                  <a:gd name="T8" fmla="*/ 9 w 10"/>
                  <a:gd name="T9" fmla="*/ 2 h 4"/>
                </a:gdLst>
                <a:ahLst/>
                <a:cxnLst>
                  <a:cxn ang="0">
                    <a:pos x="T0" y="T1"/>
                  </a:cxn>
                  <a:cxn ang="0">
                    <a:pos x="T2" y="T3"/>
                  </a:cxn>
                  <a:cxn ang="0">
                    <a:pos x="T4" y="T5"/>
                  </a:cxn>
                  <a:cxn ang="0">
                    <a:pos x="T6" y="T7"/>
                  </a:cxn>
                  <a:cxn ang="0">
                    <a:pos x="T8" y="T9"/>
                  </a:cxn>
                </a:cxnLst>
                <a:rect l="0" t="0" r="r" b="b"/>
                <a:pathLst>
                  <a:path w="10" h="4">
                    <a:moveTo>
                      <a:pt x="9" y="2"/>
                    </a:moveTo>
                    <a:cubicBezTo>
                      <a:pt x="7" y="1"/>
                      <a:pt x="6" y="0"/>
                      <a:pt x="4" y="0"/>
                    </a:cubicBezTo>
                    <a:cubicBezTo>
                      <a:pt x="3" y="0"/>
                      <a:pt x="0" y="1"/>
                      <a:pt x="1" y="3"/>
                    </a:cubicBezTo>
                    <a:cubicBezTo>
                      <a:pt x="2" y="4"/>
                      <a:pt x="9" y="2"/>
                      <a:pt x="9" y="2"/>
                    </a:cubicBezTo>
                    <a:cubicBezTo>
                      <a:pt x="6" y="1"/>
                      <a:pt x="10" y="3"/>
                      <a:pt x="9"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9" name="Freeform 527">
                <a:extLst>
                  <a:ext uri="{FF2B5EF4-FFF2-40B4-BE49-F238E27FC236}">
                    <a16:creationId xmlns:a16="http://schemas.microsoft.com/office/drawing/2014/main" xmlns="" id="{05E548C2-DF12-5940-A01A-655FCCBDB4DF}"/>
                  </a:ext>
                </a:extLst>
              </p:cNvPr>
              <p:cNvSpPr>
                <a:spLocks/>
              </p:cNvSpPr>
              <p:nvPr/>
            </p:nvSpPr>
            <p:spPr bwMode="auto">
              <a:xfrm>
                <a:off x="8034585" y="8153861"/>
                <a:ext cx="105096" cy="47785"/>
              </a:xfrm>
              <a:custGeom>
                <a:avLst/>
                <a:gdLst>
                  <a:gd name="T0" fmla="*/ 10 w 11"/>
                  <a:gd name="T1" fmla="*/ 4 h 5"/>
                  <a:gd name="T2" fmla="*/ 0 w 11"/>
                  <a:gd name="T3" fmla="*/ 2 h 5"/>
                  <a:gd name="T4" fmla="*/ 5 w 11"/>
                  <a:gd name="T5" fmla="*/ 5 h 5"/>
                  <a:gd name="T6" fmla="*/ 10 w 11"/>
                  <a:gd name="T7" fmla="*/ 4 h 5"/>
                  <a:gd name="T8" fmla="*/ 10 w 11"/>
                  <a:gd name="T9" fmla="*/ 4 h 5"/>
                </a:gdLst>
                <a:ahLst/>
                <a:cxnLst>
                  <a:cxn ang="0">
                    <a:pos x="T0" y="T1"/>
                  </a:cxn>
                  <a:cxn ang="0">
                    <a:pos x="T2" y="T3"/>
                  </a:cxn>
                  <a:cxn ang="0">
                    <a:pos x="T4" y="T5"/>
                  </a:cxn>
                  <a:cxn ang="0">
                    <a:pos x="T6" y="T7"/>
                  </a:cxn>
                  <a:cxn ang="0">
                    <a:pos x="T8" y="T9"/>
                  </a:cxn>
                </a:cxnLst>
                <a:rect l="0" t="0" r="r" b="b"/>
                <a:pathLst>
                  <a:path w="11" h="5">
                    <a:moveTo>
                      <a:pt x="10" y="4"/>
                    </a:moveTo>
                    <a:cubicBezTo>
                      <a:pt x="10" y="1"/>
                      <a:pt x="2" y="0"/>
                      <a:pt x="0" y="2"/>
                    </a:cubicBezTo>
                    <a:cubicBezTo>
                      <a:pt x="0" y="2"/>
                      <a:pt x="4" y="5"/>
                      <a:pt x="5" y="5"/>
                    </a:cubicBezTo>
                    <a:cubicBezTo>
                      <a:pt x="6" y="5"/>
                      <a:pt x="11" y="4"/>
                      <a:pt x="10" y="4"/>
                    </a:cubicBezTo>
                    <a:cubicBezTo>
                      <a:pt x="10" y="3"/>
                      <a:pt x="11" y="5"/>
                      <a:pt x="10"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0" name="Freeform 528">
                <a:extLst>
                  <a:ext uri="{FF2B5EF4-FFF2-40B4-BE49-F238E27FC236}">
                    <a16:creationId xmlns:a16="http://schemas.microsoft.com/office/drawing/2014/main" xmlns="" id="{6721DD72-8B38-9A4C-9892-327964DFCC4D}"/>
                  </a:ext>
                </a:extLst>
              </p:cNvPr>
              <p:cNvSpPr>
                <a:spLocks/>
              </p:cNvSpPr>
              <p:nvPr/>
            </p:nvSpPr>
            <p:spPr bwMode="auto">
              <a:xfrm>
                <a:off x="7747963" y="7940431"/>
                <a:ext cx="484077" cy="168835"/>
              </a:xfrm>
              <a:custGeom>
                <a:avLst/>
                <a:gdLst>
                  <a:gd name="T0" fmla="*/ 52 w 52"/>
                  <a:gd name="T1" fmla="*/ 16 h 18"/>
                  <a:gd name="T2" fmla="*/ 41 w 52"/>
                  <a:gd name="T3" fmla="*/ 17 h 18"/>
                  <a:gd name="T4" fmla="*/ 35 w 52"/>
                  <a:gd name="T5" fmla="*/ 17 h 18"/>
                  <a:gd name="T6" fmla="*/ 37 w 52"/>
                  <a:gd name="T7" fmla="*/ 14 h 18"/>
                  <a:gd name="T8" fmla="*/ 32 w 52"/>
                  <a:gd name="T9" fmla="*/ 11 h 18"/>
                  <a:gd name="T10" fmla="*/ 28 w 52"/>
                  <a:gd name="T11" fmla="*/ 8 h 18"/>
                  <a:gd name="T12" fmla="*/ 20 w 52"/>
                  <a:gd name="T13" fmla="*/ 5 h 18"/>
                  <a:gd name="T14" fmla="*/ 14 w 52"/>
                  <a:gd name="T15" fmla="*/ 5 h 18"/>
                  <a:gd name="T16" fmla="*/ 16 w 52"/>
                  <a:gd name="T17" fmla="*/ 3 h 18"/>
                  <a:gd name="T18" fmla="*/ 8 w 52"/>
                  <a:gd name="T19" fmla="*/ 3 h 18"/>
                  <a:gd name="T20" fmla="*/ 0 w 52"/>
                  <a:gd name="T21" fmla="*/ 6 h 18"/>
                  <a:gd name="T22" fmla="*/ 6 w 52"/>
                  <a:gd name="T23" fmla="*/ 2 h 18"/>
                  <a:gd name="T24" fmla="*/ 16 w 52"/>
                  <a:gd name="T25" fmla="*/ 0 h 18"/>
                  <a:gd name="T26" fmla="*/ 24 w 52"/>
                  <a:gd name="T27" fmla="*/ 1 h 18"/>
                  <a:gd name="T28" fmla="*/ 31 w 52"/>
                  <a:gd name="T29" fmla="*/ 4 h 18"/>
                  <a:gd name="T30" fmla="*/ 32 w 52"/>
                  <a:gd name="T31" fmla="*/ 4 h 18"/>
                  <a:gd name="T32" fmla="*/ 34 w 52"/>
                  <a:gd name="T33" fmla="*/ 5 h 18"/>
                  <a:gd name="T34" fmla="*/ 38 w 52"/>
                  <a:gd name="T35" fmla="*/ 8 h 18"/>
                  <a:gd name="T36" fmla="*/ 45 w 52"/>
                  <a:gd name="T37" fmla="*/ 11 h 18"/>
                  <a:gd name="T38" fmla="*/ 52 w 52"/>
                  <a:gd name="T39"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18">
                    <a:moveTo>
                      <a:pt x="52" y="16"/>
                    </a:moveTo>
                    <a:cubicBezTo>
                      <a:pt x="52" y="17"/>
                      <a:pt x="42" y="17"/>
                      <a:pt x="41" y="17"/>
                    </a:cubicBezTo>
                    <a:cubicBezTo>
                      <a:pt x="39" y="17"/>
                      <a:pt x="37" y="18"/>
                      <a:pt x="35" y="17"/>
                    </a:cubicBezTo>
                    <a:cubicBezTo>
                      <a:pt x="34" y="16"/>
                      <a:pt x="41" y="15"/>
                      <a:pt x="37" y="14"/>
                    </a:cubicBezTo>
                    <a:cubicBezTo>
                      <a:pt x="35" y="13"/>
                      <a:pt x="33" y="13"/>
                      <a:pt x="32" y="11"/>
                    </a:cubicBezTo>
                    <a:cubicBezTo>
                      <a:pt x="30" y="9"/>
                      <a:pt x="31" y="8"/>
                      <a:pt x="28" y="8"/>
                    </a:cubicBezTo>
                    <a:cubicBezTo>
                      <a:pt x="24" y="9"/>
                      <a:pt x="23" y="6"/>
                      <a:pt x="20" y="5"/>
                    </a:cubicBezTo>
                    <a:cubicBezTo>
                      <a:pt x="19" y="5"/>
                      <a:pt x="15" y="6"/>
                      <a:pt x="14" y="5"/>
                    </a:cubicBezTo>
                    <a:cubicBezTo>
                      <a:pt x="14" y="4"/>
                      <a:pt x="16" y="4"/>
                      <a:pt x="16" y="3"/>
                    </a:cubicBezTo>
                    <a:cubicBezTo>
                      <a:pt x="16" y="2"/>
                      <a:pt x="9" y="3"/>
                      <a:pt x="8" y="3"/>
                    </a:cubicBezTo>
                    <a:cubicBezTo>
                      <a:pt x="8" y="4"/>
                      <a:pt x="0" y="7"/>
                      <a:pt x="0" y="6"/>
                    </a:cubicBezTo>
                    <a:cubicBezTo>
                      <a:pt x="0" y="4"/>
                      <a:pt x="4" y="2"/>
                      <a:pt x="6" y="2"/>
                    </a:cubicBezTo>
                    <a:cubicBezTo>
                      <a:pt x="9" y="0"/>
                      <a:pt x="12" y="0"/>
                      <a:pt x="16" y="0"/>
                    </a:cubicBezTo>
                    <a:cubicBezTo>
                      <a:pt x="18" y="0"/>
                      <a:pt x="22" y="0"/>
                      <a:pt x="24" y="1"/>
                    </a:cubicBezTo>
                    <a:cubicBezTo>
                      <a:pt x="26" y="2"/>
                      <a:pt x="28" y="4"/>
                      <a:pt x="31" y="4"/>
                    </a:cubicBezTo>
                    <a:cubicBezTo>
                      <a:pt x="31" y="4"/>
                      <a:pt x="31" y="3"/>
                      <a:pt x="32" y="4"/>
                    </a:cubicBezTo>
                    <a:cubicBezTo>
                      <a:pt x="33" y="5"/>
                      <a:pt x="33" y="5"/>
                      <a:pt x="34" y="5"/>
                    </a:cubicBezTo>
                    <a:cubicBezTo>
                      <a:pt x="35" y="6"/>
                      <a:pt x="37" y="7"/>
                      <a:pt x="38" y="8"/>
                    </a:cubicBezTo>
                    <a:cubicBezTo>
                      <a:pt x="40" y="9"/>
                      <a:pt x="44" y="9"/>
                      <a:pt x="45" y="11"/>
                    </a:cubicBezTo>
                    <a:cubicBezTo>
                      <a:pt x="47" y="13"/>
                      <a:pt x="52" y="13"/>
                      <a:pt x="52"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1" name="Freeform 529">
                <a:extLst>
                  <a:ext uri="{FF2B5EF4-FFF2-40B4-BE49-F238E27FC236}">
                    <a16:creationId xmlns:a16="http://schemas.microsoft.com/office/drawing/2014/main" xmlns="" id="{AA52C6B5-5510-8E49-9E02-499C5D837A26}"/>
                  </a:ext>
                </a:extLst>
              </p:cNvPr>
              <p:cNvSpPr>
                <a:spLocks/>
              </p:cNvSpPr>
              <p:nvPr/>
            </p:nvSpPr>
            <p:spPr bwMode="auto">
              <a:xfrm>
                <a:off x="8034585" y="7838493"/>
                <a:ext cx="38217" cy="35042"/>
              </a:xfrm>
              <a:custGeom>
                <a:avLst/>
                <a:gdLst>
                  <a:gd name="T0" fmla="*/ 2 w 4"/>
                  <a:gd name="T1" fmla="*/ 4 h 4"/>
                  <a:gd name="T2" fmla="*/ 1 w 4"/>
                  <a:gd name="T3" fmla="*/ 0 h 4"/>
                  <a:gd name="T4" fmla="*/ 2 w 4"/>
                  <a:gd name="T5" fmla="*/ 4 h 4"/>
                  <a:gd name="T6" fmla="*/ 2 w 4"/>
                  <a:gd name="T7" fmla="*/ 4 h 4"/>
                </a:gdLst>
                <a:ahLst/>
                <a:cxnLst>
                  <a:cxn ang="0">
                    <a:pos x="T0" y="T1"/>
                  </a:cxn>
                  <a:cxn ang="0">
                    <a:pos x="T2" y="T3"/>
                  </a:cxn>
                  <a:cxn ang="0">
                    <a:pos x="T4" y="T5"/>
                  </a:cxn>
                  <a:cxn ang="0">
                    <a:pos x="T6" y="T7"/>
                  </a:cxn>
                </a:cxnLst>
                <a:rect l="0" t="0" r="r" b="b"/>
                <a:pathLst>
                  <a:path w="4" h="4">
                    <a:moveTo>
                      <a:pt x="2" y="4"/>
                    </a:moveTo>
                    <a:cubicBezTo>
                      <a:pt x="0" y="4"/>
                      <a:pt x="1" y="1"/>
                      <a:pt x="1" y="0"/>
                    </a:cubicBezTo>
                    <a:cubicBezTo>
                      <a:pt x="2" y="0"/>
                      <a:pt x="4" y="4"/>
                      <a:pt x="2" y="4"/>
                    </a:cubicBezTo>
                    <a:cubicBezTo>
                      <a:pt x="1" y="4"/>
                      <a:pt x="4" y="4"/>
                      <a:pt x="2"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2" name="Freeform 530">
                <a:extLst>
                  <a:ext uri="{FF2B5EF4-FFF2-40B4-BE49-F238E27FC236}">
                    <a16:creationId xmlns:a16="http://schemas.microsoft.com/office/drawing/2014/main" xmlns="" id="{A02A8198-483F-314D-992D-F1B3810B0930}"/>
                  </a:ext>
                </a:extLst>
              </p:cNvPr>
              <p:cNvSpPr>
                <a:spLocks/>
              </p:cNvSpPr>
              <p:nvPr/>
            </p:nvSpPr>
            <p:spPr bwMode="auto">
              <a:xfrm>
                <a:off x="8270255" y="8032812"/>
                <a:ext cx="19109" cy="19114"/>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0"/>
                      <a:pt x="0" y="0"/>
                      <a:pt x="0" y="1"/>
                    </a:cubicBezTo>
                    <a:cubicBezTo>
                      <a:pt x="0" y="1"/>
                      <a:pt x="2"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3" name="Freeform 531">
                <a:extLst>
                  <a:ext uri="{FF2B5EF4-FFF2-40B4-BE49-F238E27FC236}">
                    <a16:creationId xmlns:a16="http://schemas.microsoft.com/office/drawing/2014/main" xmlns="" id="{65E9F137-772E-474A-8497-40AD4C608079}"/>
                  </a:ext>
                </a:extLst>
              </p:cNvPr>
              <p:cNvSpPr>
                <a:spLocks/>
              </p:cNvSpPr>
              <p:nvPr/>
            </p:nvSpPr>
            <p:spPr bwMode="auto">
              <a:xfrm>
                <a:off x="8830764" y="6656657"/>
                <a:ext cx="54139" cy="95566"/>
              </a:xfrm>
              <a:custGeom>
                <a:avLst/>
                <a:gdLst>
                  <a:gd name="T0" fmla="*/ 3 w 6"/>
                  <a:gd name="T1" fmla="*/ 8 h 10"/>
                  <a:gd name="T2" fmla="*/ 0 w 6"/>
                  <a:gd name="T3" fmla="*/ 7 h 10"/>
                  <a:gd name="T4" fmla="*/ 4 w 6"/>
                  <a:gd name="T5" fmla="*/ 2 h 10"/>
                  <a:gd name="T6" fmla="*/ 6 w 6"/>
                  <a:gd name="T7" fmla="*/ 4 h 10"/>
                  <a:gd name="T8" fmla="*/ 3 w 6"/>
                  <a:gd name="T9" fmla="*/ 8 h 10"/>
                  <a:gd name="T10" fmla="*/ 3 w 6"/>
                  <a:gd name="T11" fmla="*/ 8 h 10"/>
                </a:gdLst>
                <a:ahLst/>
                <a:cxnLst>
                  <a:cxn ang="0">
                    <a:pos x="T0" y="T1"/>
                  </a:cxn>
                  <a:cxn ang="0">
                    <a:pos x="T2" y="T3"/>
                  </a:cxn>
                  <a:cxn ang="0">
                    <a:pos x="T4" y="T5"/>
                  </a:cxn>
                  <a:cxn ang="0">
                    <a:pos x="T6" y="T7"/>
                  </a:cxn>
                  <a:cxn ang="0">
                    <a:pos x="T8" y="T9"/>
                  </a:cxn>
                  <a:cxn ang="0">
                    <a:pos x="T10" y="T11"/>
                  </a:cxn>
                </a:cxnLst>
                <a:rect l="0" t="0" r="r" b="b"/>
                <a:pathLst>
                  <a:path w="6" h="10">
                    <a:moveTo>
                      <a:pt x="3" y="8"/>
                    </a:moveTo>
                    <a:cubicBezTo>
                      <a:pt x="2" y="10"/>
                      <a:pt x="0" y="9"/>
                      <a:pt x="0" y="7"/>
                    </a:cubicBezTo>
                    <a:cubicBezTo>
                      <a:pt x="1" y="6"/>
                      <a:pt x="3" y="3"/>
                      <a:pt x="4" y="2"/>
                    </a:cubicBezTo>
                    <a:cubicBezTo>
                      <a:pt x="6" y="0"/>
                      <a:pt x="6" y="3"/>
                      <a:pt x="6" y="4"/>
                    </a:cubicBezTo>
                    <a:cubicBezTo>
                      <a:pt x="6" y="6"/>
                      <a:pt x="3" y="6"/>
                      <a:pt x="3" y="8"/>
                    </a:cubicBezTo>
                    <a:cubicBezTo>
                      <a:pt x="2" y="10"/>
                      <a:pt x="3" y="8"/>
                      <a:pt x="3"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4" name="Freeform 532">
                <a:extLst>
                  <a:ext uri="{FF2B5EF4-FFF2-40B4-BE49-F238E27FC236}">
                    <a16:creationId xmlns:a16="http://schemas.microsoft.com/office/drawing/2014/main" xmlns="" id="{74BCEB59-0857-624C-AF70-D48632F63DE6}"/>
                  </a:ext>
                </a:extLst>
              </p:cNvPr>
              <p:cNvSpPr>
                <a:spLocks/>
              </p:cNvSpPr>
              <p:nvPr/>
            </p:nvSpPr>
            <p:spPr bwMode="auto">
              <a:xfrm>
                <a:off x="8856242" y="6704440"/>
                <a:ext cx="66879" cy="38227"/>
              </a:xfrm>
              <a:custGeom>
                <a:avLst/>
                <a:gdLst>
                  <a:gd name="T0" fmla="*/ 3 w 7"/>
                  <a:gd name="T1" fmla="*/ 4 h 4"/>
                  <a:gd name="T2" fmla="*/ 5 w 7"/>
                  <a:gd name="T3" fmla="*/ 1 h 4"/>
                  <a:gd name="T4" fmla="*/ 3 w 7"/>
                  <a:gd name="T5" fmla="*/ 4 h 4"/>
                  <a:gd name="T6" fmla="*/ 3 w 7"/>
                  <a:gd name="T7" fmla="*/ 4 h 4"/>
                </a:gdLst>
                <a:ahLst/>
                <a:cxnLst>
                  <a:cxn ang="0">
                    <a:pos x="T0" y="T1"/>
                  </a:cxn>
                  <a:cxn ang="0">
                    <a:pos x="T2" y="T3"/>
                  </a:cxn>
                  <a:cxn ang="0">
                    <a:pos x="T4" y="T5"/>
                  </a:cxn>
                  <a:cxn ang="0">
                    <a:pos x="T6" y="T7"/>
                  </a:cxn>
                </a:cxnLst>
                <a:rect l="0" t="0" r="r" b="b"/>
                <a:pathLst>
                  <a:path w="7" h="4">
                    <a:moveTo>
                      <a:pt x="3" y="4"/>
                    </a:moveTo>
                    <a:cubicBezTo>
                      <a:pt x="0" y="4"/>
                      <a:pt x="3" y="0"/>
                      <a:pt x="5" y="1"/>
                    </a:cubicBezTo>
                    <a:cubicBezTo>
                      <a:pt x="7" y="1"/>
                      <a:pt x="4" y="4"/>
                      <a:pt x="3" y="4"/>
                    </a:cubicBezTo>
                    <a:cubicBezTo>
                      <a:pt x="2" y="4"/>
                      <a:pt x="4" y="4"/>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5" name="Freeform 533">
                <a:extLst>
                  <a:ext uri="{FF2B5EF4-FFF2-40B4-BE49-F238E27FC236}">
                    <a16:creationId xmlns:a16="http://schemas.microsoft.com/office/drawing/2014/main" xmlns="" id="{CAEF161F-86F6-FF44-BF9E-AB42CE731932}"/>
                  </a:ext>
                </a:extLst>
              </p:cNvPr>
              <p:cNvSpPr>
                <a:spLocks/>
              </p:cNvSpPr>
              <p:nvPr/>
            </p:nvSpPr>
            <p:spPr bwMode="auto">
              <a:xfrm>
                <a:off x="8671526" y="6666212"/>
                <a:ext cx="140127" cy="66896"/>
              </a:xfrm>
              <a:custGeom>
                <a:avLst/>
                <a:gdLst>
                  <a:gd name="T0" fmla="*/ 11 w 15"/>
                  <a:gd name="T1" fmla="*/ 6 h 7"/>
                  <a:gd name="T2" fmla="*/ 10 w 15"/>
                  <a:gd name="T3" fmla="*/ 5 h 7"/>
                  <a:gd name="T4" fmla="*/ 7 w 15"/>
                  <a:gd name="T5" fmla="*/ 5 h 7"/>
                  <a:gd name="T6" fmla="*/ 3 w 15"/>
                  <a:gd name="T7" fmla="*/ 0 h 7"/>
                  <a:gd name="T8" fmla="*/ 6 w 15"/>
                  <a:gd name="T9" fmla="*/ 2 h 7"/>
                  <a:gd name="T10" fmla="*/ 8 w 15"/>
                  <a:gd name="T11" fmla="*/ 3 h 7"/>
                  <a:gd name="T12" fmla="*/ 15 w 15"/>
                  <a:gd name="T13" fmla="*/ 3 h 7"/>
                  <a:gd name="T14" fmla="*/ 11 w 15"/>
                  <a:gd name="T15" fmla="*/ 6 h 7"/>
                  <a:gd name="T16" fmla="*/ 11 w 15"/>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
                    <a:moveTo>
                      <a:pt x="11" y="6"/>
                    </a:moveTo>
                    <a:cubicBezTo>
                      <a:pt x="10" y="6"/>
                      <a:pt x="10" y="6"/>
                      <a:pt x="10" y="5"/>
                    </a:cubicBezTo>
                    <a:cubicBezTo>
                      <a:pt x="10" y="5"/>
                      <a:pt x="8" y="6"/>
                      <a:pt x="7" y="5"/>
                    </a:cubicBezTo>
                    <a:cubicBezTo>
                      <a:pt x="7" y="4"/>
                      <a:pt x="0" y="1"/>
                      <a:pt x="3" y="0"/>
                    </a:cubicBezTo>
                    <a:cubicBezTo>
                      <a:pt x="4" y="0"/>
                      <a:pt x="5" y="2"/>
                      <a:pt x="6" y="2"/>
                    </a:cubicBezTo>
                    <a:cubicBezTo>
                      <a:pt x="7" y="3"/>
                      <a:pt x="7" y="2"/>
                      <a:pt x="8" y="3"/>
                    </a:cubicBezTo>
                    <a:cubicBezTo>
                      <a:pt x="9" y="4"/>
                      <a:pt x="13" y="2"/>
                      <a:pt x="15" y="3"/>
                    </a:cubicBezTo>
                    <a:cubicBezTo>
                      <a:pt x="14" y="3"/>
                      <a:pt x="12" y="6"/>
                      <a:pt x="11" y="6"/>
                    </a:cubicBezTo>
                    <a:cubicBezTo>
                      <a:pt x="9" y="7"/>
                      <a:pt x="12" y="6"/>
                      <a:pt x="11"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6" name="Freeform 534">
                <a:extLst>
                  <a:ext uri="{FF2B5EF4-FFF2-40B4-BE49-F238E27FC236}">
                    <a16:creationId xmlns:a16="http://schemas.microsoft.com/office/drawing/2014/main" xmlns="" id="{1BBAB1FB-E42F-EE48-8D83-9C81A335194E}"/>
                  </a:ext>
                </a:extLst>
              </p:cNvPr>
              <p:cNvSpPr>
                <a:spLocks/>
              </p:cNvSpPr>
              <p:nvPr/>
            </p:nvSpPr>
            <p:spPr bwMode="auto">
              <a:xfrm>
                <a:off x="8700193" y="6481449"/>
                <a:ext cx="146495" cy="73269"/>
              </a:xfrm>
              <a:custGeom>
                <a:avLst/>
                <a:gdLst>
                  <a:gd name="T0" fmla="*/ 13 w 16"/>
                  <a:gd name="T1" fmla="*/ 6 h 8"/>
                  <a:gd name="T2" fmla="*/ 0 w 16"/>
                  <a:gd name="T3" fmla="*/ 2 h 8"/>
                  <a:gd name="T4" fmla="*/ 13 w 16"/>
                  <a:gd name="T5" fmla="*/ 6 h 8"/>
                  <a:gd name="T6" fmla="*/ 13 w 16"/>
                  <a:gd name="T7" fmla="*/ 6 h 8"/>
                </a:gdLst>
                <a:ahLst/>
                <a:cxnLst>
                  <a:cxn ang="0">
                    <a:pos x="T0" y="T1"/>
                  </a:cxn>
                  <a:cxn ang="0">
                    <a:pos x="T2" y="T3"/>
                  </a:cxn>
                  <a:cxn ang="0">
                    <a:pos x="T4" y="T5"/>
                  </a:cxn>
                  <a:cxn ang="0">
                    <a:pos x="T6" y="T7"/>
                  </a:cxn>
                </a:cxnLst>
                <a:rect l="0" t="0" r="r" b="b"/>
                <a:pathLst>
                  <a:path w="16" h="8">
                    <a:moveTo>
                      <a:pt x="13" y="6"/>
                    </a:moveTo>
                    <a:cubicBezTo>
                      <a:pt x="11" y="8"/>
                      <a:pt x="1" y="4"/>
                      <a:pt x="0" y="2"/>
                    </a:cubicBezTo>
                    <a:cubicBezTo>
                      <a:pt x="0" y="0"/>
                      <a:pt x="16" y="4"/>
                      <a:pt x="13" y="6"/>
                    </a:cubicBezTo>
                    <a:cubicBezTo>
                      <a:pt x="12" y="7"/>
                      <a:pt x="14" y="5"/>
                      <a:pt x="13"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7" name="Freeform 535">
                <a:extLst>
                  <a:ext uri="{FF2B5EF4-FFF2-40B4-BE49-F238E27FC236}">
                    <a16:creationId xmlns:a16="http://schemas.microsoft.com/office/drawing/2014/main" xmlns="" id="{46F8AF85-25C2-FA42-89EB-7C2EC357EFA2}"/>
                  </a:ext>
                </a:extLst>
              </p:cNvPr>
              <p:cNvSpPr>
                <a:spLocks/>
              </p:cNvSpPr>
              <p:nvPr/>
            </p:nvSpPr>
            <p:spPr bwMode="auto">
              <a:xfrm>
                <a:off x="8932676" y="6385884"/>
                <a:ext cx="299364" cy="289884"/>
              </a:xfrm>
              <a:custGeom>
                <a:avLst/>
                <a:gdLst>
                  <a:gd name="T0" fmla="*/ 19 w 32"/>
                  <a:gd name="T1" fmla="*/ 1 h 31"/>
                  <a:gd name="T2" fmla="*/ 17 w 32"/>
                  <a:gd name="T3" fmla="*/ 0 h 31"/>
                  <a:gd name="T4" fmla="*/ 14 w 32"/>
                  <a:gd name="T5" fmla="*/ 2 h 31"/>
                  <a:gd name="T6" fmla="*/ 11 w 32"/>
                  <a:gd name="T7" fmla="*/ 5 h 31"/>
                  <a:gd name="T8" fmla="*/ 9 w 32"/>
                  <a:gd name="T9" fmla="*/ 7 h 31"/>
                  <a:gd name="T10" fmla="*/ 7 w 32"/>
                  <a:gd name="T11" fmla="*/ 13 h 31"/>
                  <a:gd name="T12" fmla="*/ 5 w 32"/>
                  <a:gd name="T13" fmla="*/ 17 h 31"/>
                  <a:gd name="T14" fmla="*/ 2 w 32"/>
                  <a:gd name="T15" fmla="*/ 19 h 31"/>
                  <a:gd name="T16" fmla="*/ 4 w 32"/>
                  <a:gd name="T17" fmla="*/ 21 h 31"/>
                  <a:gd name="T18" fmla="*/ 0 w 32"/>
                  <a:gd name="T19" fmla="*/ 25 h 31"/>
                  <a:gd name="T20" fmla="*/ 4 w 32"/>
                  <a:gd name="T21" fmla="*/ 25 h 31"/>
                  <a:gd name="T22" fmla="*/ 10 w 32"/>
                  <a:gd name="T23" fmla="*/ 26 h 31"/>
                  <a:gd name="T24" fmla="*/ 19 w 32"/>
                  <a:gd name="T25" fmla="*/ 27 h 31"/>
                  <a:gd name="T26" fmla="*/ 22 w 32"/>
                  <a:gd name="T27" fmla="*/ 26 h 31"/>
                  <a:gd name="T28" fmla="*/ 19 w 32"/>
                  <a:gd name="T29" fmla="*/ 30 h 31"/>
                  <a:gd name="T30" fmla="*/ 22 w 32"/>
                  <a:gd name="T31" fmla="*/ 28 h 31"/>
                  <a:gd name="T32" fmla="*/ 27 w 32"/>
                  <a:gd name="T33" fmla="*/ 26 h 31"/>
                  <a:gd name="T34" fmla="*/ 32 w 32"/>
                  <a:gd name="T35" fmla="*/ 20 h 31"/>
                  <a:gd name="T36" fmla="*/ 29 w 32"/>
                  <a:gd name="T37" fmla="*/ 20 h 31"/>
                  <a:gd name="T38" fmla="*/ 26 w 32"/>
                  <a:gd name="T39" fmla="*/ 18 h 31"/>
                  <a:gd name="T40" fmla="*/ 29 w 32"/>
                  <a:gd name="T41" fmla="*/ 15 h 31"/>
                  <a:gd name="T42" fmla="*/ 26 w 32"/>
                  <a:gd name="T43" fmla="*/ 15 h 31"/>
                  <a:gd name="T44" fmla="*/ 24 w 32"/>
                  <a:gd name="T45" fmla="*/ 13 h 31"/>
                  <a:gd name="T46" fmla="*/ 21 w 32"/>
                  <a:gd name="T47" fmla="*/ 16 h 31"/>
                  <a:gd name="T48" fmla="*/ 18 w 32"/>
                  <a:gd name="T49" fmla="*/ 13 h 31"/>
                  <a:gd name="T50" fmla="*/ 19 w 32"/>
                  <a:gd name="T51" fmla="*/ 11 h 31"/>
                  <a:gd name="T52" fmla="*/ 16 w 32"/>
                  <a:gd name="T53" fmla="*/ 9 h 31"/>
                  <a:gd name="T54" fmla="*/ 14 w 32"/>
                  <a:gd name="T55" fmla="*/ 12 h 31"/>
                  <a:gd name="T56" fmla="*/ 16 w 32"/>
                  <a:gd name="T57" fmla="*/ 7 h 31"/>
                  <a:gd name="T58" fmla="*/ 18 w 32"/>
                  <a:gd name="T59" fmla="*/ 4 h 31"/>
                  <a:gd name="T60" fmla="*/ 18 w 32"/>
                  <a:gd name="T61" fmla="*/ 2 h 31"/>
                  <a:gd name="T62" fmla="*/ 19 w 32"/>
                  <a:gd name="T63" fmla="*/ 1 h 31"/>
                  <a:gd name="T64" fmla="*/ 19 w 32"/>
                  <a:gd name="T6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1">
                    <a:moveTo>
                      <a:pt x="19" y="1"/>
                    </a:moveTo>
                    <a:cubicBezTo>
                      <a:pt x="20" y="0"/>
                      <a:pt x="17" y="0"/>
                      <a:pt x="17" y="0"/>
                    </a:cubicBezTo>
                    <a:cubicBezTo>
                      <a:pt x="16" y="0"/>
                      <a:pt x="15" y="1"/>
                      <a:pt x="14" y="2"/>
                    </a:cubicBezTo>
                    <a:cubicBezTo>
                      <a:pt x="13" y="3"/>
                      <a:pt x="12" y="4"/>
                      <a:pt x="11" y="5"/>
                    </a:cubicBezTo>
                    <a:cubicBezTo>
                      <a:pt x="11" y="6"/>
                      <a:pt x="10" y="7"/>
                      <a:pt x="9" y="7"/>
                    </a:cubicBezTo>
                    <a:cubicBezTo>
                      <a:pt x="9" y="9"/>
                      <a:pt x="8" y="11"/>
                      <a:pt x="7" y="13"/>
                    </a:cubicBezTo>
                    <a:cubicBezTo>
                      <a:pt x="7" y="15"/>
                      <a:pt x="6" y="16"/>
                      <a:pt x="5" y="17"/>
                    </a:cubicBezTo>
                    <a:cubicBezTo>
                      <a:pt x="4" y="18"/>
                      <a:pt x="2" y="19"/>
                      <a:pt x="2" y="19"/>
                    </a:cubicBezTo>
                    <a:cubicBezTo>
                      <a:pt x="2" y="20"/>
                      <a:pt x="4" y="20"/>
                      <a:pt x="4" y="21"/>
                    </a:cubicBezTo>
                    <a:cubicBezTo>
                      <a:pt x="4" y="22"/>
                      <a:pt x="0" y="24"/>
                      <a:pt x="0" y="25"/>
                    </a:cubicBezTo>
                    <a:cubicBezTo>
                      <a:pt x="0" y="27"/>
                      <a:pt x="3" y="26"/>
                      <a:pt x="4" y="25"/>
                    </a:cubicBezTo>
                    <a:cubicBezTo>
                      <a:pt x="6" y="25"/>
                      <a:pt x="8" y="26"/>
                      <a:pt x="10" y="26"/>
                    </a:cubicBezTo>
                    <a:cubicBezTo>
                      <a:pt x="13" y="27"/>
                      <a:pt x="16" y="26"/>
                      <a:pt x="19" y="27"/>
                    </a:cubicBezTo>
                    <a:cubicBezTo>
                      <a:pt x="19" y="27"/>
                      <a:pt x="22" y="25"/>
                      <a:pt x="22" y="26"/>
                    </a:cubicBezTo>
                    <a:cubicBezTo>
                      <a:pt x="22" y="27"/>
                      <a:pt x="19" y="30"/>
                      <a:pt x="19" y="30"/>
                    </a:cubicBezTo>
                    <a:cubicBezTo>
                      <a:pt x="20" y="31"/>
                      <a:pt x="22" y="28"/>
                      <a:pt x="22" y="28"/>
                    </a:cubicBezTo>
                    <a:cubicBezTo>
                      <a:pt x="24" y="27"/>
                      <a:pt x="26" y="27"/>
                      <a:pt x="27" y="26"/>
                    </a:cubicBezTo>
                    <a:cubicBezTo>
                      <a:pt x="27" y="25"/>
                      <a:pt x="32" y="20"/>
                      <a:pt x="32" y="20"/>
                    </a:cubicBezTo>
                    <a:cubicBezTo>
                      <a:pt x="31" y="19"/>
                      <a:pt x="30" y="20"/>
                      <a:pt x="29" y="20"/>
                    </a:cubicBezTo>
                    <a:cubicBezTo>
                      <a:pt x="29" y="20"/>
                      <a:pt x="26" y="18"/>
                      <a:pt x="26" y="18"/>
                    </a:cubicBezTo>
                    <a:cubicBezTo>
                      <a:pt x="26" y="17"/>
                      <a:pt x="30" y="16"/>
                      <a:pt x="29" y="15"/>
                    </a:cubicBezTo>
                    <a:cubicBezTo>
                      <a:pt x="29" y="14"/>
                      <a:pt x="27" y="15"/>
                      <a:pt x="26" y="15"/>
                    </a:cubicBezTo>
                    <a:cubicBezTo>
                      <a:pt x="25" y="15"/>
                      <a:pt x="25" y="13"/>
                      <a:pt x="24" y="13"/>
                    </a:cubicBezTo>
                    <a:cubicBezTo>
                      <a:pt x="24" y="13"/>
                      <a:pt x="21" y="16"/>
                      <a:pt x="21" y="16"/>
                    </a:cubicBezTo>
                    <a:cubicBezTo>
                      <a:pt x="20" y="14"/>
                      <a:pt x="20" y="14"/>
                      <a:pt x="18" y="13"/>
                    </a:cubicBezTo>
                    <a:cubicBezTo>
                      <a:pt x="16" y="12"/>
                      <a:pt x="19" y="12"/>
                      <a:pt x="19" y="11"/>
                    </a:cubicBezTo>
                    <a:cubicBezTo>
                      <a:pt x="19" y="11"/>
                      <a:pt x="17" y="9"/>
                      <a:pt x="16" y="9"/>
                    </a:cubicBezTo>
                    <a:cubicBezTo>
                      <a:pt x="16" y="10"/>
                      <a:pt x="14" y="13"/>
                      <a:pt x="14" y="12"/>
                    </a:cubicBezTo>
                    <a:cubicBezTo>
                      <a:pt x="12" y="11"/>
                      <a:pt x="15" y="7"/>
                      <a:pt x="16" y="7"/>
                    </a:cubicBezTo>
                    <a:cubicBezTo>
                      <a:pt x="17" y="6"/>
                      <a:pt x="17" y="5"/>
                      <a:pt x="18" y="4"/>
                    </a:cubicBezTo>
                    <a:cubicBezTo>
                      <a:pt x="18" y="3"/>
                      <a:pt x="18" y="2"/>
                      <a:pt x="18" y="2"/>
                    </a:cubicBezTo>
                    <a:cubicBezTo>
                      <a:pt x="18" y="2"/>
                      <a:pt x="19" y="1"/>
                      <a:pt x="19" y="1"/>
                    </a:cubicBezTo>
                    <a:cubicBezTo>
                      <a:pt x="20" y="0"/>
                      <a:pt x="19" y="1"/>
                      <a:pt x="19"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8" name="Freeform 536">
                <a:extLst>
                  <a:ext uri="{FF2B5EF4-FFF2-40B4-BE49-F238E27FC236}">
                    <a16:creationId xmlns:a16="http://schemas.microsoft.com/office/drawing/2014/main" xmlns="" id="{172DF96B-3D00-5641-8F8F-ECF78C84C45B}"/>
                  </a:ext>
                </a:extLst>
              </p:cNvPr>
              <p:cNvSpPr>
                <a:spLocks/>
              </p:cNvSpPr>
              <p:nvPr/>
            </p:nvSpPr>
            <p:spPr bwMode="auto">
              <a:xfrm>
                <a:off x="9174715" y="6592943"/>
                <a:ext cx="76432" cy="92380"/>
              </a:xfrm>
              <a:custGeom>
                <a:avLst/>
                <a:gdLst>
                  <a:gd name="T0" fmla="*/ 6 w 8"/>
                  <a:gd name="T1" fmla="*/ 1 h 10"/>
                  <a:gd name="T2" fmla="*/ 1 w 8"/>
                  <a:gd name="T3" fmla="*/ 9 h 10"/>
                  <a:gd name="T4" fmla="*/ 4 w 8"/>
                  <a:gd name="T5" fmla="*/ 7 h 10"/>
                  <a:gd name="T6" fmla="*/ 3 w 8"/>
                  <a:gd name="T7" fmla="*/ 10 h 10"/>
                  <a:gd name="T8" fmla="*/ 6 w 8"/>
                  <a:gd name="T9" fmla="*/ 8 h 10"/>
                  <a:gd name="T10" fmla="*/ 8 w 8"/>
                  <a:gd name="T11" fmla="*/ 4 h 10"/>
                  <a:gd name="T12" fmla="*/ 5 w 8"/>
                  <a:gd name="T13" fmla="*/ 4 h 10"/>
                  <a:gd name="T14" fmla="*/ 6 w 8"/>
                  <a:gd name="T15" fmla="*/ 1 h 10"/>
                  <a:gd name="T16" fmla="*/ 6 w 8"/>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0">
                    <a:moveTo>
                      <a:pt x="6" y="1"/>
                    </a:moveTo>
                    <a:cubicBezTo>
                      <a:pt x="5" y="2"/>
                      <a:pt x="0" y="6"/>
                      <a:pt x="1" y="9"/>
                    </a:cubicBezTo>
                    <a:cubicBezTo>
                      <a:pt x="1" y="9"/>
                      <a:pt x="3" y="6"/>
                      <a:pt x="4" y="7"/>
                    </a:cubicBezTo>
                    <a:cubicBezTo>
                      <a:pt x="4" y="7"/>
                      <a:pt x="3" y="10"/>
                      <a:pt x="3" y="10"/>
                    </a:cubicBezTo>
                    <a:cubicBezTo>
                      <a:pt x="4" y="10"/>
                      <a:pt x="6" y="9"/>
                      <a:pt x="6" y="8"/>
                    </a:cubicBezTo>
                    <a:cubicBezTo>
                      <a:pt x="6" y="7"/>
                      <a:pt x="7" y="6"/>
                      <a:pt x="8" y="4"/>
                    </a:cubicBezTo>
                    <a:cubicBezTo>
                      <a:pt x="8" y="2"/>
                      <a:pt x="6" y="4"/>
                      <a:pt x="5" y="4"/>
                    </a:cubicBezTo>
                    <a:cubicBezTo>
                      <a:pt x="6" y="4"/>
                      <a:pt x="6" y="0"/>
                      <a:pt x="6" y="1"/>
                    </a:cubicBezTo>
                    <a:cubicBezTo>
                      <a:pt x="5" y="1"/>
                      <a:pt x="7" y="0"/>
                      <a:pt x="6"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9" name="Freeform 537">
                <a:extLst>
                  <a:ext uri="{FF2B5EF4-FFF2-40B4-BE49-F238E27FC236}">
                    <a16:creationId xmlns:a16="http://schemas.microsoft.com/office/drawing/2014/main" xmlns="" id="{82A1983F-5282-4149-9F61-791BF069A6E1}"/>
                  </a:ext>
                </a:extLst>
              </p:cNvPr>
              <p:cNvSpPr>
                <a:spLocks/>
              </p:cNvSpPr>
              <p:nvPr/>
            </p:nvSpPr>
            <p:spPr bwMode="auto">
              <a:xfrm>
                <a:off x="8652423" y="5694619"/>
                <a:ext cx="28662" cy="54153"/>
              </a:xfrm>
              <a:custGeom>
                <a:avLst/>
                <a:gdLst>
                  <a:gd name="T0" fmla="*/ 3 w 3"/>
                  <a:gd name="T1" fmla="*/ 4 h 6"/>
                  <a:gd name="T2" fmla="*/ 1 w 3"/>
                  <a:gd name="T3" fmla="*/ 1 h 6"/>
                  <a:gd name="T4" fmla="*/ 1 w 3"/>
                  <a:gd name="T5" fmla="*/ 2 h 6"/>
                  <a:gd name="T6" fmla="*/ 0 w 3"/>
                  <a:gd name="T7" fmla="*/ 2 h 6"/>
                  <a:gd name="T8" fmla="*/ 3 w 3"/>
                  <a:gd name="T9" fmla="*/ 4 h 6"/>
                  <a:gd name="T10" fmla="*/ 3 w 3"/>
                  <a:gd name="T11" fmla="*/ 4 h 6"/>
                </a:gdLst>
                <a:ahLst/>
                <a:cxnLst>
                  <a:cxn ang="0">
                    <a:pos x="T0" y="T1"/>
                  </a:cxn>
                  <a:cxn ang="0">
                    <a:pos x="T2" y="T3"/>
                  </a:cxn>
                  <a:cxn ang="0">
                    <a:pos x="T4" y="T5"/>
                  </a:cxn>
                  <a:cxn ang="0">
                    <a:pos x="T6" y="T7"/>
                  </a:cxn>
                  <a:cxn ang="0">
                    <a:pos x="T8" y="T9"/>
                  </a:cxn>
                  <a:cxn ang="0">
                    <a:pos x="T10" y="T11"/>
                  </a:cxn>
                </a:cxnLst>
                <a:rect l="0" t="0" r="r" b="b"/>
                <a:pathLst>
                  <a:path w="3" h="6">
                    <a:moveTo>
                      <a:pt x="3" y="4"/>
                    </a:moveTo>
                    <a:cubicBezTo>
                      <a:pt x="3" y="3"/>
                      <a:pt x="1" y="0"/>
                      <a:pt x="1" y="1"/>
                    </a:cubicBezTo>
                    <a:cubicBezTo>
                      <a:pt x="1" y="1"/>
                      <a:pt x="1" y="1"/>
                      <a:pt x="1" y="2"/>
                    </a:cubicBezTo>
                    <a:cubicBezTo>
                      <a:pt x="1" y="2"/>
                      <a:pt x="0" y="2"/>
                      <a:pt x="0" y="2"/>
                    </a:cubicBezTo>
                    <a:cubicBezTo>
                      <a:pt x="0" y="2"/>
                      <a:pt x="3" y="6"/>
                      <a:pt x="3" y="4"/>
                    </a:cubicBezTo>
                    <a:cubicBezTo>
                      <a:pt x="3" y="3"/>
                      <a:pt x="3" y="6"/>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0" name="Freeform 538">
                <a:extLst>
                  <a:ext uri="{FF2B5EF4-FFF2-40B4-BE49-F238E27FC236}">
                    <a16:creationId xmlns:a16="http://schemas.microsoft.com/office/drawing/2014/main" xmlns="" id="{FDE01654-32E1-CD45-8A22-0D7FF7A38066}"/>
                  </a:ext>
                </a:extLst>
              </p:cNvPr>
              <p:cNvSpPr>
                <a:spLocks/>
              </p:cNvSpPr>
              <p:nvPr/>
            </p:nvSpPr>
            <p:spPr bwMode="auto">
              <a:xfrm>
                <a:off x="8512296" y="5787002"/>
                <a:ext cx="28662" cy="28669"/>
              </a:xfrm>
              <a:custGeom>
                <a:avLst/>
                <a:gdLst>
                  <a:gd name="T0" fmla="*/ 2 w 3"/>
                  <a:gd name="T1" fmla="*/ 1 h 3"/>
                  <a:gd name="T2" fmla="*/ 0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2"/>
                      <a:pt x="0" y="2"/>
                    </a:cubicBezTo>
                    <a:cubicBezTo>
                      <a:pt x="1" y="3"/>
                      <a:pt x="3"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1" name="Freeform 539">
                <a:extLst>
                  <a:ext uri="{FF2B5EF4-FFF2-40B4-BE49-F238E27FC236}">
                    <a16:creationId xmlns:a16="http://schemas.microsoft.com/office/drawing/2014/main" xmlns="" id="{2FBA4198-5267-8B4B-A508-5048EAB1392A}"/>
                  </a:ext>
                </a:extLst>
              </p:cNvPr>
              <p:cNvSpPr>
                <a:spLocks/>
              </p:cNvSpPr>
              <p:nvPr/>
            </p:nvSpPr>
            <p:spPr bwMode="auto">
              <a:xfrm>
                <a:off x="7868981" y="6283948"/>
                <a:ext cx="63695" cy="38227"/>
              </a:xfrm>
              <a:custGeom>
                <a:avLst/>
                <a:gdLst>
                  <a:gd name="T0" fmla="*/ 7 w 7"/>
                  <a:gd name="T1" fmla="*/ 3 h 4"/>
                  <a:gd name="T2" fmla="*/ 1 w 7"/>
                  <a:gd name="T3" fmla="*/ 1 h 4"/>
                  <a:gd name="T4" fmla="*/ 7 w 7"/>
                  <a:gd name="T5" fmla="*/ 3 h 4"/>
                  <a:gd name="T6" fmla="*/ 7 w 7"/>
                  <a:gd name="T7" fmla="*/ 3 h 4"/>
                </a:gdLst>
                <a:ahLst/>
                <a:cxnLst>
                  <a:cxn ang="0">
                    <a:pos x="T0" y="T1"/>
                  </a:cxn>
                  <a:cxn ang="0">
                    <a:pos x="T2" y="T3"/>
                  </a:cxn>
                  <a:cxn ang="0">
                    <a:pos x="T4" y="T5"/>
                  </a:cxn>
                  <a:cxn ang="0">
                    <a:pos x="T6" y="T7"/>
                  </a:cxn>
                </a:cxnLst>
                <a:rect l="0" t="0" r="r" b="b"/>
                <a:pathLst>
                  <a:path w="7" h="4">
                    <a:moveTo>
                      <a:pt x="7" y="3"/>
                    </a:moveTo>
                    <a:cubicBezTo>
                      <a:pt x="7" y="0"/>
                      <a:pt x="3" y="0"/>
                      <a:pt x="1" y="1"/>
                    </a:cubicBezTo>
                    <a:cubicBezTo>
                      <a:pt x="0" y="1"/>
                      <a:pt x="7" y="4"/>
                      <a:pt x="7" y="3"/>
                    </a:cubicBezTo>
                    <a:cubicBezTo>
                      <a:pt x="7" y="0"/>
                      <a:pt x="7" y="4"/>
                      <a:pt x="7"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2" name="Freeform 540">
                <a:extLst>
                  <a:ext uri="{FF2B5EF4-FFF2-40B4-BE49-F238E27FC236}">
                    <a16:creationId xmlns:a16="http://schemas.microsoft.com/office/drawing/2014/main" xmlns="" id="{D7246488-E75C-0B41-A00F-534255A267C2}"/>
                  </a:ext>
                </a:extLst>
              </p:cNvPr>
              <p:cNvSpPr>
                <a:spLocks/>
              </p:cNvSpPr>
              <p:nvPr/>
            </p:nvSpPr>
            <p:spPr bwMode="auto">
              <a:xfrm>
                <a:off x="7970890" y="6057775"/>
                <a:ext cx="57323" cy="57338"/>
              </a:xfrm>
              <a:custGeom>
                <a:avLst/>
                <a:gdLst>
                  <a:gd name="T0" fmla="*/ 3 w 6"/>
                  <a:gd name="T1" fmla="*/ 5 h 6"/>
                  <a:gd name="T2" fmla="*/ 0 w 6"/>
                  <a:gd name="T3" fmla="*/ 3 h 6"/>
                  <a:gd name="T4" fmla="*/ 4 w 6"/>
                  <a:gd name="T5" fmla="*/ 2 h 6"/>
                  <a:gd name="T6" fmla="*/ 3 w 6"/>
                  <a:gd name="T7" fmla="*/ 5 h 6"/>
                  <a:gd name="T8" fmla="*/ 3 w 6"/>
                  <a:gd name="T9" fmla="*/ 5 h 6"/>
                </a:gdLst>
                <a:ahLst/>
                <a:cxnLst>
                  <a:cxn ang="0">
                    <a:pos x="T0" y="T1"/>
                  </a:cxn>
                  <a:cxn ang="0">
                    <a:pos x="T2" y="T3"/>
                  </a:cxn>
                  <a:cxn ang="0">
                    <a:pos x="T4" y="T5"/>
                  </a:cxn>
                  <a:cxn ang="0">
                    <a:pos x="T6" y="T7"/>
                  </a:cxn>
                  <a:cxn ang="0">
                    <a:pos x="T8" y="T9"/>
                  </a:cxn>
                </a:cxnLst>
                <a:rect l="0" t="0" r="r" b="b"/>
                <a:pathLst>
                  <a:path w="6" h="6">
                    <a:moveTo>
                      <a:pt x="3" y="5"/>
                    </a:moveTo>
                    <a:cubicBezTo>
                      <a:pt x="2" y="4"/>
                      <a:pt x="1" y="4"/>
                      <a:pt x="0" y="3"/>
                    </a:cubicBezTo>
                    <a:cubicBezTo>
                      <a:pt x="1" y="3"/>
                      <a:pt x="3" y="0"/>
                      <a:pt x="4" y="2"/>
                    </a:cubicBezTo>
                    <a:cubicBezTo>
                      <a:pt x="6" y="3"/>
                      <a:pt x="5" y="6"/>
                      <a:pt x="3" y="5"/>
                    </a:cubicBezTo>
                    <a:cubicBezTo>
                      <a:pt x="2" y="4"/>
                      <a:pt x="4" y="6"/>
                      <a:pt x="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3" name="Freeform 541">
                <a:extLst>
                  <a:ext uri="{FF2B5EF4-FFF2-40B4-BE49-F238E27FC236}">
                    <a16:creationId xmlns:a16="http://schemas.microsoft.com/office/drawing/2014/main" xmlns="" id="{71B18C73-9138-C949-BB69-7537ACF1C678}"/>
                  </a:ext>
                </a:extLst>
              </p:cNvPr>
              <p:cNvSpPr>
                <a:spLocks/>
              </p:cNvSpPr>
              <p:nvPr/>
            </p:nvSpPr>
            <p:spPr bwMode="auto">
              <a:xfrm>
                <a:off x="7942229" y="5656392"/>
                <a:ext cx="57323" cy="66896"/>
              </a:xfrm>
              <a:custGeom>
                <a:avLst/>
                <a:gdLst>
                  <a:gd name="T0" fmla="*/ 3 w 6"/>
                  <a:gd name="T1" fmla="*/ 6 h 7"/>
                  <a:gd name="T2" fmla="*/ 4 w 6"/>
                  <a:gd name="T3" fmla="*/ 1 h 7"/>
                  <a:gd name="T4" fmla="*/ 3 w 6"/>
                  <a:gd name="T5" fmla="*/ 6 h 7"/>
                  <a:gd name="T6" fmla="*/ 3 w 6"/>
                  <a:gd name="T7" fmla="*/ 6 h 7"/>
                </a:gdLst>
                <a:ahLst/>
                <a:cxnLst>
                  <a:cxn ang="0">
                    <a:pos x="T0" y="T1"/>
                  </a:cxn>
                  <a:cxn ang="0">
                    <a:pos x="T2" y="T3"/>
                  </a:cxn>
                  <a:cxn ang="0">
                    <a:pos x="T4" y="T5"/>
                  </a:cxn>
                  <a:cxn ang="0">
                    <a:pos x="T6" y="T7"/>
                  </a:cxn>
                </a:cxnLst>
                <a:rect l="0" t="0" r="r" b="b"/>
                <a:pathLst>
                  <a:path w="6" h="7">
                    <a:moveTo>
                      <a:pt x="3" y="6"/>
                    </a:moveTo>
                    <a:cubicBezTo>
                      <a:pt x="0" y="7"/>
                      <a:pt x="1" y="0"/>
                      <a:pt x="4" y="1"/>
                    </a:cubicBezTo>
                    <a:cubicBezTo>
                      <a:pt x="6" y="1"/>
                      <a:pt x="5" y="6"/>
                      <a:pt x="3" y="6"/>
                    </a:cubicBezTo>
                    <a:cubicBezTo>
                      <a:pt x="2" y="6"/>
                      <a:pt x="6" y="6"/>
                      <a:pt x="3"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4" name="Freeform 542">
                <a:extLst>
                  <a:ext uri="{FF2B5EF4-FFF2-40B4-BE49-F238E27FC236}">
                    <a16:creationId xmlns:a16="http://schemas.microsoft.com/office/drawing/2014/main" xmlns="" id="{B097CC16-A504-664C-AA08-5FB608EB334D}"/>
                  </a:ext>
                </a:extLst>
              </p:cNvPr>
              <p:cNvSpPr>
                <a:spLocks/>
              </p:cNvSpPr>
              <p:nvPr/>
            </p:nvSpPr>
            <p:spPr bwMode="auto">
              <a:xfrm>
                <a:off x="7782993" y="5618167"/>
                <a:ext cx="111465" cy="57338"/>
              </a:xfrm>
              <a:custGeom>
                <a:avLst/>
                <a:gdLst>
                  <a:gd name="T0" fmla="*/ 4 w 12"/>
                  <a:gd name="T1" fmla="*/ 6 h 6"/>
                  <a:gd name="T2" fmla="*/ 1 w 12"/>
                  <a:gd name="T3" fmla="*/ 3 h 6"/>
                  <a:gd name="T4" fmla="*/ 8 w 12"/>
                  <a:gd name="T5" fmla="*/ 0 h 6"/>
                  <a:gd name="T6" fmla="*/ 4 w 12"/>
                  <a:gd name="T7" fmla="*/ 6 h 6"/>
                </a:gdLst>
                <a:ahLst/>
                <a:cxnLst>
                  <a:cxn ang="0">
                    <a:pos x="T0" y="T1"/>
                  </a:cxn>
                  <a:cxn ang="0">
                    <a:pos x="T2" y="T3"/>
                  </a:cxn>
                  <a:cxn ang="0">
                    <a:pos x="T4" y="T5"/>
                  </a:cxn>
                  <a:cxn ang="0">
                    <a:pos x="T6" y="T7"/>
                  </a:cxn>
                </a:cxnLst>
                <a:rect l="0" t="0" r="r" b="b"/>
                <a:pathLst>
                  <a:path w="12" h="6">
                    <a:moveTo>
                      <a:pt x="4" y="6"/>
                    </a:moveTo>
                    <a:cubicBezTo>
                      <a:pt x="2" y="6"/>
                      <a:pt x="0" y="5"/>
                      <a:pt x="1" y="3"/>
                    </a:cubicBezTo>
                    <a:cubicBezTo>
                      <a:pt x="2" y="1"/>
                      <a:pt x="5" y="1"/>
                      <a:pt x="8" y="0"/>
                    </a:cubicBezTo>
                    <a:cubicBezTo>
                      <a:pt x="12" y="0"/>
                      <a:pt x="6" y="6"/>
                      <a:pt x="4"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5" name="Freeform 543">
                <a:extLst>
                  <a:ext uri="{FF2B5EF4-FFF2-40B4-BE49-F238E27FC236}">
                    <a16:creationId xmlns:a16="http://schemas.microsoft.com/office/drawing/2014/main" xmlns="" id="{4654CB70-CC69-ED48-B51B-C033D6363CBA}"/>
                  </a:ext>
                </a:extLst>
              </p:cNvPr>
              <p:cNvSpPr>
                <a:spLocks/>
              </p:cNvSpPr>
              <p:nvPr/>
            </p:nvSpPr>
            <p:spPr bwMode="auto">
              <a:xfrm>
                <a:off x="8018661" y="5583125"/>
                <a:ext cx="63695" cy="25484"/>
              </a:xfrm>
              <a:custGeom>
                <a:avLst/>
                <a:gdLst>
                  <a:gd name="T0" fmla="*/ 5 w 7"/>
                  <a:gd name="T1" fmla="*/ 3 h 3"/>
                  <a:gd name="T2" fmla="*/ 3 w 7"/>
                  <a:gd name="T3" fmla="*/ 0 h 3"/>
                  <a:gd name="T4" fmla="*/ 7 w 7"/>
                  <a:gd name="T5" fmla="*/ 1 h 3"/>
                  <a:gd name="T6" fmla="*/ 5 w 7"/>
                  <a:gd name="T7" fmla="*/ 3 h 3"/>
                  <a:gd name="T8" fmla="*/ 5 w 7"/>
                  <a:gd name="T9" fmla="*/ 3 h 3"/>
                </a:gdLst>
                <a:ahLst/>
                <a:cxnLst>
                  <a:cxn ang="0">
                    <a:pos x="T0" y="T1"/>
                  </a:cxn>
                  <a:cxn ang="0">
                    <a:pos x="T2" y="T3"/>
                  </a:cxn>
                  <a:cxn ang="0">
                    <a:pos x="T4" y="T5"/>
                  </a:cxn>
                  <a:cxn ang="0">
                    <a:pos x="T6" y="T7"/>
                  </a:cxn>
                  <a:cxn ang="0">
                    <a:pos x="T8" y="T9"/>
                  </a:cxn>
                </a:cxnLst>
                <a:rect l="0" t="0" r="r" b="b"/>
                <a:pathLst>
                  <a:path w="7" h="3">
                    <a:moveTo>
                      <a:pt x="5" y="3"/>
                    </a:moveTo>
                    <a:cubicBezTo>
                      <a:pt x="4" y="3"/>
                      <a:pt x="0" y="0"/>
                      <a:pt x="3" y="0"/>
                    </a:cubicBezTo>
                    <a:cubicBezTo>
                      <a:pt x="4" y="0"/>
                      <a:pt x="6" y="0"/>
                      <a:pt x="7" y="1"/>
                    </a:cubicBezTo>
                    <a:cubicBezTo>
                      <a:pt x="7" y="1"/>
                      <a:pt x="6" y="3"/>
                      <a:pt x="5" y="3"/>
                    </a:cubicBezTo>
                    <a:cubicBezTo>
                      <a:pt x="4" y="3"/>
                      <a:pt x="7" y="3"/>
                      <a:pt x="5"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6" name="Freeform 544">
                <a:extLst>
                  <a:ext uri="{FF2B5EF4-FFF2-40B4-BE49-F238E27FC236}">
                    <a16:creationId xmlns:a16="http://schemas.microsoft.com/office/drawing/2014/main" xmlns="" id="{D43F9E62-3562-EC46-9E0B-2342A3056740}"/>
                  </a:ext>
                </a:extLst>
              </p:cNvPr>
              <p:cNvSpPr>
                <a:spLocks/>
              </p:cNvSpPr>
              <p:nvPr/>
            </p:nvSpPr>
            <p:spPr bwMode="auto">
              <a:xfrm>
                <a:off x="7623756" y="5395179"/>
                <a:ext cx="318473" cy="222990"/>
              </a:xfrm>
              <a:custGeom>
                <a:avLst/>
                <a:gdLst>
                  <a:gd name="T0" fmla="*/ 31 w 34"/>
                  <a:gd name="T1" fmla="*/ 21 h 24"/>
                  <a:gd name="T2" fmla="*/ 25 w 34"/>
                  <a:gd name="T3" fmla="*/ 18 h 24"/>
                  <a:gd name="T4" fmla="*/ 24 w 34"/>
                  <a:gd name="T5" fmla="*/ 16 h 24"/>
                  <a:gd name="T6" fmla="*/ 22 w 34"/>
                  <a:gd name="T7" fmla="*/ 17 h 24"/>
                  <a:gd name="T8" fmla="*/ 18 w 34"/>
                  <a:gd name="T9" fmla="*/ 16 h 24"/>
                  <a:gd name="T10" fmla="*/ 16 w 34"/>
                  <a:gd name="T11" fmla="*/ 19 h 24"/>
                  <a:gd name="T12" fmla="*/ 11 w 34"/>
                  <a:gd name="T13" fmla="*/ 23 h 24"/>
                  <a:gd name="T14" fmla="*/ 8 w 34"/>
                  <a:gd name="T15" fmla="*/ 19 h 24"/>
                  <a:gd name="T16" fmla="*/ 2 w 34"/>
                  <a:gd name="T17" fmla="*/ 19 h 24"/>
                  <a:gd name="T18" fmla="*/ 4 w 34"/>
                  <a:gd name="T19" fmla="*/ 16 h 24"/>
                  <a:gd name="T20" fmla="*/ 5 w 34"/>
                  <a:gd name="T21" fmla="*/ 10 h 24"/>
                  <a:gd name="T22" fmla="*/ 6 w 34"/>
                  <a:gd name="T23" fmla="*/ 3 h 24"/>
                  <a:gd name="T24" fmla="*/ 11 w 34"/>
                  <a:gd name="T25" fmla="*/ 3 h 24"/>
                  <a:gd name="T26" fmla="*/ 12 w 34"/>
                  <a:gd name="T27" fmla="*/ 5 h 24"/>
                  <a:gd name="T28" fmla="*/ 14 w 34"/>
                  <a:gd name="T29" fmla="*/ 4 h 24"/>
                  <a:gd name="T30" fmla="*/ 17 w 34"/>
                  <a:gd name="T31" fmla="*/ 6 h 24"/>
                  <a:gd name="T32" fmla="*/ 20 w 34"/>
                  <a:gd name="T33" fmla="*/ 7 h 24"/>
                  <a:gd name="T34" fmla="*/ 25 w 34"/>
                  <a:gd name="T35" fmla="*/ 10 h 24"/>
                  <a:gd name="T36" fmla="*/ 28 w 34"/>
                  <a:gd name="T37" fmla="*/ 15 h 24"/>
                  <a:gd name="T38" fmla="*/ 30 w 34"/>
                  <a:gd name="T39" fmla="*/ 15 h 24"/>
                  <a:gd name="T40" fmla="*/ 33 w 34"/>
                  <a:gd name="T41" fmla="*/ 17 h 24"/>
                  <a:gd name="T42" fmla="*/ 34 w 34"/>
                  <a:gd name="T43" fmla="*/ 18 h 24"/>
                  <a:gd name="T44" fmla="*/ 31 w 34"/>
                  <a:gd name="T45" fmla="*/ 21 h 24"/>
                  <a:gd name="T46" fmla="*/ 31 w 34"/>
                  <a:gd name="T4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 h="24">
                    <a:moveTo>
                      <a:pt x="31" y="21"/>
                    </a:moveTo>
                    <a:cubicBezTo>
                      <a:pt x="30" y="20"/>
                      <a:pt x="27" y="19"/>
                      <a:pt x="25" y="18"/>
                    </a:cubicBezTo>
                    <a:cubicBezTo>
                      <a:pt x="24" y="18"/>
                      <a:pt x="25" y="17"/>
                      <a:pt x="24" y="16"/>
                    </a:cubicBezTo>
                    <a:cubicBezTo>
                      <a:pt x="24" y="16"/>
                      <a:pt x="22" y="17"/>
                      <a:pt x="22" y="17"/>
                    </a:cubicBezTo>
                    <a:cubicBezTo>
                      <a:pt x="20" y="17"/>
                      <a:pt x="20" y="15"/>
                      <a:pt x="18" y="16"/>
                    </a:cubicBezTo>
                    <a:cubicBezTo>
                      <a:pt x="18" y="17"/>
                      <a:pt x="17" y="18"/>
                      <a:pt x="16" y="19"/>
                    </a:cubicBezTo>
                    <a:cubicBezTo>
                      <a:pt x="14" y="20"/>
                      <a:pt x="13" y="22"/>
                      <a:pt x="11" y="23"/>
                    </a:cubicBezTo>
                    <a:cubicBezTo>
                      <a:pt x="8" y="24"/>
                      <a:pt x="10" y="20"/>
                      <a:pt x="8" y="19"/>
                    </a:cubicBezTo>
                    <a:cubicBezTo>
                      <a:pt x="8" y="18"/>
                      <a:pt x="3" y="19"/>
                      <a:pt x="2" y="19"/>
                    </a:cubicBezTo>
                    <a:cubicBezTo>
                      <a:pt x="0" y="19"/>
                      <a:pt x="4" y="16"/>
                      <a:pt x="4" y="16"/>
                    </a:cubicBezTo>
                    <a:cubicBezTo>
                      <a:pt x="6" y="14"/>
                      <a:pt x="5" y="12"/>
                      <a:pt x="5" y="10"/>
                    </a:cubicBezTo>
                    <a:cubicBezTo>
                      <a:pt x="5" y="8"/>
                      <a:pt x="5" y="5"/>
                      <a:pt x="6" y="3"/>
                    </a:cubicBezTo>
                    <a:cubicBezTo>
                      <a:pt x="7" y="0"/>
                      <a:pt x="10" y="0"/>
                      <a:pt x="11" y="3"/>
                    </a:cubicBezTo>
                    <a:cubicBezTo>
                      <a:pt x="11" y="4"/>
                      <a:pt x="11" y="6"/>
                      <a:pt x="12" y="5"/>
                    </a:cubicBezTo>
                    <a:cubicBezTo>
                      <a:pt x="13" y="5"/>
                      <a:pt x="13" y="4"/>
                      <a:pt x="14" y="4"/>
                    </a:cubicBezTo>
                    <a:cubicBezTo>
                      <a:pt x="15" y="5"/>
                      <a:pt x="16" y="6"/>
                      <a:pt x="17" y="6"/>
                    </a:cubicBezTo>
                    <a:cubicBezTo>
                      <a:pt x="18" y="7"/>
                      <a:pt x="19" y="7"/>
                      <a:pt x="20" y="7"/>
                    </a:cubicBezTo>
                    <a:cubicBezTo>
                      <a:pt x="21" y="8"/>
                      <a:pt x="23" y="9"/>
                      <a:pt x="25" y="10"/>
                    </a:cubicBezTo>
                    <a:cubicBezTo>
                      <a:pt x="28" y="11"/>
                      <a:pt x="28" y="12"/>
                      <a:pt x="28" y="15"/>
                    </a:cubicBezTo>
                    <a:cubicBezTo>
                      <a:pt x="28" y="16"/>
                      <a:pt x="30" y="16"/>
                      <a:pt x="30" y="15"/>
                    </a:cubicBezTo>
                    <a:cubicBezTo>
                      <a:pt x="32" y="15"/>
                      <a:pt x="32" y="16"/>
                      <a:pt x="33" y="17"/>
                    </a:cubicBezTo>
                    <a:cubicBezTo>
                      <a:pt x="34" y="17"/>
                      <a:pt x="34" y="17"/>
                      <a:pt x="34" y="18"/>
                    </a:cubicBezTo>
                    <a:cubicBezTo>
                      <a:pt x="33" y="19"/>
                      <a:pt x="33" y="21"/>
                      <a:pt x="31" y="21"/>
                    </a:cubicBezTo>
                    <a:cubicBezTo>
                      <a:pt x="30" y="20"/>
                      <a:pt x="33" y="21"/>
                      <a:pt x="31" y="2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7" name="Freeform 545">
                <a:extLst>
                  <a:ext uri="{FF2B5EF4-FFF2-40B4-BE49-F238E27FC236}">
                    <a16:creationId xmlns:a16="http://schemas.microsoft.com/office/drawing/2014/main" xmlns="" id="{2F1241D8-35B4-3E4C-B4C5-1890B9DB343B}"/>
                  </a:ext>
                </a:extLst>
              </p:cNvPr>
              <p:cNvSpPr>
                <a:spLocks/>
              </p:cNvSpPr>
              <p:nvPr/>
            </p:nvSpPr>
            <p:spPr bwMode="auto">
              <a:xfrm>
                <a:off x="7747963" y="5376063"/>
                <a:ext cx="63695" cy="47785"/>
              </a:xfrm>
              <a:custGeom>
                <a:avLst/>
                <a:gdLst>
                  <a:gd name="T0" fmla="*/ 5 w 7"/>
                  <a:gd name="T1" fmla="*/ 4 h 5"/>
                  <a:gd name="T2" fmla="*/ 1 w 7"/>
                  <a:gd name="T3" fmla="*/ 0 h 5"/>
                  <a:gd name="T4" fmla="*/ 5 w 7"/>
                  <a:gd name="T5" fmla="*/ 4 h 5"/>
                </a:gdLst>
                <a:ahLst/>
                <a:cxnLst>
                  <a:cxn ang="0">
                    <a:pos x="T0" y="T1"/>
                  </a:cxn>
                  <a:cxn ang="0">
                    <a:pos x="T2" y="T3"/>
                  </a:cxn>
                  <a:cxn ang="0">
                    <a:pos x="T4" y="T5"/>
                  </a:cxn>
                </a:cxnLst>
                <a:rect l="0" t="0" r="r" b="b"/>
                <a:pathLst>
                  <a:path w="7" h="5">
                    <a:moveTo>
                      <a:pt x="5" y="4"/>
                    </a:moveTo>
                    <a:cubicBezTo>
                      <a:pt x="3" y="5"/>
                      <a:pt x="0" y="0"/>
                      <a:pt x="1" y="0"/>
                    </a:cubicBezTo>
                    <a:cubicBezTo>
                      <a:pt x="2" y="1"/>
                      <a:pt x="7" y="3"/>
                      <a:pt x="5"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8" name="Freeform 546">
                <a:extLst>
                  <a:ext uri="{FF2B5EF4-FFF2-40B4-BE49-F238E27FC236}">
                    <a16:creationId xmlns:a16="http://schemas.microsoft.com/office/drawing/2014/main" xmlns="" id="{EB978593-85A2-8346-BE47-618C0266BF87}"/>
                  </a:ext>
                </a:extLst>
              </p:cNvPr>
              <p:cNvSpPr>
                <a:spLocks/>
              </p:cNvSpPr>
              <p:nvPr/>
            </p:nvSpPr>
            <p:spPr bwMode="auto">
              <a:xfrm>
                <a:off x="7728852" y="5385621"/>
                <a:ext cx="35033" cy="47785"/>
              </a:xfrm>
              <a:custGeom>
                <a:avLst/>
                <a:gdLst>
                  <a:gd name="T0" fmla="*/ 3 w 4"/>
                  <a:gd name="T1" fmla="*/ 4 h 5"/>
                  <a:gd name="T2" fmla="*/ 0 w 4"/>
                  <a:gd name="T3" fmla="*/ 1 h 5"/>
                  <a:gd name="T4" fmla="*/ 3 w 4"/>
                  <a:gd name="T5" fmla="*/ 4 h 5"/>
                </a:gdLst>
                <a:ahLst/>
                <a:cxnLst>
                  <a:cxn ang="0">
                    <a:pos x="T0" y="T1"/>
                  </a:cxn>
                  <a:cxn ang="0">
                    <a:pos x="T2" y="T3"/>
                  </a:cxn>
                  <a:cxn ang="0">
                    <a:pos x="T4" y="T5"/>
                  </a:cxn>
                </a:cxnLst>
                <a:rect l="0" t="0" r="r" b="b"/>
                <a:pathLst>
                  <a:path w="4" h="5">
                    <a:moveTo>
                      <a:pt x="3" y="4"/>
                    </a:moveTo>
                    <a:cubicBezTo>
                      <a:pt x="1" y="5"/>
                      <a:pt x="0" y="2"/>
                      <a:pt x="0" y="1"/>
                    </a:cubicBezTo>
                    <a:cubicBezTo>
                      <a:pt x="1" y="0"/>
                      <a:pt x="4" y="3"/>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9" name="Freeform 547">
                <a:extLst>
                  <a:ext uri="{FF2B5EF4-FFF2-40B4-BE49-F238E27FC236}">
                    <a16:creationId xmlns:a16="http://schemas.microsoft.com/office/drawing/2014/main" xmlns="" id="{8B843C9F-FDC4-664E-8F43-0811B48720E6}"/>
                  </a:ext>
                </a:extLst>
              </p:cNvPr>
              <p:cNvSpPr>
                <a:spLocks/>
              </p:cNvSpPr>
              <p:nvPr/>
            </p:nvSpPr>
            <p:spPr bwMode="auto">
              <a:xfrm>
                <a:off x="7642864" y="5207233"/>
                <a:ext cx="28662" cy="57338"/>
              </a:xfrm>
              <a:custGeom>
                <a:avLst/>
                <a:gdLst>
                  <a:gd name="T0" fmla="*/ 3 w 3"/>
                  <a:gd name="T1" fmla="*/ 5 h 6"/>
                  <a:gd name="T2" fmla="*/ 3 w 3"/>
                  <a:gd name="T3" fmla="*/ 2 h 6"/>
                  <a:gd name="T4" fmla="*/ 1 w 3"/>
                  <a:gd name="T5" fmla="*/ 1 h 6"/>
                  <a:gd name="T6" fmla="*/ 1 w 3"/>
                  <a:gd name="T7" fmla="*/ 4 h 6"/>
                  <a:gd name="T8" fmla="*/ 3 w 3"/>
                  <a:gd name="T9" fmla="*/ 5 h 6"/>
                  <a:gd name="T10" fmla="*/ 3 w 3"/>
                  <a:gd name="T11" fmla="*/ 5 h 6"/>
                </a:gdLst>
                <a:ahLst/>
                <a:cxnLst>
                  <a:cxn ang="0">
                    <a:pos x="T0" y="T1"/>
                  </a:cxn>
                  <a:cxn ang="0">
                    <a:pos x="T2" y="T3"/>
                  </a:cxn>
                  <a:cxn ang="0">
                    <a:pos x="T4" y="T5"/>
                  </a:cxn>
                  <a:cxn ang="0">
                    <a:pos x="T6" y="T7"/>
                  </a:cxn>
                  <a:cxn ang="0">
                    <a:pos x="T8" y="T9"/>
                  </a:cxn>
                  <a:cxn ang="0">
                    <a:pos x="T10" y="T11"/>
                  </a:cxn>
                </a:cxnLst>
                <a:rect l="0" t="0" r="r" b="b"/>
                <a:pathLst>
                  <a:path w="3" h="6">
                    <a:moveTo>
                      <a:pt x="3" y="5"/>
                    </a:moveTo>
                    <a:cubicBezTo>
                      <a:pt x="3" y="4"/>
                      <a:pt x="3" y="3"/>
                      <a:pt x="3" y="2"/>
                    </a:cubicBezTo>
                    <a:cubicBezTo>
                      <a:pt x="3" y="2"/>
                      <a:pt x="1" y="0"/>
                      <a:pt x="1" y="1"/>
                    </a:cubicBezTo>
                    <a:cubicBezTo>
                      <a:pt x="1" y="2"/>
                      <a:pt x="0" y="4"/>
                      <a:pt x="1" y="4"/>
                    </a:cubicBezTo>
                    <a:cubicBezTo>
                      <a:pt x="1" y="5"/>
                      <a:pt x="2" y="6"/>
                      <a:pt x="3" y="5"/>
                    </a:cubicBezTo>
                    <a:cubicBezTo>
                      <a:pt x="3" y="4"/>
                      <a:pt x="2" y="6"/>
                      <a:pt x="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0" name="Freeform 548">
                <a:extLst>
                  <a:ext uri="{FF2B5EF4-FFF2-40B4-BE49-F238E27FC236}">
                    <a16:creationId xmlns:a16="http://schemas.microsoft.com/office/drawing/2014/main" xmlns="" id="{FCA6AECC-FD05-BC4E-BE1A-5C137C194548}"/>
                  </a:ext>
                </a:extLst>
              </p:cNvPr>
              <p:cNvSpPr>
                <a:spLocks/>
              </p:cNvSpPr>
              <p:nvPr/>
            </p:nvSpPr>
            <p:spPr bwMode="auto">
              <a:xfrm>
                <a:off x="7502737" y="4719845"/>
                <a:ext cx="1343951" cy="984332"/>
              </a:xfrm>
              <a:custGeom>
                <a:avLst/>
                <a:gdLst>
                  <a:gd name="T0" fmla="*/ 63 w 144"/>
                  <a:gd name="T1" fmla="*/ 86 h 105"/>
                  <a:gd name="T2" fmla="*/ 81 w 144"/>
                  <a:gd name="T3" fmla="*/ 76 h 105"/>
                  <a:gd name="T4" fmla="*/ 91 w 144"/>
                  <a:gd name="T5" fmla="*/ 67 h 105"/>
                  <a:gd name="T6" fmla="*/ 103 w 144"/>
                  <a:gd name="T7" fmla="*/ 68 h 105"/>
                  <a:gd name="T8" fmla="*/ 87 w 144"/>
                  <a:gd name="T9" fmla="*/ 66 h 105"/>
                  <a:gd name="T10" fmla="*/ 80 w 144"/>
                  <a:gd name="T11" fmla="*/ 48 h 105"/>
                  <a:gd name="T12" fmla="*/ 67 w 144"/>
                  <a:gd name="T13" fmla="*/ 49 h 105"/>
                  <a:gd name="T14" fmla="*/ 64 w 144"/>
                  <a:gd name="T15" fmla="*/ 40 h 105"/>
                  <a:gd name="T16" fmla="*/ 54 w 144"/>
                  <a:gd name="T17" fmla="*/ 32 h 105"/>
                  <a:gd name="T18" fmla="*/ 53 w 144"/>
                  <a:gd name="T19" fmla="*/ 38 h 105"/>
                  <a:gd name="T20" fmla="*/ 52 w 144"/>
                  <a:gd name="T21" fmla="*/ 39 h 105"/>
                  <a:gd name="T22" fmla="*/ 37 w 144"/>
                  <a:gd name="T23" fmla="*/ 38 h 105"/>
                  <a:gd name="T24" fmla="*/ 5 w 144"/>
                  <a:gd name="T25" fmla="*/ 32 h 105"/>
                  <a:gd name="T26" fmla="*/ 8 w 144"/>
                  <a:gd name="T27" fmla="*/ 26 h 105"/>
                  <a:gd name="T28" fmla="*/ 16 w 144"/>
                  <a:gd name="T29" fmla="*/ 2 h 105"/>
                  <a:gd name="T30" fmla="*/ 18 w 144"/>
                  <a:gd name="T31" fmla="*/ 18 h 105"/>
                  <a:gd name="T32" fmla="*/ 26 w 144"/>
                  <a:gd name="T33" fmla="*/ 29 h 105"/>
                  <a:gd name="T34" fmla="*/ 20 w 144"/>
                  <a:gd name="T35" fmla="*/ 19 h 105"/>
                  <a:gd name="T36" fmla="*/ 22 w 144"/>
                  <a:gd name="T37" fmla="*/ 13 h 105"/>
                  <a:gd name="T38" fmla="*/ 25 w 144"/>
                  <a:gd name="T39" fmla="*/ 7 h 105"/>
                  <a:gd name="T40" fmla="*/ 34 w 144"/>
                  <a:gd name="T41" fmla="*/ 3 h 105"/>
                  <a:gd name="T42" fmla="*/ 43 w 144"/>
                  <a:gd name="T43" fmla="*/ 16 h 105"/>
                  <a:gd name="T44" fmla="*/ 52 w 144"/>
                  <a:gd name="T45" fmla="*/ 16 h 105"/>
                  <a:gd name="T46" fmla="*/ 54 w 144"/>
                  <a:gd name="T47" fmla="*/ 15 h 105"/>
                  <a:gd name="T48" fmla="*/ 66 w 144"/>
                  <a:gd name="T49" fmla="*/ 13 h 105"/>
                  <a:gd name="T50" fmla="*/ 70 w 144"/>
                  <a:gd name="T51" fmla="*/ 21 h 105"/>
                  <a:gd name="T52" fmla="*/ 76 w 144"/>
                  <a:gd name="T53" fmla="*/ 22 h 105"/>
                  <a:gd name="T54" fmla="*/ 81 w 144"/>
                  <a:gd name="T55" fmla="*/ 23 h 105"/>
                  <a:gd name="T56" fmla="*/ 86 w 144"/>
                  <a:gd name="T57" fmla="*/ 23 h 105"/>
                  <a:gd name="T58" fmla="*/ 92 w 144"/>
                  <a:gd name="T59" fmla="*/ 28 h 105"/>
                  <a:gd name="T60" fmla="*/ 94 w 144"/>
                  <a:gd name="T61" fmla="*/ 31 h 105"/>
                  <a:gd name="T62" fmla="*/ 100 w 144"/>
                  <a:gd name="T63" fmla="*/ 29 h 105"/>
                  <a:gd name="T64" fmla="*/ 99 w 144"/>
                  <a:gd name="T65" fmla="*/ 38 h 105"/>
                  <a:gd name="T66" fmla="*/ 104 w 144"/>
                  <a:gd name="T67" fmla="*/ 38 h 105"/>
                  <a:gd name="T68" fmla="*/ 109 w 144"/>
                  <a:gd name="T69" fmla="*/ 40 h 105"/>
                  <a:gd name="T70" fmla="*/ 106 w 144"/>
                  <a:gd name="T71" fmla="*/ 45 h 105"/>
                  <a:gd name="T72" fmla="*/ 118 w 144"/>
                  <a:gd name="T73" fmla="*/ 54 h 105"/>
                  <a:gd name="T74" fmla="*/ 124 w 144"/>
                  <a:gd name="T75" fmla="*/ 55 h 105"/>
                  <a:gd name="T76" fmla="*/ 128 w 144"/>
                  <a:gd name="T77" fmla="*/ 60 h 105"/>
                  <a:gd name="T78" fmla="*/ 141 w 144"/>
                  <a:gd name="T79" fmla="*/ 64 h 105"/>
                  <a:gd name="T80" fmla="*/ 139 w 144"/>
                  <a:gd name="T81" fmla="*/ 69 h 105"/>
                  <a:gd name="T82" fmla="*/ 133 w 144"/>
                  <a:gd name="T83" fmla="*/ 73 h 105"/>
                  <a:gd name="T84" fmla="*/ 128 w 144"/>
                  <a:gd name="T85" fmla="*/ 77 h 105"/>
                  <a:gd name="T86" fmla="*/ 125 w 144"/>
                  <a:gd name="T87" fmla="*/ 74 h 105"/>
                  <a:gd name="T88" fmla="*/ 120 w 144"/>
                  <a:gd name="T89" fmla="*/ 72 h 105"/>
                  <a:gd name="T90" fmla="*/ 113 w 144"/>
                  <a:gd name="T91" fmla="*/ 67 h 105"/>
                  <a:gd name="T92" fmla="*/ 108 w 144"/>
                  <a:gd name="T93" fmla="*/ 70 h 105"/>
                  <a:gd name="T94" fmla="*/ 118 w 144"/>
                  <a:gd name="T95" fmla="*/ 80 h 105"/>
                  <a:gd name="T96" fmla="*/ 123 w 144"/>
                  <a:gd name="T97" fmla="*/ 82 h 105"/>
                  <a:gd name="T98" fmla="*/ 128 w 144"/>
                  <a:gd name="T99" fmla="*/ 93 h 105"/>
                  <a:gd name="T100" fmla="*/ 126 w 144"/>
                  <a:gd name="T101" fmla="*/ 95 h 105"/>
                  <a:gd name="T102" fmla="*/ 118 w 144"/>
                  <a:gd name="T103" fmla="*/ 96 h 105"/>
                  <a:gd name="T104" fmla="*/ 110 w 144"/>
                  <a:gd name="T105" fmla="*/ 93 h 105"/>
                  <a:gd name="T106" fmla="*/ 109 w 144"/>
                  <a:gd name="T107" fmla="*/ 94 h 105"/>
                  <a:gd name="T108" fmla="*/ 103 w 144"/>
                  <a:gd name="T109" fmla="*/ 99 h 105"/>
                  <a:gd name="T110" fmla="*/ 91 w 144"/>
                  <a:gd name="T111" fmla="*/ 90 h 105"/>
                  <a:gd name="T112" fmla="*/ 77 w 144"/>
                  <a:gd name="T113" fmla="*/ 8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 h="105">
                    <a:moveTo>
                      <a:pt x="77" y="83"/>
                    </a:moveTo>
                    <a:cubicBezTo>
                      <a:pt x="76" y="86"/>
                      <a:pt x="74" y="83"/>
                      <a:pt x="71" y="84"/>
                    </a:cubicBezTo>
                    <a:cubicBezTo>
                      <a:pt x="70" y="84"/>
                      <a:pt x="69" y="85"/>
                      <a:pt x="68" y="86"/>
                    </a:cubicBezTo>
                    <a:cubicBezTo>
                      <a:pt x="66" y="87"/>
                      <a:pt x="65" y="86"/>
                      <a:pt x="63" y="86"/>
                    </a:cubicBezTo>
                    <a:cubicBezTo>
                      <a:pt x="60" y="85"/>
                      <a:pt x="56" y="83"/>
                      <a:pt x="60" y="80"/>
                    </a:cubicBezTo>
                    <a:cubicBezTo>
                      <a:pt x="62" y="78"/>
                      <a:pt x="62" y="76"/>
                      <a:pt x="65" y="76"/>
                    </a:cubicBezTo>
                    <a:cubicBezTo>
                      <a:pt x="68" y="77"/>
                      <a:pt x="71" y="78"/>
                      <a:pt x="75" y="77"/>
                    </a:cubicBezTo>
                    <a:cubicBezTo>
                      <a:pt x="77" y="77"/>
                      <a:pt x="79" y="76"/>
                      <a:pt x="81" y="76"/>
                    </a:cubicBezTo>
                    <a:cubicBezTo>
                      <a:pt x="82" y="76"/>
                      <a:pt x="81" y="75"/>
                      <a:pt x="81" y="74"/>
                    </a:cubicBezTo>
                    <a:cubicBezTo>
                      <a:pt x="78" y="72"/>
                      <a:pt x="77" y="71"/>
                      <a:pt x="80" y="69"/>
                    </a:cubicBezTo>
                    <a:cubicBezTo>
                      <a:pt x="82" y="66"/>
                      <a:pt x="84" y="66"/>
                      <a:pt x="87" y="66"/>
                    </a:cubicBezTo>
                    <a:cubicBezTo>
                      <a:pt x="88" y="66"/>
                      <a:pt x="90" y="66"/>
                      <a:pt x="91" y="67"/>
                    </a:cubicBezTo>
                    <a:cubicBezTo>
                      <a:pt x="93" y="68"/>
                      <a:pt x="93" y="69"/>
                      <a:pt x="93" y="71"/>
                    </a:cubicBezTo>
                    <a:cubicBezTo>
                      <a:pt x="94" y="73"/>
                      <a:pt x="95" y="70"/>
                      <a:pt x="96" y="70"/>
                    </a:cubicBezTo>
                    <a:cubicBezTo>
                      <a:pt x="96" y="69"/>
                      <a:pt x="99" y="70"/>
                      <a:pt x="99" y="70"/>
                    </a:cubicBezTo>
                    <a:cubicBezTo>
                      <a:pt x="100" y="70"/>
                      <a:pt x="103" y="70"/>
                      <a:pt x="103" y="68"/>
                    </a:cubicBezTo>
                    <a:cubicBezTo>
                      <a:pt x="103" y="67"/>
                      <a:pt x="100" y="66"/>
                      <a:pt x="99" y="66"/>
                    </a:cubicBezTo>
                    <a:cubicBezTo>
                      <a:pt x="97" y="65"/>
                      <a:pt x="96" y="64"/>
                      <a:pt x="95" y="63"/>
                    </a:cubicBezTo>
                    <a:cubicBezTo>
                      <a:pt x="94" y="63"/>
                      <a:pt x="93" y="65"/>
                      <a:pt x="93" y="66"/>
                    </a:cubicBezTo>
                    <a:cubicBezTo>
                      <a:pt x="92" y="67"/>
                      <a:pt x="88" y="66"/>
                      <a:pt x="87" y="66"/>
                    </a:cubicBezTo>
                    <a:cubicBezTo>
                      <a:pt x="81" y="65"/>
                      <a:pt x="89" y="63"/>
                      <a:pt x="88" y="61"/>
                    </a:cubicBezTo>
                    <a:cubicBezTo>
                      <a:pt x="87" y="58"/>
                      <a:pt x="86" y="54"/>
                      <a:pt x="84" y="52"/>
                    </a:cubicBezTo>
                    <a:cubicBezTo>
                      <a:pt x="83" y="52"/>
                      <a:pt x="81" y="53"/>
                      <a:pt x="81" y="52"/>
                    </a:cubicBezTo>
                    <a:cubicBezTo>
                      <a:pt x="81" y="51"/>
                      <a:pt x="81" y="49"/>
                      <a:pt x="80" y="48"/>
                    </a:cubicBezTo>
                    <a:cubicBezTo>
                      <a:pt x="79" y="47"/>
                      <a:pt x="78" y="53"/>
                      <a:pt x="79" y="53"/>
                    </a:cubicBezTo>
                    <a:cubicBezTo>
                      <a:pt x="78" y="53"/>
                      <a:pt x="75" y="46"/>
                      <a:pt x="75" y="46"/>
                    </a:cubicBezTo>
                    <a:cubicBezTo>
                      <a:pt x="73" y="46"/>
                      <a:pt x="72" y="47"/>
                      <a:pt x="71" y="48"/>
                    </a:cubicBezTo>
                    <a:cubicBezTo>
                      <a:pt x="70" y="48"/>
                      <a:pt x="67" y="50"/>
                      <a:pt x="67" y="49"/>
                    </a:cubicBezTo>
                    <a:cubicBezTo>
                      <a:pt x="67" y="46"/>
                      <a:pt x="66" y="46"/>
                      <a:pt x="69" y="46"/>
                    </a:cubicBezTo>
                    <a:cubicBezTo>
                      <a:pt x="70" y="46"/>
                      <a:pt x="71" y="45"/>
                      <a:pt x="71" y="44"/>
                    </a:cubicBezTo>
                    <a:cubicBezTo>
                      <a:pt x="72" y="43"/>
                      <a:pt x="69" y="43"/>
                      <a:pt x="69" y="43"/>
                    </a:cubicBezTo>
                    <a:cubicBezTo>
                      <a:pt x="68" y="42"/>
                      <a:pt x="64" y="40"/>
                      <a:pt x="64" y="40"/>
                    </a:cubicBezTo>
                    <a:cubicBezTo>
                      <a:pt x="64" y="37"/>
                      <a:pt x="63" y="39"/>
                      <a:pt x="62" y="39"/>
                    </a:cubicBezTo>
                    <a:cubicBezTo>
                      <a:pt x="61" y="39"/>
                      <a:pt x="62" y="34"/>
                      <a:pt x="60" y="35"/>
                    </a:cubicBezTo>
                    <a:cubicBezTo>
                      <a:pt x="59" y="35"/>
                      <a:pt x="59" y="36"/>
                      <a:pt x="57" y="34"/>
                    </a:cubicBezTo>
                    <a:cubicBezTo>
                      <a:pt x="56" y="34"/>
                      <a:pt x="55" y="32"/>
                      <a:pt x="54" y="32"/>
                    </a:cubicBezTo>
                    <a:cubicBezTo>
                      <a:pt x="54" y="32"/>
                      <a:pt x="55" y="33"/>
                      <a:pt x="55" y="33"/>
                    </a:cubicBezTo>
                    <a:cubicBezTo>
                      <a:pt x="55" y="33"/>
                      <a:pt x="52" y="33"/>
                      <a:pt x="52" y="34"/>
                    </a:cubicBezTo>
                    <a:cubicBezTo>
                      <a:pt x="53" y="35"/>
                      <a:pt x="55" y="34"/>
                      <a:pt x="56" y="36"/>
                    </a:cubicBezTo>
                    <a:cubicBezTo>
                      <a:pt x="56" y="38"/>
                      <a:pt x="54" y="38"/>
                      <a:pt x="53" y="38"/>
                    </a:cubicBezTo>
                    <a:cubicBezTo>
                      <a:pt x="51" y="39"/>
                      <a:pt x="46" y="35"/>
                      <a:pt x="44" y="37"/>
                    </a:cubicBezTo>
                    <a:cubicBezTo>
                      <a:pt x="43" y="37"/>
                      <a:pt x="45" y="38"/>
                      <a:pt x="46" y="39"/>
                    </a:cubicBezTo>
                    <a:cubicBezTo>
                      <a:pt x="46" y="40"/>
                      <a:pt x="47" y="39"/>
                      <a:pt x="48" y="39"/>
                    </a:cubicBezTo>
                    <a:cubicBezTo>
                      <a:pt x="49" y="39"/>
                      <a:pt x="52" y="38"/>
                      <a:pt x="52" y="39"/>
                    </a:cubicBezTo>
                    <a:cubicBezTo>
                      <a:pt x="52" y="40"/>
                      <a:pt x="51" y="41"/>
                      <a:pt x="50" y="42"/>
                    </a:cubicBezTo>
                    <a:cubicBezTo>
                      <a:pt x="50" y="42"/>
                      <a:pt x="39" y="35"/>
                      <a:pt x="37" y="36"/>
                    </a:cubicBezTo>
                    <a:cubicBezTo>
                      <a:pt x="38" y="36"/>
                      <a:pt x="39" y="37"/>
                      <a:pt x="40" y="37"/>
                    </a:cubicBezTo>
                    <a:cubicBezTo>
                      <a:pt x="42" y="39"/>
                      <a:pt x="37" y="38"/>
                      <a:pt x="37" y="38"/>
                    </a:cubicBezTo>
                    <a:cubicBezTo>
                      <a:pt x="34" y="36"/>
                      <a:pt x="30" y="38"/>
                      <a:pt x="27" y="37"/>
                    </a:cubicBezTo>
                    <a:cubicBezTo>
                      <a:pt x="23" y="36"/>
                      <a:pt x="20" y="37"/>
                      <a:pt x="17" y="34"/>
                    </a:cubicBezTo>
                    <a:cubicBezTo>
                      <a:pt x="14" y="32"/>
                      <a:pt x="12" y="35"/>
                      <a:pt x="9" y="34"/>
                    </a:cubicBezTo>
                    <a:cubicBezTo>
                      <a:pt x="8" y="33"/>
                      <a:pt x="6" y="33"/>
                      <a:pt x="5" y="32"/>
                    </a:cubicBezTo>
                    <a:cubicBezTo>
                      <a:pt x="5" y="31"/>
                      <a:pt x="2" y="28"/>
                      <a:pt x="4" y="28"/>
                    </a:cubicBezTo>
                    <a:cubicBezTo>
                      <a:pt x="7" y="28"/>
                      <a:pt x="11" y="31"/>
                      <a:pt x="14" y="29"/>
                    </a:cubicBezTo>
                    <a:cubicBezTo>
                      <a:pt x="15" y="28"/>
                      <a:pt x="13" y="27"/>
                      <a:pt x="13" y="27"/>
                    </a:cubicBezTo>
                    <a:cubicBezTo>
                      <a:pt x="11" y="26"/>
                      <a:pt x="9" y="26"/>
                      <a:pt x="8" y="26"/>
                    </a:cubicBezTo>
                    <a:cubicBezTo>
                      <a:pt x="5" y="26"/>
                      <a:pt x="0" y="26"/>
                      <a:pt x="0" y="23"/>
                    </a:cubicBezTo>
                    <a:cubicBezTo>
                      <a:pt x="0" y="19"/>
                      <a:pt x="0" y="16"/>
                      <a:pt x="2" y="12"/>
                    </a:cubicBezTo>
                    <a:cubicBezTo>
                      <a:pt x="3" y="9"/>
                      <a:pt x="6" y="7"/>
                      <a:pt x="9" y="5"/>
                    </a:cubicBezTo>
                    <a:cubicBezTo>
                      <a:pt x="11" y="3"/>
                      <a:pt x="13" y="3"/>
                      <a:pt x="16" y="2"/>
                    </a:cubicBezTo>
                    <a:cubicBezTo>
                      <a:pt x="18" y="2"/>
                      <a:pt x="24" y="0"/>
                      <a:pt x="25" y="3"/>
                    </a:cubicBezTo>
                    <a:cubicBezTo>
                      <a:pt x="25" y="2"/>
                      <a:pt x="20" y="7"/>
                      <a:pt x="19" y="7"/>
                    </a:cubicBezTo>
                    <a:cubicBezTo>
                      <a:pt x="17" y="9"/>
                      <a:pt x="15" y="11"/>
                      <a:pt x="17" y="13"/>
                    </a:cubicBezTo>
                    <a:cubicBezTo>
                      <a:pt x="19" y="15"/>
                      <a:pt x="17" y="16"/>
                      <a:pt x="18" y="18"/>
                    </a:cubicBezTo>
                    <a:cubicBezTo>
                      <a:pt x="18" y="20"/>
                      <a:pt x="20" y="21"/>
                      <a:pt x="21" y="22"/>
                    </a:cubicBezTo>
                    <a:cubicBezTo>
                      <a:pt x="22" y="23"/>
                      <a:pt x="24" y="24"/>
                      <a:pt x="25" y="25"/>
                    </a:cubicBezTo>
                    <a:cubicBezTo>
                      <a:pt x="26" y="26"/>
                      <a:pt x="22" y="26"/>
                      <a:pt x="22" y="27"/>
                    </a:cubicBezTo>
                    <a:cubicBezTo>
                      <a:pt x="22" y="26"/>
                      <a:pt x="26" y="29"/>
                      <a:pt x="26" y="29"/>
                    </a:cubicBezTo>
                    <a:cubicBezTo>
                      <a:pt x="27" y="28"/>
                      <a:pt x="26" y="26"/>
                      <a:pt x="26" y="25"/>
                    </a:cubicBezTo>
                    <a:cubicBezTo>
                      <a:pt x="26" y="25"/>
                      <a:pt x="28" y="24"/>
                      <a:pt x="27" y="23"/>
                    </a:cubicBezTo>
                    <a:cubicBezTo>
                      <a:pt x="26" y="22"/>
                      <a:pt x="22" y="21"/>
                      <a:pt x="21" y="20"/>
                    </a:cubicBezTo>
                    <a:cubicBezTo>
                      <a:pt x="20" y="20"/>
                      <a:pt x="19" y="19"/>
                      <a:pt x="20" y="19"/>
                    </a:cubicBezTo>
                    <a:cubicBezTo>
                      <a:pt x="22" y="19"/>
                      <a:pt x="22" y="18"/>
                      <a:pt x="23" y="17"/>
                    </a:cubicBezTo>
                    <a:cubicBezTo>
                      <a:pt x="25" y="16"/>
                      <a:pt x="28" y="18"/>
                      <a:pt x="29" y="19"/>
                    </a:cubicBezTo>
                    <a:cubicBezTo>
                      <a:pt x="28" y="18"/>
                      <a:pt x="27" y="17"/>
                      <a:pt x="27" y="16"/>
                    </a:cubicBezTo>
                    <a:cubicBezTo>
                      <a:pt x="27" y="14"/>
                      <a:pt x="22" y="15"/>
                      <a:pt x="22" y="13"/>
                    </a:cubicBezTo>
                    <a:cubicBezTo>
                      <a:pt x="20" y="7"/>
                      <a:pt x="29" y="12"/>
                      <a:pt x="29" y="12"/>
                    </a:cubicBezTo>
                    <a:cubicBezTo>
                      <a:pt x="29" y="11"/>
                      <a:pt x="23" y="9"/>
                      <a:pt x="23" y="9"/>
                    </a:cubicBezTo>
                    <a:cubicBezTo>
                      <a:pt x="23" y="8"/>
                      <a:pt x="28" y="9"/>
                      <a:pt x="28" y="9"/>
                    </a:cubicBezTo>
                    <a:cubicBezTo>
                      <a:pt x="28" y="8"/>
                      <a:pt x="25" y="7"/>
                      <a:pt x="25" y="7"/>
                    </a:cubicBezTo>
                    <a:cubicBezTo>
                      <a:pt x="24" y="6"/>
                      <a:pt x="25" y="6"/>
                      <a:pt x="26" y="6"/>
                    </a:cubicBezTo>
                    <a:cubicBezTo>
                      <a:pt x="27" y="7"/>
                      <a:pt x="27" y="6"/>
                      <a:pt x="28" y="6"/>
                    </a:cubicBezTo>
                    <a:cubicBezTo>
                      <a:pt x="30" y="5"/>
                      <a:pt x="30" y="6"/>
                      <a:pt x="32" y="6"/>
                    </a:cubicBezTo>
                    <a:cubicBezTo>
                      <a:pt x="29" y="5"/>
                      <a:pt x="33" y="3"/>
                      <a:pt x="34" y="3"/>
                    </a:cubicBezTo>
                    <a:cubicBezTo>
                      <a:pt x="36" y="2"/>
                      <a:pt x="42" y="2"/>
                      <a:pt x="43" y="4"/>
                    </a:cubicBezTo>
                    <a:cubicBezTo>
                      <a:pt x="44" y="5"/>
                      <a:pt x="44" y="6"/>
                      <a:pt x="44" y="7"/>
                    </a:cubicBezTo>
                    <a:cubicBezTo>
                      <a:pt x="45" y="8"/>
                      <a:pt x="46" y="9"/>
                      <a:pt x="47" y="10"/>
                    </a:cubicBezTo>
                    <a:cubicBezTo>
                      <a:pt x="48" y="12"/>
                      <a:pt x="43" y="16"/>
                      <a:pt x="43" y="16"/>
                    </a:cubicBezTo>
                    <a:cubicBezTo>
                      <a:pt x="44" y="17"/>
                      <a:pt x="46" y="14"/>
                      <a:pt x="47" y="14"/>
                    </a:cubicBezTo>
                    <a:cubicBezTo>
                      <a:pt x="47" y="14"/>
                      <a:pt x="45" y="20"/>
                      <a:pt x="46" y="19"/>
                    </a:cubicBezTo>
                    <a:cubicBezTo>
                      <a:pt x="47" y="19"/>
                      <a:pt x="47" y="17"/>
                      <a:pt x="48" y="17"/>
                    </a:cubicBezTo>
                    <a:cubicBezTo>
                      <a:pt x="50" y="17"/>
                      <a:pt x="50" y="18"/>
                      <a:pt x="52" y="16"/>
                    </a:cubicBezTo>
                    <a:cubicBezTo>
                      <a:pt x="53" y="15"/>
                      <a:pt x="53" y="16"/>
                      <a:pt x="54" y="17"/>
                    </a:cubicBezTo>
                    <a:cubicBezTo>
                      <a:pt x="55" y="18"/>
                      <a:pt x="54" y="18"/>
                      <a:pt x="54" y="19"/>
                    </a:cubicBezTo>
                    <a:cubicBezTo>
                      <a:pt x="54" y="20"/>
                      <a:pt x="59" y="21"/>
                      <a:pt x="60" y="21"/>
                    </a:cubicBezTo>
                    <a:cubicBezTo>
                      <a:pt x="60" y="21"/>
                      <a:pt x="55" y="16"/>
                      <a:pt x="54" y="15"/>
                    </a:cubicBezTo>
                    <a:cubicBezTo>
                      <a:pt x="54" y="15"/>
                      <a:pt x="63" y="18"/>
                      <a:pt x="63" y="17"/>
                    </a:cubicBezTo>
                    <a:cubicBezTo>
                      <a:pt x="63" y="17"/>
                      <a:pt x="57" y="16"/>
                      <a:pt x="57" y="14"/>
                    </a:cubicBezTo>
                    <a:cubicBezTo>
                      <a:pt x="57" y="13"/>
                      <a:pt x="60" y="12"/>
                      <a:pt x="61" y="12"/>
                    </a:cubicBezTo>
                    <a:cubicBezTo>
                      <a:pt x="63" y="11"/>
                      <a:pt x="64" y="12"/>
                      <a:pt x="66" y="13"/>
                    </a:cubicBezTo>
                    <a:cubicBezTo>
                      <a:pt x="69" y="14"/>
                      <a:pt x="73" y="13"/>
                      <a:pt x="74" y="17"/>
                    </a:cubicBezTo>
                    <a:cubicBezTo>
                      <a:pt x="74" y="17"/>
                      <a:pt x="67" y="17"/>
                      <a:pt x="68" y="20"/>
                    </a:cubicBezTo>
                    <a:cubicBezTo>
                      <a:pt x="68" y="19"/>
                      <a:pt x="71" y="18"/>
                      <a:pt x="71" y="18"/>
                    </a:cubicBezTo>
                    <a:cubicBezTo>
                      <a:pt x="73" y="18"/>
                      <a:pt x="70" y="20"/>
                      <a:pt x="70" y="21"/>
                    </a:cubicBezTo>
                    <a:cubicBezTo>
                      <a:pt x="70" y="21"/>
                      <a:pt x="73" y="19"/>
                      <a:pt x="73" y="19"/>
                    </a:cubicBezTo>
                    <a:cubicBezTo>
                      <a:pt x="73" y="18"/>
                      <a:pt x="77" y="18"/>
                      <a:pt x="78" y="19"/>
                    </a:cubicBezTo>
                    <a:cubicBezTo>
                      <a:pt x="82" y="19"/>
                      <a:pt x="73" y="22"/>
                      <a:pt x="74" y="23"/>
                    </a:cubicBezTo>
                    <a:cubicBezTo>
                      <a:pt x="74" y="23"/>
                      <a:pt x="76" y="21"/>
                      <a:pt x="76" y="22"/>
                    </a:cubicBezTo>
                    <a:cubicBezTo>
                      <a:pt x="76" y="23"/>
                      <a:pt x="74" y="25"/>
                      <a:pt x="75" y="26"/>
                    </a:cubicBezTo>
                    <a:cubicBezTo>
                      <a:pt x="74" y="25"/>
                      <a:pt x="78" y="21"/>
                      <a:pt x="79" y="22"/>
                    </a:cubicBezTo>
                    <a:cubicBezTo>
                      <a:pt x="79" y="24"/>
                      <a:pt x="78" y="26"/>
                      <a:pt x="79" y="27"/>
                    </a:cubicBezTo>
                    <a:cubicBezTo>
                      <a:pt x="79" y="27"/>
                      <a:pt x="79" y="23"/>
                      <a:pt x="81" y="23"/>
                    </a:cubicBezTo>
                    <a:cubicBezTo>
                      <a:pt x="83" y="24"/>
                      <a:pt x="80" y="27"/>
                      <a:pt x="81" y="28"/>
                    </a:cubicBezTo>
                    <a:cubicBezTo>
                      <a:pt x="81" y="28"/>
                      <a:pt x="82" y="25"/>
                      <a:pt x="83" y="25"/>
                    </a:cubicBezTo>
                    <a:cubicBezTo>
                      <a:pt x="83" y="25"/>
                      <a:pt x="82" y="28"/>
                      <a:pt x="83" y="28"/>
                    </a:cubicBezTo>
                    <a:cubicBezTo>
                      <a:pt x="82" y="28"/>
                      <a:pt x="85" y="24"/>
                      <a:pt x="86" y="23"/>
                    </a:cubicBezTo>
                    <a:cubicBezTo>
                      <a:pt x="87" y="22"/>
                      <a:pt x="90" y="23"/>
                      <a:pt x="91" y="24"/>
                    </a:cubicBezTo>
                    <a:cubicBezTo>
                      <a:pt x="93" y="25"/>
                      <a:pt x="94" y="27"/>
                      <a:pt x="91" y="27"/>
                    </a:cubicBezTo>
                    <a:cubicBezTo>
                      <a:pt x="90" y="27"/>
                      <a:pt x="86" y="27"/>
                      <a:pt x="86" y="30"/>
                    </a:cubicBezTo>
                    <a:cubicBezTo>
                      <a:pt x="86" y="29"/>
                      <a:pt x="92" y="27"/>
                      <a:pt x="92" y="28"/>
                    </a:cubicBezTo>
                    <a:cubicBezTo>
                      <a:pt x="92" y="28"/>
                      <a:pt x="88" y="30"/>
                      <a:pt x="88" y="31"/>
                    </a:cubicBezTo>
                    <a:cubicBezTo>
                      <a:pt x="88" y="30"/>
                      <a:pt x="92" y="30"/>
                      <a:pt x="92" y="30"/>
                    </a:cubicBezTo>
                    <a:cubicBezTo>
                      <a:pt x="93" y="29"/>
                      <a:pt x="95" y="26"/>
                      <a:pt x="96" y="27"/>
                    </a:cubicBezTo>
                    <a:cubicBezTo>
                      <a:pt x="97" y="29"/>
                      <a:pt x="96" y="31"/>
                      <a:pt x="94" y="31"/>
                    </a:cubicBezTo>
                    <a:cubicBezTo>
                      <a:pt x="93" y="32"/>
                      <a:pt x="92" y="33"/>
                      <a:pt x="91" y="34"/>
                    </a:cubicBezTo>
                    <a:cubicBezTo>
                      <a:pt x="91" y="34"/>
                      <a:pt x="93" y="32"/>
                      <a:pt x="94" y="32"/>
                    </a:cubicBezTo>
                    <a:cubicBezTo>
                      <a:pt x="94" y="32"/>
                      <a:pt x="93" y="36"/>
                      <a:pt x="93" y="36"/>
                    </a:cubicBezTo>
                    <a:cubicBezTo>
                      <a:pt x="92" y="34"/>
                      <a:pt x="99" y="27"/>
                      <a:pt x="100" y="29"/>
                    </a:cubicBezTo>
                    <a:cubicBezTo>
                      <a:pt x="101" y="30"/>
                      <a:pt x="99" y="31"/>
                      <a:pt x="98" y="31"/>
                    </a:cubicBezTo>
                    <a:cubicBezTo>
                      <a:pt x="99" y="31"/>
                      <a:pt x="102" y="31"/>
                      <a:pt x="103" y="31"/>
                    </a:cubicBezTo>
                    <a:cubicBezTo>
                      <a:pt x="104" y="31"/>
                      <a:pt x="106" y="31"/>
                      <a:pt x="107" y="32"/>
                    </a:cubicBezTo>
                    <a:cubicBezTo>
                      <a:pt x="108" y="35"/>
                      <a:pt x="98" y="35"/>
                      <a:pt x="99" y="38"/>
                    </a:cubicBezTo>
                    <a:cubicBezTo>
                      <a:pt x="99" y="38"/>
                      <a:pt x="102" y="35"/>
                      <a:pt x="103" y="35"/>
                    </a:cubicBezTo>
                    <a:cubicBezTo>
                      <a:pt x="104" y="35"/>
                      <a:pt x="106" y="35"/>
                      <a:pt x="106" y="36"/>
                    </a:cubicBezTo>
                    <a:cubicBezTo>
                      <a:pt x="107" y="37"/>
                      <a:pt x="101" y="39"/>
                      <a:pt x="101" y="39"/>
                    </a:cubicBezTo>
                    <a:cubicBezTo>
                      <a:pt x="101" y="39"/>
                      <a:pt x="104" y="38"/>
                      <a:pt x="104" y="38"/>
                    </a:cubicBezTo>
                    <a:cubicBezTo>
                      <a:pt x="105" y="38"/>
                      <a:pt x="107" y="37"/>
                      <a:pt x="108" y="36"/>
                    </a:cubicBezTo>
                    <a:cubicBezTo>
                      <a:pt x="109" y="36"/>
                      <a:pt x="108" y="35"/>
                      <a:pt x="109" y="34"/>
                    </a:cubicBezTo>
                    <a:cubicBezTo>
                      <a:pt x="110" y="34"/>
                      <a:pt x="112" y="36"/>
                      <a:pt x="112" y="37"/>
                    </a:cubicBezTo>
                    <a:cubicBezTo>
                      <a:pt x="116" y="40"/>
                      <a:pt x="112" y="39"/>
                      <a:pt x="109" y="40"/>
                    </a:cubicBezTo>
                    <a:cubicBezTo>
                      <a:pt x="109" y="40"/>
                      <a:pt x="102" y="42"/>
                      <a:pt x="102" y="41"/>
                    </a:cubicBezTo>
                    <a:cubicBezTo>
                      <a:pt x="102" y="42"/>
                      <a:pt x="118" y="42"/>
                      <a:pt x="117" y="44"/>
                    </a:cubicBezTo>
                    <a:cubicBezTo>
                      <a:pt x="116" y="45"/>
                      <a:pt x="111" y="45"/>
                      <a:pt x="110" y="44"/>
                    </a:cubicBezTo>
                    <a:cubicBezTo>
                      <a:pt x="110" y="44"/>
                      <a:pt x="106" y="45"/>
                      <a:pt x="106" y="45"/>
                    </a:cubicBezTo>
                    <a:cubicBezTo>
                      <a:pt x="107" y="46"/>
                      <a:pt x="110" y="45"/>
                      <a:pt x="110" y="46"/>
                    </a:cubicBezTo>
                    <a:cubicBezTo>
                      <a:pt x="111" y="46"/>
                      <a:pt x="107" y="47"/>
                      <a:pt x="107" y="48"/>
                    </a:cubicBezTo>
                    <a:cubicBezTo>
                      <a:pt x="107" y="50"/>
                      <a:pt x="111" y="51"/>
                      <a:pt x="112" y="51"/>
                    </a:cubicBezTo>
                    <a:cubicBezTo>
                      <a:pt x="114" y="52"/>
                      <a:pt x="117" y="52"/>
                      <a:pt x="118" y="54"/>
                    </a:cubicBezTo>
                    <a:cubicBezTo>
                      <a:pt x="119" y="55"/>
                      <a:pt x="119" y="56"/>
                      <a:pt x="120" y="56"/>
                    </a:cubicBezTo>
                    <a:cubicBezTo>
                      <a:pt x="120" y="56"/>
                      <a:pt x="122" y="55"/>
                      <a:pt x="122" y="55"/>
                    </a:cubicBezTo>
                    <a:cubicBezTo>
                      <a:pt x="122" y="55"/>
                      <a:pt x="122" y="57"/>
                      <a:pt x="123" y="57"/>
                    </a:cubicBezTo>
                    <a:cubicBezTo>
                      <a:pt x="123" y="57"/>
                      <a:pt x="123" y="55"/>
                      <a:pt x="124" y="55"/>
                    </a:cubicBezTo>
                    <a:cubicBezTo>
                      <a:pt x="124" y="55"/>
                      <a:pt x="124" y="57"/>
                      <a:pt x="124" y="57"/>
                    </a:cubicBezTo>
                    <a:cubicBezTo>
                      <a:pt x="124" y="58"/>
                      <a:pt x="126" y="57"/>
                      <a:pt x="127" y="57"/>
                    </a:cubicBezTo>
                    <a:cubicBezTo>
                      <a:pt x="127" y="57"/>
                      <a:pt x="129" y="58"/>
                      <a:pt x="129" y="59"/>
                    </a:cubicBezTo>
                    <a:cubicBezTo>
                      <a:pt x="129" y="60"/>
                      <a:pt x="128" y="59"/>
                      <a:pt x="128" y="60"/>
                    </a:cubicBezTo>
                    <a:cubicBezTo>
                      <a:pt x="129" y="59"/>
                      <a:pt x="138" y="62"/>
                      <a:pt x="138" y="62"/>
                    </a:cubicBezTo>
                    <a:cubicBezTo>
                      <a:pt x="137" y="63"/>
                      <a:pt x="137" y="63"/>
                      <a:pt x="137" y="63"/>
                    </a:cubicBezTo>
                    <a:cubicBezTo>
                      <a:pt x="137" y="64"/>
                      <a:pt x="139" y="63"/>
                      <a:pt x="139" y="63"/>
                    </a:cubicBezTo>
                    <a:cubicBezTo>
                      <a:pt x="140" y="62"/>
                      <a:pt x="140" y="63"/>
                      <a:pt x="141" y="64"/>
                    </a:cubicBezTo>
                    <a:cubicBezTo>
                      <a:pt x="142" y="64"/>
                      <a:pt x="144" y="66"/>
                      <a:pt x="143" y="67"/>
                    </a:cubicBezTo>
                    <a:cubicBezTo>
                      <a:pt x="143" y="67"/>
                      <a:pt x="141" y="67"/>
                      <a:pt x="141" y="67"/>
                    </a:cubicBezTo>
                    <a:cubicBezTo>
                      <a:pt x="141" y="68"/>
                      <a:pt x="143" y="68"/>
                      <a:pt x="142" y="69"/>
                    </a:cubicBezTo>
                    <a:cubicBezTo>
                      <a:pt x="142" y="69"/>
                      <a:pt x="139" y="69"/>
                      <a:pt x="139" y="69"/>
                    </a:cubicBezTo>
                    <a:cubicBezTo>
                      <a:pt x="137" y="70"/>
                      <a:pt x="139" y="70"/>
                      <a:pt x="139" y="71"/>
                    </a:cubicBezTo>
                    <a:cubicBezTo>
                      <a:pt x="140" y="73"/>
                      <a:pt x="136" y="71"/>
                      <a:pt x="135" y="71"/>
                    </a:cubicBezTo>
                    <a:cubicBezTo>
                      <a:pt x="136" y="72"/>
                      <a:pt x="138" y="73"/>
                      <a:pt x="137" y="74"/>
                    </a:cubicBezTo>
                    <a:cubicBezTo>
                      <a:pt x="136" y="74"/>
                      <a:pt x="132" y="74"/>
                      <a:pt x="133" y="73"/>
                    </a:cubicBezTo>
                    <a:cubicBezTo>
                      <a:pt x="132" y="74"/>
                      <a:pt x="135" y="76"/>
                      <a:pt x="134" y="77"/>
                    </a:cubicBezTo>
                    <a:cubicBezTo>
                      <a:pt x="133" y="77"/>
                      <a:pt x="133" y="75"/>
                      <a:pt x="132" y="76"/>
                    </a:cubicBezTo>
                    <a:cubicBezTo>
                      <a:pt x="131" y="77"/>
                      <a:pt x="135" y="82"/>
                      <a:pt x="131" y="79"/>
                    </a:cubicBezTo>
                    <a:cubicBezTo>
                      <a:pt x="131" y="79"/>
                      <a:pt x="128" y="77"/>
                      <a:pt x="128" y="77"/>
                    </a:cubicBezTo>
                    <a:cubicBezTo>
                      <a:pt x="127" y="78"/>
                      <a:pt x="127" y="79"/>
                      <a:pt x="126" y="79"/>
                    </a:cubicBezTo>
                    <a:cubicBezTo>
                      <a:pt x="126" y="78"/>
                      <a:pt x="127" y="77"/>
                      <a:pt x="127" y="76"/>
                    </a:cubicBezTo>
                    <a:cubicBezTo>
                      <a:pt x="127" y="77"/>
                      <a:pt x="125" y="77"/>
                      <a:pt x="125" y="77"/>
                    </a:cubicBezTo>
                    <a:cubicBezTo>
                      <a:pt x="124" y="76"/>
                      <a:pt x="126" y="75"/>
                      <a:pt x="125" y="74"/>
                    </a:cubicBezTo>
                    <a:cubicBezTo>
                      <a:pt x="125" y="74"/>
                      <a:pt x="123" y="75"/>
                      <a:pt x="123" y="75"/>
                    </a:cubicBezTo>
                    <a:cubicBezTo>
                      <a:pt x="122" y="74"/>
                      <a:pt x="123" y="72"/>
                      <a:pt x="123" y="72"/>
                    </a:cubicBezTo>
                    <a:cubicBezTo>
                      <a:pt x="124" y="72"/>
                      <a:pt x="128" y="70"/>
                      <a:pt x="127" y="70"/>
                    </a:cubicBezTo>
                    <a:cubicBezTo>
                      <a:pt x="126" y="69"/>
                      <a:pt x="122" y="73"/>
                      <a:pt x="120" y="72"/>
                    </a:cubicBezTo>
                    <a:cubicBezTo>
                      <a:pt x="120" y="72"/>
                      <a:pt x="123" y="69"/>
                      <a:pt x="122" y="69"/>
                    </a:cubicBezTo>
                    <a:cubicBezTo>
                      <a:pt x="121" y="69"/>
                      <a:pt x="120" y="71"/>
                      <a:pt x="119" y="70"/>
                    </a:cubicBezTo>
                    <a:cubicBezTo>
                      <a:pt x="118" y="69"/>
                      <a:pt x="117" y="69"/>
                      <a:pt x="116" y="68"/>
                    </a:cubicBezTo>
                    <a:cubicBezTo>
                      <a:pt x="115" y="67"/>
                      <a:pt x="114" y="66"/>
                      <a:pt x="113" y="67"/>
                    </a:cubicBezTo>
                    <a:cubicBezTo>
                      <a:pt x="113" y="68"/>
                      <a:pt x="113" y="68"/>
                      <a:pt x="113" y="69"/>
                    </a:cubicBezTo>
                    <a:cubicBezTo>
                      <a:pt x="113" y="69"/>
                      <a:pt x="112" y="69"/>
                      <a:pt x="112" y="69"/>
                    </a:cubicBezTo>
                    <a:cubicBezTo>
                      <a:pt x="112" y="70"/>
                      <a:pt x="116" y="72"/>
                      <a:pt x="112" y="72"/>
                    </a:cubicBezTo>
                    <a:cubicBezTo>
                      <a:pt x="111" y="72"/>
                      <a:pt x="107" y="71"/>
                      <a:pt x="108" y="70"/>
                    </a:cubicBezTo>
                    <a:cubicBezTo>
                      <a:pt x="107" y="72"/>
                      <a:pt x="111" y="74"/>
                      <a:pt x="112" y="75"/>
                    </a:cubicBezTo>
                    <a:cubicBezTo>
                      <a:pt x="114" y="75"/>
                      <a:pt x="114" y="78"/>
                      <a:pt x="115" y="79"/>
                    </a:cubicBezTo>
                    <a:cubicBezTo>
                      <a:pt x="116" y="80"/>
                      <a:pt x="116" y="81"/>
                      <a:pt x="117" y="81"/>
                    </a:cubicBezTo>
                    <a:cubicBezTo>
                      <a:pt x="118" y="81"/>
                      <a:pt x="117" y="80"/>
                      <a:pt x="118" y="80"/>
                    </a:cubicBezTo>
                    <a:cubicBezTo>
                      <a:pt x="118" y="80"/>
                      <a:pt x="119" y="81"/>
                      <a:pt x="119" y="82"/>
                    </a:cubicBezTo>
                    <a:cubicBezTo>
                      <a:pt x="120" y="83"/>
                      <a:pt x="120" y="82"/>
                      <a:pt x="121" y="81"/>
                    </a:cubicBezTo>
                    <a:cubicBezTo>
                      <a:pt x="122" y="81"/>
                      <a:pt x="121" y="85"/>
                      <a:pt x="122" y="84"/>
                    </a:cubicBezTo>
                    <a:cubicBezTo>
                      <a:pt x="123" y="84"/>
                      <a:pt x="122" y="83"/>
                      <a:pt x="123" y="82"/>
                    </a:cubicBezTo>
                    <a:cubicBezTo>
                      <a:pt x="123" y="82"/>
                      <a:pt x="123" y="84"/>
                      <a:pt x="123" y="85"/>
                    </a:cubicBezTo>
                    <a:cubicBezTo>
                      <a:pt x="123" y="86"/>
                      <a:pt x="123" y="86"/>
                      <a:pt x="124" y="87"/>
                    </a:cubicBezTo>
                    <a:cubicBezTo>
                      <a:pt x="125" y="87"/>
                      <a:pt x="126" y="88"/>
                      <a:pt x="126" y="89"/>
                    </a:cubicBezTo>
                    <a:cubicBezTo>
                      <a:pt x="127" y="89"/>
                      <a:pt x="128" y="93"/>
                      <a:pt x="128" y="93"/>
                    </a:cubicBezTo>
                    <a:cubicBezTo>
                      <a:pt x="127" y="92"/>
                      <a:pt x="127" y="91"/>
                      <a:pt x="127" y="91"/>
                    </a:cubicBezTo>
                    <a:cubicBezTo>
                      <a:pt x="126" y="91"/>
                      <a:pt x="127" y="95"/>
                      <a:pt x="127" y="95"/>
                    </a:cubicBezTo>
                    <a:cubicBezTo>
                      <a:pt x="127" y="95"/>
                      <a:pt x="125" y="91"/>
                      <a:pt x="124" y="90"/>
                    </a:cubicBezTo>
                    <a:cubicBezTo>
                      <a:pt x="124" y="90"/>
                      <a:pt x="125" y="94"/>
                      <a:pt x="126" y="95"/>
                    </a:cubicBezTo>
                    <a:cubicBezTo>
                      <a:pt x="126" y="98"/>
                      <a:pt x="124" y="95"/>
                      <a:pt x="124" y="96"/>
                    </a:cubicBezTo>
                    <a:cubicBezTo>
                      <a:pt x="123" y="97"/>
                      <a:pt x="128" y="99"/>
                      <a:pt x="128" y="100"/>
                    </a:cubicBezTo>
                    <a:cubicBezTo>
                      <a:pt x="128" y="101"/>
                      <a:pt x="119" y="95"/>
                      <a:pt x="118" y="95"/>
                    </a:cubicBezTo>
                    <a:cubicBezTo>
                      <a:pt x="118" y="95"/>
                      <a:pt x="118" y="96"/>
                      <a:pt x="118" y="96"/>
                    </a:cubicBezTo>
                    <a:cubicBezTo>
                      <a:pt x="118" y="97"/>
                      <a:pt x="116" y="93"/>
                      <a:pt x="115" y="93"/>
                    </a:cubicBezTo>
                    <a:cubicBezTo>
                      <a:pt x="115" y="93"/>
                      <a:pt x="116" y="95"/>
                      <a:pt x="116" y="95"/>
                    </a:cubicBezTo>
                    <a:cubicBezTo>
                      <a:pt x="115" y="96"/>
                      <a:pt x="113" y="92"/>
                      <a:pt x="112" y="91"/>
                    </a:cubicBezTo>
                    <a:cubicBezTo>
                      <a:pt x="111" y="90"/>
                      <a:pt x="111" y="92"/>
                      <a:pt x="110" y="93"/>
                    </a:cubicBezTo>
                    <a:cubicBezTo>
                      <a:pt x="110" y="94"/>
                      <a:pt x="108" y="90"/>
                      <a:pt x="108" y="90"/>
                    </a:cubicBezTo>
                    <a:cubicBezTo>
                      <a:pt x="108" y="90"/>
                      <a:pt x="105" y="90"/>
                      <a:pt x="105" y="90"/>
                    </a:cubicBezTo>
                    <a:cubicBezTo>
                      <a:pt x="105" y="91"/>
                      <a:pt x="106" y="92"/>
                      <a:pt x="107" y="92"/>
                    </a:cubicBezTo>
                    <a:cubicBezTo>
                      <a:pt x="108" y="93"/>
                      <a:pt x="108" y="93"/>
                      <a:pt x="109" y="94"/>
                    </a:cubicBezTo>
                    <a:cubicBezTo>
                      <a:pt x="110" y="95"/>
                      <a:pt x="112" y="96"/>
                      <a:pt x="114" y="97"/>
                    </a:cubicBezTo>
                    <a:cubicBezTo>
                      <a:pt x="116" y="99"/>
                      <a:pt x="117" y="100"/>
                      <a:pt x="118" y="102"/>
                    </a:cubicBezTo>
                    <a:cubicBezTo>
                      <a:pt x="120" y="105"/>
                      <a:pt x="120" y="105"/>
                      <a:pt x="117" y="104"/>
                    </a:cubicBezTo>
                    <a:cubicBezTo>
                      <a:pt x="113" y="102"/>
                      <a:pt x="106" y="103"/>
                      <a:pt x="103" y="99"/>
                    </a:cubicBezTo>
                    <a:cubicBezTo>
                      <a:pt x="102" y="97"/>
                      <a:pt x="99" y="99"/>
                      <a:pt x="97" y="97"/>
                    </a:cubicBezTo>
                    <a:cubicBezTo>
                      <a:pt x="96" y="96"/>
                      <a:pt x="90" y="94"/>
                      <a:pt x="90" y="93"/>
                    </a:cubicBezTo>
                    <a:cubicBezTo>
                      <a:pt x="90" y="92"/>
                      <a:pt x="93" y="93"/>
                      <a:pt x="93" y="92"/>
                    </a:cubicBezTo>
                    <a:cubicBezTo>
                      <a:pt x="94" y="91"/>
                      <a:pt x="91" y="90"/>
                      <a:pt x="91" y="90"/>
                    </a:cubicBezTo>
                    <a:cubicBezTo>
                      <a:pt x="88" y="89"/>
                      <a:pt x="86" y="87"/>
                      <a:pt x="84" y="86"/>
                    </a:cubicBezTo>
                    <a:cubicBezTo>
                      <a:pt x="83" y="85"/>
                      <a:pt x="84" y="84"/>
                      <a:pt x="82" y="84"/>
                    </a:cubicBezTo>
                    <a:cubicBezTo>
                      <a:pt x="82" y="83"/>
                      <a:pt x="77" y="83"/>
                      <a:pt x="77" y="83"/>
                    </a:cubicBezTo>
                    <a:cubicBezTo>
                      <a:pt x="77" y="84"/>
                      <a:pt x="78" y="82"/>
                      <a:pt x="77" y="8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1" name="Freeform 549">
                <a:extLst>
                  <a:ext uri="{FF2B5EF4-FFF2-40B4-BE49-F238E27FC236}">
                    <a16:creationId xmlns:a16="http://schemas.microsoft.com/office/drawing/2014/main" xmlns="" id="{D7A2278D-8E9F-424B-A0A1-0766624BAA1C}"/>
                  </a:ext>
                </a:extLst>
              </p:cNvPr>
              <p:cNvSpPr>
                <a:spLocks/>
              </p:cNvSpPr>
              <p:nvPr/>
            </p:nvSpPr>
            <p:spPr bwMode="auto">
              <a:xfrm>
                <a:off x="8372164" y="5637283"/>
                <a:ext cx="57323" cy="19114"/>
              </a:xfrm>
              <a:custGeom>
                <a:avLst/>
                <a:gdLst>
                  <a:gd name="T0" fmla="*/ 5 w 6"/>
                  <a:gd name="T1" fmla="*/ 1 h 2"/>
                  <a:gd name="T2" fmla="*/ 1 w 6"/>
                  <a:gd name="T3" fmla="*/ 0 h 2"/>
                  <a:gd name="T4" fmla="*/ 5 w 6"/>
                  <a:gd name="T5" fmla="*/ 1 h 2"/>
                </a:gdLst>
                <a:ahLst/>
                <a:cxnLst>
                  <a:cxn ang="0">
                    <a:pos x="T0" y="T1"/>
                  </a:cxn>
                  <a:cxn ang="0">
                    <a:pos x="T2" y="T3"/>
                  </a:cxn>
                  <a:cxn ang="0">
                    <a:pos x="T4" y="T5"/>
                  </a:cxn>
                </a:cxnLst>
                <a:rect l="0" t="0" r="r" b="b"/>
                <a:pathLst>
                  <a:path w="6" h="2">
                    <a:moveTo>
                      <a:pt x="5" y="1"/>
                    </a:moveTo>
                    <a:cubicBezTo>
                      <a:pt x="5" y="2"/>
                      <a:pt x="0" y="0"/>
                      <a:pt x="1" y="0"/>
                    </a:cubicBezTo>
                    <a:cubicBezTo>
                      <a:pt x="3" y="0"/>
                      <a:pt x="6" y="0"/>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2" name="Freeform 550">
                <a:extLst>
                  <a:ext uri="{FF2B5EF4-FFF2-40B4-BE49-F238E27FC236}">
                    <a16:creationId xmlns:a16="http://schemas.microsoft.com/office/drawing/2014/main" xmlns="" id="{49C651DA-4DDE-5149-966C-614AA23E6F08}"/>
                  </a:ext>
                </a:extLst>
              </p:cNvPr>
              <p:cNvSpPr>
                <a:spLocks/>
              </p:cNvSpPr>
              <p:nvPr/>
            </p:nvSpPr>
            <p:spPr bwMode="auto">
              <a:xfrm>
                <a:off x="8203376" y="5226347"/>
                <a:ext cx="76432" cy="19114"/>
              </a:xfrm>
              <a:custGeom>
                <a:avLst/>
                <a:gdLst>
                  <a:gd name="T0" fmla="*/ 7 w 8"/>
                  <a:gd name="T1" fmla="*/ 1 h 2"/>
                  <a:gd name="T2" fmla="*/ 2 w 8"/>
                  <a:gd name="T3" fmla="*/ 2 h 2"/>
                  <a:gd name="T4" fmla="*/ 3 w 8"/>
                  <a:gd name="T5" fmla="*/ 0 h 2"/>
                  <a:gd name="T6" fmla="*/ 7 w 8"/>
                  <a:gd name="T7" fmla="*/ 1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8" y="2"/>
                      <a:pt x="3" y="2"/>
                      <a:pt x="2" y="2"/>
                    </a:cubicBezTo>
                    <a:cubicBezTo>
                      <a:pt x="0" y="1"/>
                      <a:pt x="2" y="0"/>
                      <a:pt x="3" y="0"/>
                    </a:cubicBezTo>
                    <a:cubicBezTo>
                      <a:pt x="5" y="0"/>
                      <a:pt x="7" y="0"/>
                      <a:pt x="7" y="1"/>
                    </a:cubicBezTo>
                    <a:cubicBezTo>
                      <a:pt x="8" y="2"/>
                      <a:pt x="7" y="0"/>
                      <a:pt x="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3" name="Freeform 551">
                <a:extLst>
                  <a:ext uri="{FF2B5EF4-FFF2-40B4-BE49-F238E27FC236}">
                    <a16:creationId xmlns:a16="http://schemas.microsoft.com/office/drawing/2014/main" xmlns="" id="{A96B6CA9-231A-674B-8960-300D0068CE14}"/>
                  </a:ext>
                </a:extLst>
              </p:cNvPr>
              <p:cNvSpPr>
                <a:spLocks/>
              </p:cNvSpPr>
              <p:nvPr/>
            </p:nvSpPr>
            <p:spPr bwMode="auto">
              <a:xfrm>
                <a:off x="8091911" y="5207233"/>
                <a:ext cx="111465" cy="92380"/>
              </a:xfrm>
              <a:custGeom>
                <a:avLst/>
                <a:gdLst>
                  <a:gd name="T0" fmla="*/ 10 w 12"/>
                  <a:gd name="T1" fmla="*/ 7 h 10"/>
                  <a:gd name="T2" fmla="*/ 3 w 12"/>
                  <a:gd name="T3" fmla="*/ 9 h 10"/>
                  <a:gd name="T4" fmla="*/ 2 w 12"/>
                  <a:gd name="T5" fmla="*/ 2 h 10"/>
                  <a:gd name="T6" fmla="*/ 9 w 12"/>
                  <a:gd name="T7" fmla="*/ 0 h 10"/>
                  <a:gd name="T8" fmla="*/ 10 w 12"/>
                  <a:gd name="T9" fmla="*/ 7 h 10"/>
                  <a:gd name="T10" fmla="*/ 10 w 12"/>
                  <a:gd name="T11" fmla="*/ 7 h 10"/>
                </a:gdLst>
                <a:ahLst/>
                <a:cxnLst>
                  <a:cxn ang="0">
                    <a:pos x="T0" y="T1"/>
                  </a:cxn>
                  <a:cxn ang="0">
                    <a:pos x="T2" y="T3"/>
                  </a:cxn>
                  <a:cxn ang="0">
                    <a:pos x="T4" y="T5"/>
                  </a:cxn>
                  <a:cxn ang="0">
                    <a:pos x="T6" y="T7"/>
                  </a:cxn>
                  <a:cxn ang="0">
                    <a:pos x="T8" y="T9"/>
                  </a:cxn>
                  <a:cxn ang="0">
                    <a:pos x="T10" y="T11"/>
                  </a:cxn>
                </a:cxnLst>
                <a:rect l="0" t="0" r="r" b="b"/>
                <a:pathLst>
                  <a:path w="12" h="10">
                    <a:moveTo>
                      <a:pt x="10" y="7"/>
                    </a:moveTo>
                    <a:cubicBezTo>
                      <a:pt x="8" y="8"/>
                      <a:pt x="6" y="10"/>
                      <a:pt x="3" y="9"/>
                    </a:cubicBezTo>
                    <a:cubicBezTo>
                      <a:pt x="0" y="7"/>
                      <a:pt x="0" y="4"/>
                      <a:pt x="2" y="2"/>
                    </a:cubicBezTo>
                    <a:cubicBezTo>
                      <a:pt x="3" y="0"/>
                      <a:pt x="7" y="0"/>
                      <a:pt x="9" y="0"/>
                    </a:cubicBezTo>
                    <a:cubicBezTo>
                      <a:pt x="11" y="0"/>
                      <a:pt x="12" y="5"/>
                      <a:pt x="10" y="7"/>
                    </a:cubicBezTo>
                    <a:cubicBezTo>
                      <a:pt x="9" y="8"/>
                      <a:pt x="12" y="6"/>
                      <a:pt x="10"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4" name="Freeform 552">
                <a:extLst>
                  <a:ext uri="{FF2B5EF4-FFF2-40B4-BE49-F238E27FC236}">
                    <a16:creationId xmlns:a16="http://schemas.microsoft.com/office/drawing/2014/main" xmlns="" id="{4105C2DB-B9E5-7444-87EB-FE1F023FA4A1}"/>
                  </a:ext>
                </a:extLst>
              </p:cNvPr>
              <p:cNvSpPr>
                <a:spLocks/>
              </p:cNvSpPr>
              <p:nvPr/>
            </p:nvSpPr>
            <p:spPr bwMode="auto">
              <a:xfrm>
                <a:off x="7989999" y="5124408"/>
                <a:ext cx="63695" cy="35042"/>
              </a:xfrm>
              <a:custGeom>
                <a:avLst/>
                <a:gdLst>
                  <a:gd name="T0" fmla="*/ 1 w 7"/>
                  <a:gd name="T1" fmla="*/ 4 h 4"/>
                  <a:gd name="T2" fmla="*/ 5 w 7"/>
                  <a:gd name="T3" fmla="*/ 0 h 4"/>
                  <a:gd name="T4" fmla="*/ 1 w 7"/>
                  <a:gd name="T5" fmla="*/ 4 h 4"/>
                </a:gdLst>
                <a:ahLst/>
                <a:cxnLst>
                  <a:cxn ang="0">
                    <a:pos x="T0" y="T1"/>
                  </a:cxn>
                  <a:cxn ang="0">
                    <a:pos x="T2" y="T3"/>
                  </a:cxn>
                  <a:cxn ang="0">
                    <a:pos x="T4" y="T5"/>
                  </a:cxn>
                </a:cxnLst>
                <a:rect l="0" t="0" r="r" b="b"/>
                <a:pathLst>
                  <a:path w="7" h="4">
                    <a:moveTo>
                      <a:pt x="1" y="4"/>
                    </a:moveTo>
                    <a:cubicBezTo>
                      <a:pt x="0" y="4"/>
                      <a:pt x="4" y="0"/>
                      <a:pt x="5" y="0"/>
                    </a:cubicBezTo>
                    <a:cubicBezTo>
                      <a:pt x="7" y="1"/>
                      <a:pt x="3" y="4"/>
                      <a:pt x="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5" name="Freeform 553">
                <a:extLst>
                  <a:ext uri="{FF2B5EF4-FFF2-40B4-BE49-F238E27FC236}">
                    <a16:creationId xmlns:a16="http://schemas.microsoft.com/office/drawing/2014/main" xmlns="" id="{3981AB02-0085-A141-A241-A3984F88BE52}"/>
                  </a:ext>
                </a:extLst>
              </p:cNvPr>
              <p:cNvSpPr>
                <a:spLocks/>
              </p:cNvSpPr>
              <p:nvPr/>
            </p:nvSpPr>
            <p:spPr bwMode="auto">
              <a:xfrm>
                <a:off x="8082358" y="5114850"/>
                <a:ext cx="57323" cy="28669"/>
              </a:xfrm>
              <a:custGeom>
                <a:avLst/>
                <a:gdLst>
                  <a:gd name="T0" fmla="*/ 2 w 6"/>
                  <a:gd name="T1" fmla="*/ 3 h 3"/>
                  <a:gd name="T2" fmla="*/ 2 w 6"/>
                  <a:gd name="T3" fmla="*/ 1 h 3"/>
                  <a:gd name="T4" fmla="*/ 2 w 6"/>
                  <a:gd name="T5" fmla="*/ 3 h 3"/>
                </a:gdLst>
                <a:ahLst/>
                <a:cxnLst>
                  <a:cxn ang="0">
                    <a:pos x="T0" y="T1"/>
                  </a:cxn>
                  <a:cxn ang="0">
                    <a:pos x="T2" y="T3"/>
                  </a:cxn>
                  <a:cxn ang="0">
                    <a:pos x="T4" y="T5"/>
                  </a:cxn>
                </a:cxnLst>
                <a:rect l="0" t="0" r="r" b="b"/>
                <a:pathLst>
                  <a:path w="6" h="3">
                    <a:moveTo>
                      <a:pt x="2" y="3"/>
                    </a:moveTo>
                    <a:cubicBezTo>
                      <a:pt x="2" y="3"/>
                      <a:pt x="0" y="1"/>
                      <a:pt x="2" y="1"/>
                    </a:cubicBezTo>
                    <a:cubicBezTo>
                      <a:pt x="3" y="0"/>
                      <a:pt x="6" y="3"/>
                      <a:pt x="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6" name="Freeform 554">
                <a:extLst>
                  <a:ext uri="{FF2B5EF4-FFF2-40B4-BE49-F238E27FC236}">
                    <a16:creationId xmlns:a16="http://schemas.microsoft.com/office/drawing/2014/main" xmlns="" id="{27EEDBE8-A211-7749-8B12-EED146BE9D78}"/>
                  </a:ext>
                </a:extLst>
              </p:cNvPr>
              <p:cNvSpPr>
                <a:spLocks/>
              </p:cNvSpPr>
              <p:nvPr/>
            </p:nvSpPr>
            <p:spPr bwMode="auto">
              <a:xfrm>
                <a:off x="8028216" y="5095739"/>
                <a:ext cx="44586" cy="19114"/>
              </a:xfrm>
              <a:custGeom>
                <a:avLst/>
                <a:gdLst>
                  <a:gd name="T0" fmla="*/ 0 w 5"/>
                  <a:gd name="T1" fmla="*/ 1 h 2"/>
                  <a:gd name="T2" fmla="*/ 4 w 5"/>
                  <a:gd name="T3" fmla="*/ 0 h 2"/>
                  <a:gd name="T4" fmla="*/ 0 w 5"/>
                  <a:gd name="T5" fmla="*/ 1 h 2"/>
                </a:gdLst>
                <a:ahLst/>
                <a:cxnLst>
                  <a:cxn ang="0">
                    <a:pos x="T0" y="T1"/>
                  </a:cxn>
                  <a:cxn ang="0">
                    <a:pos x="T2" y="T3"/>
                  </a:cxn>
                  <a:cxn ang="0">
                    <a:pos x="T4" y="T5"/>
                  </a:cxn>
                </a:cxnLst>
                <a:rect l="0" t="0" r="r" b="b"/>
                <a:pathLst>
                  <a:path w="5" h="2">
                    <a:moveTo>
                      <a:pt x="0" y="1"/>
                    </a:moveTo>
                    <a:cubicBezTo>
                      <a:pt x="2" y="2"/>
                      <a:pt x="5" y="1"/>
                      <a:pt x="4" y="0"/>
                    </a:cubicBezTo>
                    <a:cubicBezTo>
                      <a:pt x="2" y="0"/>
                      <a:pt x="0" y="1"/>
                      <a:pt x="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7" name="Freeform 555">
                <a:extLst>
                  <a:ext uri="{FF2B5EF4-FFF2-40B4-BE49-F238E27FC236}">
                    <a16:creationId xmlns:a16="http://schemas.microsoft.com/office/drawing/2014/main" xmlns="" id="{77A064DD-4049-4745-8541-D0118B5BD062}"/>
                  </a:ext>
                </a:extLst>
              </p:cNvPr>
              <p:cNvSpPr>
                <a:spLocks/>
              </p:cNvSpPr>
              <p:nvPr/>
            </p:nvSpPr>
            <p:spPr bwMode="auto">
              <a:xfrm>
                <a:off x="7913567" y="4738956"/>
                <a:ext cx="245223" cy="105124"/>
              </a:xfrm>
              <a:custGeom>
                <a:avLst/>
                <a:gdLst>
                  <a:gd name="T0" fmla="*/ 25 w 26"/>
                  <a:gd name="T1" fmla="*/ 9 h 11"/>
                  <a:gd name="T2" fmla="*/ 18 w 26"/>
                  <a:gd name="T3" fmla="*/ 8 h 11"/>
                  <a:gd name="T4" fmla="*/ 10 w 26"/>
                  <a:gd name="T5" fmla="*/ 10 h 11"/>
                  <a:gd name="T6" fmla="*/ 3 w 26"/>
                  <a:gd name="T7" fmla="*/ 6 h 11"/>
                  <a:gd name="T8" fmla="*/ 2 w 26"/>
                  <a:gd name="T9" fmla="*/ 1 h 11"/>
                  <a:gd name="T10" fmla="*/ 8 w 26"/>
                  <a:gd name="T11" fmla="*/ 2 h 11"/>
                  <a:gd name="T12" fmla="*/ 17 w 26"/>
                  <a:gd name="T13" fmla="*/ 2 h 11"/>
                  <a:gd name="T14" fmla="*/ 22 w 26"/>
                  <a:gd name="T15" fmla="*/ 5 h 11"/>
                  <a:gd name="T16" fmla="*/ 25 w 26"/>
                  <a:gd name="T17" fmla="*/ 9 h 11"/>
                  <a:gd name="T18" fmla="*/ 25 w 26"/>
                  <a:gd name="T1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1">
                    <a:moveTo>
                      <a:pt x="25" y="9"/>
                    </a:moveTo>
                    <a:cubicBezTo>
                      <a:pt x="22" y="9"/>
                      <a:pt x="20" y="8"/>
                      <a:pt x="18" y="8"/>
                    </a:cubicBezTo>
                    <a:cubicBezTo>
                      <a:pt x="15" y="8"/>
                      <a:pt x="13" y="10"/>
                      <a:pt x="10" y="10"/>
                    </a:cubicBezTo>
                    <a:cubicBezTo>
                      <a:pt x="7" y="11"/>
                      <a:pt x="6" y="7"/>
                      <a:pt x="3" y="6"/>
                    </a:cubicBezTo>
                    <a:cubicBezTo>
                      <a:pt x="2" y="5"/>
                      <a:pt x="0" y="3"/>
                      <a:pt x="2" y="1"/>
                    </a:cubicBezTo>
                    <a:cubicBezTo>
                      <a:pt x="3" y="0"/>
                      <a:pt x="7" y="2"/>
                      <a:pt x="8" y="2"/>
                    </a:cubicBezTo>
                    <a:cubicBezTo>
                      <a:pt x="11" y="3"/>
                      <a:pt x="14" y="1"/>
                      <a:pt x="17" y="2"/>
                    </a:cubicBezTo>
                    <a:cubicBezTo>
                      <a:pt x="19" y="2"/>
                      <a:pt x="20" y="4"/>
                      <a:pt x="22" y="5"/>
                    </a:cubicBezTo>
                    <a:cubicBezTo>
                      <a:pt x="22" y="6"/>
                      <a:pt x="25" y="9"/>
                      <a:pt x="25" y="9"/>
                    </a:cubicBezTo>
                    <a:cubicBezTo>
                      <a:pt x="23" y="9"/>
                      <a:pt x="26" y="9"/>
                      <a:pt x="25"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8" name="Freeform 556">
                <a:extLst>
                  <a:ext uri="{FF2B5EF4-FFF2-40B4-BE49-F238E27FC236}">
                    <a16:creationId xmlns:a16="http://schemas.microsoft.com/office/drawing/2014/main" xmlns="" id="{0D5E7CED-DA52-C847-ADEE-1C0A635BFB89}"/>
                  </a:ext>
                </a:extLst>
              </p:cNvPr>
              <p:cNvSpPr>
                <a:spLocks/>
              </p:cNvSpPr>
              <p:nvPr/>
            </p:nvSpPr>
            <p:spPr bwMode="auto">
              <a:xfrm>
                <a:off x="5709742" y="6433669"/>
                <a:ext cx="270700" cy="178393"/>
              </a:xfrm>
              <a:custGeom>
                <a:avLst/>
                <a:gdLst>
                  <a:gd name="T0" fmla="*/ 27 w 29"/>
                  <a:gd name="T1" fmla="*/ 16 h 19"/>
                  <a:gd name="T2" fmla="*/ 24 w 29"/>
                  <a:gd name="T3" fmla="*/ 12 h 19"/>
                  <a:gd name="T4" fmla="*/ 19 w 29"/>
                  <a:gd name="T5" fmla="*/ 10 h 19"/>
                  <a:gd name="T6" fmla="*/ 14 w 29"/>
                  <a:gd name="T7" fmla="*/ 3 h 19"/>
                  <a:gd name="T8" fmla="*/ 8 w 29"/>
                  <a:gd name="T9" fmla="*/ 2 h 19"/>
                  <a:gd name="T10" fmla="*/ 2 w 29"/>
                  <a:gd name="T11" fmla="*/ 0 h 19"/>
                  <a:gd name="T12" fmla="*/ 3 w 29"/>
                  <a:gd name="T13" fmla="*/ 2 h 19"/>
                  <a:gd name="T14" fmla="*/ 5 w 29"/>
                  <a:gd name="T15" fmla="*/ 3 h 19"/>
                  <a:gd name="T16" fmla="*/ 6 w 29"/>
                  <a:gd name="T17" fmla="*/ 4 h 19"/>
                  <a:gd name="T18" fmla="*/ 4 w 29"/>
                  <a:gd name="T19" fmla="*/ 2 h 19"/>
                  <a:gd name="T20" fmla="*/ 4 w 29"/>
                  <a:gd name="T21" fmla="*/ 4 h 19"/>
                  <a:gd name="T22" fmla="*/ 7 w 29"/>
                  <a:gd name="T23" fmla="*/ 6 h 19"/>
                  <a:gd name="T24" fmla="*/ 12 w 29"/>
                  <a:gd name="T25" fmla="*/ 9 h 19"/>
                  <a:gd name="T26" fmla="*/ 10 w 29"/>
                  <a:gd name="T27" fmla="*/ 10 h 19"/>
                  <a:gd name="T28" fmla="*/ 14 w 29"/>
                  <a:gd name="T29" fmla="*/ 10 h 19"/>
                  <a:gd name="T30" fmla="*/ 14 w 29"/>
                  <a:gd name="T31" fmla="*/ 12 h 19"/>
                  <a:gd name="T32" fmla="*/ 19 w 29"/>
                  <a:gd name="T33" fmla="*/ 12 h 19"/>
                  <a:gd name="T34" fmla="*/ 27 w 29"/>
                  <a:gd name="T35" fmla="*/ 16 h 19"/>
                  <a:gd name="T36" fmla="*/ 27 w 29"/>
                  <a:gd name="T37"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19">
                    <a:moveTo>
                      <a:pt x="27" y="16"/>
                    </a:moveTo>
                    <a:cubicBezTo>
                      <a:pt x="26" y="15"/>
                      <a:pt x="25" y="13"/>
                      <a:pt x="24" y="12"/>
                    </a:cubicBezTo>
                    <a:cubicBezTo>
                      <a:pt x="23" y="10"/>
                      <a:pt x="21" y="10"/>
                      <a:pt x="19" y="10"/>
                    </a:cubicBezTo>
                    <a:cubicBezTo>
                      <a:pt x="17" y="8"/>
                      <a:pt x="17" y="4"/>
                      <a:pt x="14" y="3"/>
                    </a:cubicBezTo>
                    <a:cubicBezTo>
                      <a:pt x="13" y="3"/>
                      <a:pt x="10" y="3"/>
                      <a:pt x="8" y="2"/>
                    </a:cubicBezTo>
                    <a:cubicBezTo>
                      <a:pt x="7" y="1"/>
                      <a:pt x="5" y="0"/>
                      <a:pt x="2" y="0"/>
                    </a:cubicBezTo>
                    <a:cubicBezTo>
                      <a:pt x="0" y="0"/>
                      <a:pt x="1" y="2"/>
                      <a:pt x="3" y="2"/>
                    </a:cubicBezTo>
                    <a:cubicBezTo>
                      <a:pt x="4" y="2"/>
                      <a:pt x="4" y="2"/>
                      <a:pt x="5" y="3"/>
                    </a:cubicBezTo>
                    <a:cubicBezTo>
                      <a:pt x="5" y="3"/>
                      <a:pt x="6" y="4"/>
                      <a:pt x="6" y="4"/>
                    </a:cubicBezTo>
                    <a:cubicBezTo>
                      <a:pt x="5" y="4"/>
                      <a:pt x="4" y="3"/>
                      <a:pt x="4" y="2"/>
                    </a:cubicBezTo>
                    <a:cubicBezTo>
                      <a:pt x="4" y="2"/>
                      <a:pt x="4" y="4"/>
                      <a:pt x="4" y="4"/>
                    </a:cubicBezTo>
                    <a:cubicBezTo>
                      <a:pt x="4" y="6"/>
                      <a:pt x="6" y="6"/>
                      <a:pt x="7" y="6"/>
                    </a:cubicBezTo>
                    <a:cubicBezTo>
                      <a:pt x="7" y="6"/>
                      <a:pt x="12" y="9"/>
                      <a:pt x="12" y="9"/>
                    </a:cubicBezTo>
                    <a:cubicBezTo>
                      <a:pt x="12" y="9"/>
                      <a:pt x="11" y="9"/>
                      <a:pt x="10" y="10"/>
                    </a:cubicBezTo>
                    <a:cubicBezTo>
                      <a:pt x="10" y="10"/>
                      <a:pt x="14" y="10"/>
                      <a:pt x="14" y="10"/>
                    </a:cubicBezTo>
                    <a:cubicBezTo>
                      <a:pt x="16" y="11"/>
                      <a:pt x="14" y="12"/>
                      <a:pt x="14" y="12"/>
                    </a:cubicBezTo>
                    <a:cubicBezTo>
                      <a:pt x="15" y="13"/>
                      <a:pt x="18" y="12"/>
                      <a:pt x="19" y="12"/>
                    </a:cubicBezTo>
                    <a:cubicBezTo>
                      <a:pt x="14" y="13"/>
                      <a:pt x="29" y="19"/>
                      <a:pt x="27" y="16"/>
                    </a:cubicBezTo>
                    <a:cubicBezTo>
                      <a:pt x="26" y="15"/>
                      <a:pt x="28" y="18"/>
                      <a:pt x="27"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9" name="Freeform 557">
                <a:extLst>
                  <a:ext uri="{FF2B5EF4-FFF2-40B4-BE49-F238E27FC236}">
                    <a16:creationId xmlns:a16="http://schemas.microsoft.com/office/drawing/2014/main" xmlns="" id="{B9B65A6B-5B49-E141-A450-590F51086E42}"/>
                  </a:ext>
                </a:extLst>
              </p:cNvPr>
              <p:cNvSpPr>
                <a:spLocks/>
              </p:cNvSpPr>
              <p:nvPr/>
            </p:nvSpPr>
            <p:spPr bwMode="auto">
              <a:xfrm>
                <a:off x="5496368" y="6226607"/>
                <a:ext cx="121018" cy="130608"/>
              </a:xfrm>
              <a:custGeom>
                <a:avLst/>
                <a:gdLst>
                  <a:gd name="T0" fmla="*/ 11 w 13"/>
                  <a:gd name="T1" fmla="*/ 14 h 14"/>
                  <a:gd name="T2" fmla="*/ 11 w 13"/>
                  <a:gd name="T3" fmla="*/ 14 h 14"/>
                  <a:gd name="T4" fmla="*/ 8 w 13"/>
                  <a:gd name="T5" fmla="*/ 11 h 14"/>
                  <a:gd name="T6" fmla="*/ 7 w 13"/>
                  <a:gd name="T7" fmla="*/ 7 h 14"/>
                  <a:gd name="T8" fmla="*/ 6 w 13"/>
                  <a:gd name="T9" fmla="*/ 5 h 14"/>
                  <a:gd name="T10" fmla="*/ 7 w 13"/>
                  <a:gd name="T11" fmla="*/ 2 h 14"/>
                  <a:gd name="T12" fmla="*/ 4 w 13"/>
                  <a:gd name="T13" fmla="*/ 4 h 14"/>
                  <a:gd name="T14" fmla="*/ 6 w 13"/>
                  <a:gd name="T15" fmla="*/ 1 h 14"/>
                  <a:gd name="T16" fmla="*/ 1 w 13"/>
                  <a:gd name="T17" fmla="*/ 0 h 14"/>
                  <a:gd name="T18" fmla="*/ 3 w 13"/>
                  <a:gd name="T19" fmla="*/ 6 h 14"/>
                  <a:gd name="T20" fmla="*/ 11 w 13"/>
                  <a:gd name="T21" fmla="*/ 14 h 14"/>
                  <a:gd name="T22" fmla="*/ 11 w 13"/>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4">
                    <a:moveTo>
                      <a:pt x="11" y="14"/>
                    </a:moveTo>
                    <a:cubicBezTo>
                      <a:pt x="11" y="14"/>
                      <a:pt x="11" y="14"/>
                      <a:pt x="11" y="14"/>
                    </a:cubicBezTo>
                    <a:cubicBezTo>
                      <a:pt x="11" y="13"/>
                      <a:pt x="9" y="11"/>
                      <a:pt x="8" y="11"/>
                    </a:cubicBezTo>
                    <a:cubicBezTo>
                      <a:pt x="7" y="9"/>
                      <a:pt x="8" y="8"/>
                      <a:pt x="7" y="7"/>
                    </a:cubicBezTo>
                    <a:cubicBezTo>
                      <a:pt x="6" y="6"/>
                      <a:pt x="6" y="6"/>
                      <a:pt x="6" y="5"/>
                    </a:cubicBezTo>
                    <a:cubicBezTo>
                      <a:pt x="5" y="3"/>
                      <a:pt x="6" y="3"/>
                      <a:pt x="7" y="2"/>
                    </a:cubicBezTo>
                    <a:cubicBezTo>
                      <a:pt x="9" y="0"/>
                      <a:pt x="3" y="3"/>
                      <a:pt x="4" y="4"/>
                    </a:cubicBezTo>
                    <a:cubicBezTo>
                      <a:pt x="3" y="3"/>
                      <a:pt x="6" y="1"/>
                      <a:pt x="6" y="1"/>
                    </a:cubicBezTo>
                    <a:cubicBezTo>
                      <a:pt x="5" y="0"/>
                      <a:pt x="1" y="0"/>
                      <a:pt x="1" y="0"/>
                    </a:cubicBezTo>
                    <a:cubicBezTo>
                      <a:pt x="0" y="1"/>
                      <a:pt x="2" y="5"/>
                      <a:pt x="3" y="6"/>
                    </a:cubicBezTo>
                    <a:cubicBezTo>
                      <a:pt x="5" y="8"/>
                      <a:pt x="8" y="13"/>
                      <a:pt x="11" y="14"/>
                    </a:cubicBezTo>
                    <a:cubicBezTo>
                      <a:pt x="13" y="14"/>
                      <a:pt x="8" y="13"/>
                      <a:pt x="11"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0" name="Freeform 558">
                <a:extLst>
                  <a:ext uri="{FF2B5EF4-FFF2-40B4-BE49-F238E27FC236}">
                    <a16:creationId xmlns:a16="http://schemas.microsoft.com/office/drawing/2014/main" xmlns="" id="{5C94D9E9-BEDB-FE48-BA4D-747C27433E37}"/>
                  </a:ext>
                </a:extLst>
              </p:cNvPr>
              <p:cNvSpPr>
                <a:spLocks/>
              </p:cNvSpPr>
              <p:nvPr/>
            </p:nvSpPr>
            <p:spPr bwMode="auto">
              <a:xfrm>
                <a:off x="5505923" y="6076886"/>
                <a:ext cx="38217" cy="38227"/>
              </a:xfrm>
              <a:custGeom>
                <a:avLst/>
                <a:gdLst>
                  <a:gd name="T0" fmla="*/ 3 w 4"/>
                  <a:gd name="T1" fmla="*/ 3 h 4"/>
                  <a:gd name="T2" fmla="*/ 2 w 4"/>
                  <a:gd name="T3" fmla="*/ 1 h 4"/>
                  <a:gd name="T4" fmla="*/ 3 w 4"/>
                  <a:gd name="T5" fmla="*/ 3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2"/>
                      <a:pt x="0" y="2"/>
                      <a:pt x="2" y="1"/>
                    </a:cubicBezTo>
                    <a:cubicBezTo>
                      <a:pt x="3" y="0"/>
                      <a:pt x="4" y="3"/>
                      <a:pt x="3" y="3"/>
                    </a:cubicBezTo>
                    <a:cubicBezTo>
                      <a:pt x="3" y="3"/>
                      <a:pt x="3" y="3"/>
                      <a:pt x="3" y="3"/>
                    </a:cubicBezTo>
                    <a:cubicBezTo>
                      <a:pt x="2" y="2"/>
                      <a:pt x="4" y="4"/>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1" name="Freeform 559">
                <a:extLst>
                  <a:ext uri="{FF2B5EF4-FFF2-40B4-BE49-F238E27FC236}">
                    <a16:creationId xmlns:a16="http://schemas.microsoft.com/office/drawing/2014/main" xmlns="" id="{A6A2BAB5-47AB-3A46-9B2D-56118763C64E}"/>
                  </a:ext>
                </a:extLst>
              </p:cNvPr>
              <p:cNvSpPr>
                <a:spLocks/>
              </p:cNvSpPr>
              <p:nvPr/>
            </p:nvSpPr>
            <p:spPr bwMode="auto">
              <a:xfrm>
                <a:off x="5458150" y="6032291"/>
                <a:ext cx="57323" cy="54153"/>
              </a:xfrm>
              <a:custGeom>
                <a:avLst/>
                <a:gdLst>
                  <a:gd name="T0" fmla="*/ 5 w 6"/>
                  <a:gd name="T1" fmla="*/ 2 h 6"/>
                  <a:gd name="T2" fmla="*/ 0 w 6"/>
                  <a:gd name="T3" fmla="*/ 1 h 6"/>
                  <a:gd name="T4" fmla="*/ 1 w 6"/>
                  <a:gd name="T5" fmla="*/ 3 h 6"/>
                  <a:gd name="T6" fmla="*/ 1 w 6"/>
                  <a:gd name="T7" fmla="*/ 6 h 6"/>
                  <a:gd name="T8" fmla="*/ 5 w 6"/>
                  <a:gd name="T9" fmla="*/ 5 h 6"/>
                  <a:gd name="T10" fmla="*/ 3 w 6"/>
                  <a:gd name="T11" fmla="*/ 3 h 6"/>
                  <a:gd name="T12" fmla="*/ 5 w 6"/>
                  <a:gd name="T13" fmla="*/ 2 h 6"/>
                  <a:gd name="T14" fmla="*/ 5 w 6"/>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5" y="2"/>
                    </a:moveTo>
                    <a:cubicBezTo>
                      <a:pt x="4" y="2"/>
                      <a:pt x="1" y="0"/>
                      <a:pt x="0" y="1"/>
                    </a:cubicBezTo>
                    <a:cubicBezTo>
                      <a:pt x="1" y="0"/>
                      <a:pt x="2" y="4"/>
                      <a:pt x="1" y="3"/>
                    </a:cubicBezTo>
                    <a:cubicBezTo>
                      <a:pt x="1" y="4"/>
                      <a:pt x="1" y="5"/>
                      <a:pt x="1" y="6"/>
                    </a:cubicBezTo>
                    <a:cubicBezTo>
                      <a:pt x="1" y="5"/>
                      <a:pt x="5" y="4"/>
                      <a:pt x="5" y="5"/>
                    </a:cubicBezTo>
                    <a:cubicBezTo>
                      <a:pt x="5" y="4"/>
                      <a:pt x="4" y="4"/>
                      <a:pt x="3" y="3"/>
                    </a:cubicBezTo>
                    <a:cubicBezTo>
                      <a:pt x="4" y="4"/>
                      <a:pt x="6" y="2"/>
                      <a:pt x="5" y="2"/>
                    </a:cubicBezTo>
                    <a:cubicBezTo>
                      <a:pt x="4" y="2"/>
                      <a:pt x="6" y="2"/>
                      <a:pt x="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2" name="Freeform 560">
                <a:extLst>
                  <a:ext uri="{FF2B5EF4-FFF2-40B4-BE49-F238E27FC236}">
                    <a16:creationId xmlns:a16="http://schemas.microsoft.com/office/drawing/2014/main" xmlns="" id="{BE84F9FC-4BE6-3045-B8E5-27C005C64B7C}"/>
                  </a:ext>
                </a:extLst>
              </p:cNvPr>
              <p:cNvSpPr>
                <a:spLocks/>
              </p:cNvSpPr>
              <p:nvPr/>
            </p:nvSpPr>
            <p:spPr bwMode="auto">
              <a:xfrm>
                <a:off x="5432673" y="6048217"/>
                <a:ext cx="35033" cy="57338"/>
              </a:xfrm>
              <a:custGeom>
                <a:avLst/>
                <a:gdLst>
                  <a:gd name="T0" fmla="*/ 2 w 4"/>
                  <a:gd name="T1" fmla="*/ 0 h 6"/>
                  <a:gd name="T2" fmla="*/ 2 w 4"/>
                  <a:gd name="T3" fmla="*/ 2 h 6"/>
                  <a:gd name="T4" fmla="*/ 2 w 4"/>
                  <a:gd name="T5" fmla="*/ 5 h 6"/>
                  <a:gd name="T6" fmla="*/ 3 w 4"/>
                  <a:gd name="T7" fmla="*/ 3 h 6"/>
                  <a:gd name="T8" fmla="*/ 2 w 4"/>
                  <a:gd name="T9" fmla="*/ 0 h 6"/>
                </a:gdLst>
                <a:ahLst/>
                <a:cxnLst>
                  <a:cxn ang="0">
                    <a:pos x="T0" y="T1"/>
                  </a:cxn>
                  <a:cxn ang="0">
                    <a:pos x="T2" y="T3"/>
                  </a:cxn>
                  <a:cxn ang="0">
                    <a:pos x="T4" y="T5"/>
                  </a:cxn>
                  <a:cxn ang="0">
                    <a:pos x="T6" y="T7"/>
                  </a:cxn>
                  <a:cxn ang="0">
                    <a:pos x="T8" y="T9"/>
                  </a:cxn>
                </a:cxnLst>
                <a:rect l="0" t="0" r="r" b="b"/>
                <a:pathLst>
                  <a:path w="4" h="6">
                    <a:moveTo>
                      <a:pt x="2" y="0"/>
                    </a:moveTo>
                    <a:cubicBezTo>
                      <a:pt x="0" y="0"/>
                      <a:pt x="2" y="1"/>
                      <a:pt x="2" y="2"/>
                    </a:cubicBezTo>
                    <a:cubicBezTo>
                      <a:pt x="2" y="3"/>
                      <a:pt x="1" y="5"/>
                      <a:pt x="2" y="5"/>
                    </a:cubicBezTo>
                    <a:cubicBezTo>
                      <a:pt x="3" y="6"/>
                      <a:pt x="3" y="3"/>
                      <a:pt x="3" y="3"/>
                    </a:cubicBezTo>
                    <a:cubicBezTo>
                      <a:pt x="3" y="2"/>
                      <a:pt x="4"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3" name="Freeform 561">
                <a:extLst>
                  <a:ext uri="{FF2B5EF4-FFF2-40B4-BE49-F238E27FC236}">
                    <a16:creationId xmlns:a16="http://schemas.microsoft.com/office/drawing/2014/main" xmlns="" id="{AEC2C8D8-40E2-094A-84F8-608574636D55}"/>
                  </a:ext>
                </a:extLst>
              </p:cNvPr>
              <p:cNvSpPr>
                <a:spLocks/>
              </p:cNvSpPr>
              <p:nvPr/>
            </p:nvSpPr>
            <p:spPr bwMode="auto">
              <a:xfrm>
                <a:off x="5375347" y="5994061"/>
                <a:ext cx="47770" cy="101936"/>
              </a:xfrm>
              <a:custGeom>
                <a:avLst/>
                <a:gdLst>
                  <a:gd name="T0" fmla="*/ 4 w 5"/>
                  <a:gd name="T1" fmla="*/ 10 h 11"/>
                  <a:gd name="T2" fmla="*/ 2 w 5"/>
                  <a:gd name="T3" fmla="*/ 6 h 11"/>
                  <a:gd name="T4" fmla="*/ 1 w 5"/>
                  <a:gd name="T5" fmla="*/ 3 h 11"/>
                  <a:gd name="T6" fmla="*/ 5 w 5"/>
                  <a:gd name="T7" fmla="*/ 5 h 11"/>
                  <a:gd name="T8" fmla="*/ 4 w 5"/>
                  <a:gd name="T9" fmla="*/ 10 h 11"/>
                  <a:gd name="T10" fmla="*/ 4 w 5"/>
                  <a:gd name="T11" fmla="*/ 10 h 11"/>
                </a:gdLst>
                <a:ahLst/>
                <a:cxnLst>
                  <a:cxn ang="0">
                    <a:pos x="T0" y="T1"/>
                  </a:cxn>
                  <a:cxn ang="0">
                    <a:pos x="T2" y="T3"/>
                  </a:cxn>
                  <a:cxn ang="0">
                    <a:pos x="T4" y="T5"/>
                  </a:cxn>
                  <a:cxn ang="0">
                    <a:pos x="T6" y="T7"/>
                  </a:cxn>
                  <a:cxn ang="0">
                    <a:pos x="T8" y="T9"/>
                  </a:cxn>
                  <a:cxn ang="0">
                    <a:pos x="T10" y="T11"/>
                  </a:cxn>
                </a:cxnLst>
                <a:rect l="0" t="0" r="r" b="b"/>
                <a:pathLst>
                  <a:path w="5" h="11">
                    <a:moveTo>
                      <a:pt x="4" y="10"/>
                    </a:moveTo>
                    <a:cubicBezTo>
                      <a:pt x="4" y="9"/>
                      <a:pt x="2" y="6"/>
                      <a:pt x="2" y="6"/>
                    </a:cubicBezTo>
                    <a:cubicBezTo>
                      <a:pt x="4" y="4"/>
                      <a:pt x="0" y="4"/>
                      <a:pt x="1" y="3"/>
                    </a:cubicBezTo>
                    <a:cubicBezTo>
                      <a:pt x="2" y="0"/>
                      <a:pt x="5" y="5"/>
                      <a:pt x="5" y="5"/>
                    </a:cubicBezTo>
                    <a:cubicBezTo>
                      <a:pt x="5" y="6"/>
                      <a:pt x="5" y="11"/>
                      <a:pt x="4" y="10"/>
                    </a:cubicBezTo>
                    <a:cubicBezTo>
                      <a:pt x="4" y="9"/>
                      <a:pt x="5" y="11"/>
                      <a:pt x="4"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4" name="Freeform 562">
                <a:extLst>
                  <a:ext uri="{FF2B5EF4-FFF2-40B4-BE49-F238E27FC236}">
                    <a16:creationId xmlns:a16="http://schemas.microsoft.com/office/drawing/2014/main" xmlns="" id="{916F0404-6D7C-A942-8AC6-5DDB4F38233A}"/>
                  </a:ext>
                </a:extLst>
              </p:cNvPr>
              <p:cNvSpPr>
                <a:spLocks/>
              </p:cNvSpPr>
              <p:nvPr/>
            </p:nvSpPr>
            <p:spPr bwMode="auto">
              <a:xfrm>
                <a:off x="5337130" y="5955834"/>
                <a:ext cx="66879" cy="66896"/>
              </a:xfrm>
              <a:custGeom>
                <a:avLst/>
                <a:gdLst>
                  <a:gd name="T0" fmla="*/ 4 w 7"/>
                  <a:gd name="T1" fmla="*/ 6 h 7"/>
                  <a:gd name="T2" fmla="*/ 2 w 7"/>
                  <a:gd name="T3" fmla="*/ 3 h 7"/>
                  <a:gd name="T4" fmla="*/ 0 w 7"/>
                  <a:gd name="T5" fmla="*/ 2 h 7"/>
                  <a:gd name="T6" fmla="*/ 5 w 7"/>
                  <a:gd name="T7" fmla="*/ 1 h 7"/>
                  <a:gd name="T8" fmla="*/ 4 w 7"/>
                  <a:gd name="T9" fmla="*/ 3 h 7"/>
                  <a:gd name="T10" fmla="*/ 7 w 7"/>
                  <a:gd name="T11" fmla="*/ 4 h 7"/>
                  <a:gd name="T12" fmla="*/ 5 w 7"/>
                  <a:gd name="T13" fmla="*/ 5 h 7"/>
                  <a:gd name="T14" fmla="*/ 4 w 7"/>
                  <a:gd name="T15" fmla="*/ 6 h 7"/>
                  <a:gd name="T16" fmla="*/ 4 w 7"/>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4" y="6"/>
                    </a:moveTo>
                    <a:cubicBezTo>
                      <a:pt x="2" y="4"/>
                      <a:pt x="1" y="4"/>
                      <a:pt x="2" y="3"/>
                    </a:cubicBezTo>
                    <a:cubicBezTo>
                      <a:pt x="2" y="2"/>
                      <a:pt x="0" y="2"/>
                      <a:pt x="0" y="2"/>
                    </a:cubicBezTo>
                    <a:cubicBezTo>
                      <a:pt x="0" y="1"/>
                      <a:pt x="4" y="0"/>
                      <a:pt x="5" y="1"/>
                    </a:cubicBezTo>
                    <a:cubicBezTo>
                      <a:pt x="5" y="1"/>
                      <a:pt x="3" y="2"/>
                      <a:pt x="4" y="3"/>
                    </a:cubicBezTo>
                    <a:cubicBezTo>
                      <a:pt x="5" y="3"/>
                      <a:pt x="7" y="4"/>
                      <a:pt x="7" y="4"/>
                    </a:cubicBezTo>
                    <a:cubicBezTo>
                      <a:pt x="7" y="5"/>
                      <a:pt x="5" y="5"/>
                      <a:pt x="5" y="5"/>
                    </a:cubicBezTo>
                    <a:cubicBezTo>
                      <a:pt x="4" y="5"/>
                      <a:pt x="5" y="7"/>
                      <a:pt x="4" y="6"/>
                    </a:cubicBezTo>
                    <a:cubicBezTo>
                      <a:pt x="2" y="5"/>
                      <a:pt x="4" y="6"/>
                      <a:pt x="4"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5" name="Freeform 563">
                <a:extLst>
                  <a:ext uri="{FF2B5EF4-FFF2-40B4-BE49-F238E27FC236}">
                    <a16:creationId xmlns:a16="http://schemas.microsoft.com/office/drawing/2014/main" xmlns="" id="{68D85C08-AC6D-9B4B-9904-63FE1908CD42}"/>
                  </a:ext>
                </a:extLst>
              </p:cNvPr>
              <p:cNvSpPr>
                <a:spLocks/>
              </p:cNvSpPr>
              <p:nvPr/>
            </p:nvSpPr>
            <p:spPr bwMode="auto">
              <a:xfrm>
                <a:off x="5404009" y="5955834"/>
                <a:ext cx="63695" cy="86010"/>
              </a:xfrm>
              <a:custGeom>
                <a:avLst/>
                <a:gdLst>
                  <a:gd name="T0" fmla="*/ 3 w 7"/>
                  <a:gd name="T1" fmla="*/ 8 h 9"/>
                  <a:gd name="T2" fmla="*/ 4 w 7"/>
                  <a:gd name="T3" fmla="*/ 6 h 9"/>
                  <a:gd name="T4" fmla="*/ 2 w 7"/>
                  <a:gd name="T5" fmla="*/ 4 h 9"/>
                  <a:gd name="T6" fmla="*/ 3 w 7"/>
                  <a:gd name="T7" fmla="*/ 1 h 9"/>
                  <a:gd name="T8" fmla="*/ 6 w 7"/>
                  <a:gd name="T9" fmla="*/ 5 h 9"/>
                  <a:gd name="T10" fmla="*/ 3 w 7"/>
                  <a:gd name="T11" fmla="*/ 8 h 9"/>
                  <a:gd name="T12" fmla="*/ 3 w 7"/>
                  <a:gd name="T13" fmla="*/ 8 h 9"/>
                  <a:gd name="T14" fmla="*/ 3 w 7"/>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3" y="8"/>
                    </a:moveTo>
                    <a:cubicBezTo>
                      <a:pt x="4" y="7"/>
                      <a:pt x="5" y="7"/>
                      <a:pt x="4" y="6"/>
                    </a:cubicBezTo>
                    <a:cubicBezTo>
                      <a:pt x="4" y="5"/>
                      <a:pt x="2" y="5"/>
                      <a:pt x="2" y="4"/>
                    </a:cubicBezTo>
                    <a:cubicBezTo>
                      <a:pt x="3" y="3"/>
                      <a:pt x="0" y="0"/>
                      <a:pt x="3" y="1"/>
                    </a:cubicBezTo>
                    <a:cubicBezTo>
                      <a:pt x="6" y="2"/>
                      <a:pt x="6" y="3"/>
                      <a:pt x="6" y="5"/>
                    </a:cubicBezTo>
                    <a:cubicBezTo>
                      <a:pt x="7" y="7"/>
                      <a:pt x="3" y="8"/>
                      <a:pt x="3" y="8"/>
                    </a:cubicBezTo>
                    <a:cubicBezTo>
                      <a:pt x="3" y="8"/>
                      <a:pt x="3" y="8"/>
                      <a:pt x="3" y="8"/>
                    </a:cubicBezTo>
                    <a:cubicBezTo>
                      <a:pt x="4" y="7"/>
                      <a:pt x="2" y="9"/>
                      <a:pt x="3"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6" name="Freeform 564">
                <a:extLst>
                  <a:ext uri="{FF2B5EF4-FFF2-40B4-BE49-F238E27FC236}">
                    <a16:creationId xmlns:a16="http://schemas.microsoft.com/office/drawing/2014/main" xmlns="" id="{7A5524BB-251F-FE45-8560-6679E8647532}"/>
                  </a:ext>
                </a:extLst>
              </p:cNvPr>
              <p:cNvSpPr>
                <a:spLocks/>
              </p:cNvSpPr>
              <p:nvPr/>
            </p:nvSpPr>
            <p:spPr bwMode="auto">
              <a:xfrm>
                <a:off x="5384900" y="5974948"/>
                <a:ext cx="28662" cy="9556"/>
              </a:xfrm>
              <a:custGeom>
                <a:avLst/>
                <a:gdLst>
                  <a:gd name="T0" fmla="*/ 2 w 3"/>
                  <a:gd name="T1" fmla="*/ 1 h 1"/>
                  <a:gd name="T2" fmla="*/ 0 w 3"/>
                  <a:gd name="T3" fmla="*/ 0 h 1"/>
                  <a:gd name="T4" fmla="*/ 3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1" y="1"/>
                      <a:pt x="0" y="1"/>
                      <a:pt x="0" y="0"/>
                    </a:cubicBezTo>
                    <a:cubicBezTo>
                      <a:pt x="0" y="0"/>
                      <a:pt x="2" y="0"/>
                      <a:pt x="3" y="0"/>
                    </a:cubicBezTo>
                    <a:cubicBezTo>
                      <a:pt x="3" y="0"/>
                      <a:pt x="2" y="1"/>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7" name="Freeform 565">
                <a:extLst>
                  <a:ext uri="{FF2B5EF4-FFF2-40B4-BE49-F238E27FC236}">
                    <a16:creationId xmlns:a16="http://schemas.microsoft.com/office/drawing/2014/main" xmlns="" id="{2030DFEB-7CBD-0548-BD6A-98E31A37CC5A}"/>
                  </a:ext>
                </a:extLst>
              </p:cNvPr>
              <p:cNvSpPr>
                <a:spLocks/>
              </p:cNvSpPr>
              <p:nvPr/>
            </p:nvSpPr>
            <p:spPr bwMode="auto">
              <a:xfrm>
                <a:off x="4486812" y="5984506"/>
                <a:ext cx="124202" cy="63711"/>
              </a:xfrm>
              <a:custGeom>
                <a:avLst/>
                <a:gdLst>
                  <a:gd name="T0" fmla="*/ 10 w 13"/>
                  <a:gd name="T1" fmla="*/ 1 h 7"/>
                  <a:gd name="T2" fmla="*/ 7 w 13"/>
                  <a:gd name="T3" fmla="*/ 1 h 7"/>
                  <a:gd name="T4" fmla="*/ 5 w 13"/>
                  <a:gd name="T5" fmla="*/ 1 h 7"/>
                  <a:gd name="T6" fmla="*/ 5 w 13"/>
                  <a:gd name="T7" fmla="*/ 4 h 7"/>
                  <a:gd name="T8" fmla="*/ 1 w 13"/>
                  <a:gd name="T9" fmla="*/ 3 h 7"/>
                  <a:gd name="T10" fmla="*/ 1 w 13"/>
                  <a:gd name="T11" fmla="*/ 6 h 7"/>
                  <a:gd name="T12" fmla="*/ 11 w 13"/>
                  <a:gd name="T13" fmla="*/ 4 h 7"/>
                  <a:gd name="T14" fmla="*/ 9 w 13"/>
                  <a:gd name="T15" fmla="*/ 3 h 7"/>
                  <a:gd name="T16" fmla="*/ 12 w 13"/>
                  <a:gd name="T17" fmla="*/ 3 h 7"/>
                  <a:gd name="T18" fmla="*/ 10 w 13"/>
                  <a:gd name="T19" fmla="*/ 1 h 7"/>
                  <a:gd name="T20" fmla="*/ 10 w 13"/>
                  <a:gd name="T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7">
                    <a:moveTo>
                      <a:pt x="10" y="1"/>
                    </a:moveTo>
                    <a:cubicBezTo>
                      <a:pt x="9" y="1"/>
                      <a:pt x="8" y="1"/>
                      <a:pt x="7" y="1"/>
                    </a:cubicBezTo>
                    <a:cubicBezTo>
                      <a:pt x="6" y="1"/>
                      <a:pt x="6" y="1"/>
                      <a:pt x="5" y="1"/>
                    </a:cubicBezTo>
                    <a:cubicBezTo>
                      <a:pt x="3" y="2"/>
                      <a:pt x="4" y="4"/>
                      <a:pt x="5" y="4"/>
                    </a:cubicBezTo>
                    <a:cubicBezTo>
                      <a:pt x="4" y="4"/>
                      <a:pt x="2" y="1"/>
                      <a:pt x="1" y="3"/>
                    </a:cubicBezTo>
                    <a:cubicBezTo>
                      <a:pt x="0" y="4"/>
                      <a:pt x="0" y="5"/>
                      <a:pt x="1" y="6"/>
                    </a:cubicBezTo>
                    <a:cubicBezTo>
                      <a:pt x="2" y="7"/>
                      <a:pt x="10" y="5"/>
                      <a:pt x="11" y="4"/>
                    </a:cubicBezTo>
                    <a:cubicBezTo>
                      <a:pt x="11" y="4"/>
                      <a:pt x="10" y="3"/>
                      <a:pt x="9" y="3"/>
                    </a:cubicBezTo>
                    <a:cubicBezTo>
                      <a:pt x="10" y="3"/>
                      <a:pt x="12" y="3"/>
                      <a:pt x="12" y="3"/>
                    </a:cubicBezTo>
                    <a:cubicBezTo>
                      <a:pt x="13" y="2"/>
                      <a:pt x="11" y="0"/>
                      <a:pt x="10" y="1"/>
                    </a:cubicBezTo>
                    <a:cubicBezTo>
                      <a:pt x="9" y="1"/>
                      <a:pt x="11" y="0"/>
                      <a:pt x="1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8" name="Freeform 566">
                <a:extLst>
                  <a:ext uri="{FF2B5EF4-FFF2-40B4-BE49-F238E27FC236}">
                    <a16:creationId xmlns:a16="http://schemas.microsoft.com/office/drawing/2014/main" xmlns="" id="{8DB6EC14-6AA4-794B-B465-F3EF597F0D9B}"/>
                  </a:ext>
                </a:extLst>
              </p:cNvPr>
              <p:cNvSpPr>
                <a:spLocks/>
              </p:cNvSpPr>
              <p:nvPr/>
            </p:nvSpPr>
            <p:spPr bwMode="auto">
              <a:xfrm>
                <a:off x="4534582" y="5927165"/>
                <a:ext cx="76432" cy="66896"/>
              </a:xfrm>
              <a:custGeom>
                <a:avLst/>
                <a:gdLst>
                  <a:gd name="T0" fmla="*/ 2 w 8"/>
                  <a:gd name="T1" fmla="*/ 6 h 7"/>
                  <a:gd name="T2" fmla="*/ 5 w 8"/>
                  <a:gd name="T3" fmla="*/ 4 h 7"/>
                  <a:gd name="T4" fmla="*/ 8 w 8"/>
                  <a:gd name="T5" fmla="*/ 4 h 7"/>
                  <a:gd name="T6" fmla="*/ 5 w 8"/>
                  <a:gd name="T7" fmla="*/ 2 h 7"/>
                  <a:gd name="T8" fmla="*/ 2 w 8"/>
                  <a:gd name="T9" fmla="*/ 6 h 7"/>
                  <a:gd name="T10" fmla="*/ 2 w 8"/>
                  <a:gd name="T11" fmla="*/ 6 h 7"/>
                  <a:gd name="T12" fmla="*/ 2 w 8"/>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2" y="6"/>
                    </a:moveTo>
                    <a:cubicBezTo>
                      <a:pt x="3" y="5"/>
                      <a:pt x="4" y="5"/>
                      <a:pt x="5" y="4"/>
                    </a:cubicBezTo>
                    <a:cubicBezTo>
                      <a:pt x="6" y="4"/>
                      <a:pt x="8" y="4"/>
                      <a:pt x="8" y="4"/>
                    </a:cubicBezTo>
                    <a:cubicBezTo>
                      <a:pt x="8" y="4"/>
                      <a:pt x="7" y="0"/>
                      <a:pt x="5" y="2"/>
                    </a:cubicBezTo>
                    <a:cubicBezTo>
                      <a:pt x="5" y="2"/>
                      <a:pt x="1" y="5"/>
                      <a:pt x="2" y="6"/>
                    </a:cubicBezTo>
                    <a:cubicBezTo>
                      <a:pt x="2" y="6"/>
                      <a:pt x="2" y="6"/>
                      <a:pt x="2" y="6"/>
                    </a:cubicBezTo>
                    <a:cubicBezTo>
                      <a:pt x="4" y="5"/>
                      <a:pt x="0" y="7"/>
                      <a:pt x="2"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9" name="Freeform 567">
                <a:extLst>
                  <a:ext uri="{FF2B5EF4-FFF2-40B4-BE49-F238E27FC236}">
                    <a16:creationId xmlns:a16="http://schemas.microsoft.com/office/drawing/2014/main" xmlns="" id="{0C25ADFA-7614-E648-AC8E-0A282FD467EA}"/>
                  </a:ext>
                </a:extLst>
              </p:cNvPr>
              <p:cNvSpPr>
                <a:spLocks/>
              </p:cNvSpPr>
              <p:nvPr/>
            </p:nvSpPr>
            <p:spPr bwMode="auto">
              <a:xfrm>
                <a:off x="4002734" y="6182007"/>
                <a:ext cx="92356" cy="35042"/>
              </a:xfrm>
              <a:custGeom>
                <a:avLst/>
                <a:gdLst>
                  <a:gd name="T0" fmla="*/ 9 w 10"/>
                  <a:gd name="T1" fmla="*/ 2 h 4"/>
                  <a:gd name="T2" fmla="*/ 9 w 10"/>
                  <a:gd name="T3" fmla="*/ 1 h 4"/>
                  <a:gd name="T4" fmla="*/ 6 w 10"/>
                  <a:gd name="T5" fmla="*/ 0 h 4"/>
                  <a:gd name="T6" fmla="*/ 2 w 10"/>
                  <a:gd name="T7" fmla="*/ 2 h 4"/>
                  <a:gd name="T8" fmla="*/ 3 w 10"/>
                  <a:gd name="T9" fmla="*/ 4 h 4"/>
                  <a:gd name="T10" fmla="*/ 9 w 10"/>
                  <a:gd name="T11" fmla="*/ 2 h 4"/>
                  <a:gd name="T12" fmla="*/ 9 w 10"/>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9" y="2"/>
                    </a:moveTo>
                    <a:cubicBezTo>
                      <a:pt x="10" y="2"/>
                      <a:pt x="8" y="1"/>
                      <a:pt x="9" y="1"/>
                    </a:cubicBezTo>
                    <a:cubicBezTo>
                      <a:pt x="8" y="0"/>
                      <a:pt x="7" y="0"/>
                      <a:pt x="6" y="0"/>
                    </a:cubicBezTo>
                    <a:cubicBezTo>
                      <a:pt x="5" y="1"/>
                      <a:pt x="3" y="1"/>
                      <a:pt x="2" y="2"/>
                    </a:cubicBezTo>
                    <a:cubicBezTo>
                      <a:pt x="0" y="3"/>
                      <a:pt x="2" y="4"/>
                      <a:pt x="3" y="4"/>
                    </a:cubicBezTo>
                    <a:cubicBezTo>
                      <a:pt x="5" y="4"/>
                      <a:pt x="7" y="1"/>
                      <a:pt x="9" y="2"/>
                    </a:cubicBezTo>
                    <a:cubicBezTo>
                      <a:pt x="10" y="2"/>
                      <a:pt x="7" y="1"/>
                      <a:pt x="9"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0" name="Freeform 568">
                <a:extLst>
                  <a:ext uri="{FF2B5EF4-FFF2-40B4-BE49-F238E27FC236}">
                    <a16:creationId xmlns:a16="http://schemas.microsoft.com/office/drawing/2014/main" xmlns="" id="{FDFBB7DF-200A-0247-9468-F97B944389B8}"/>
                  </a:ext>
                </a:extLst>
              </p:cNvPr>
              <p:cNvSpPr>
                <a:spLocks/>
              </p:cNvSpPr>
              <p:nvPr/>
            </p:nvSpPr>
            <p:spPr bwMode="auto">
              <a:xfrm>
                <a:off x="3891269" y="6236163"/>
                <a:ext cx="54139" cy="47785"/>
              </a:xfrm>
              <a:custGeom>
                <a:avLst/>
                <a:gdLst>
                  <a:gd name="T0" fmla="*/ 6 w 6"/>
                  <a:gd name="T1" fmla="*/ 2 h 5"/>
                  <a:gd name="T2" fmla="*/ 3 w 6"/>
                  <a:gd name="T3" fmla="*/ 2 h 5"/>
                  <a:gd name="T4" fmla="*/ 3 w 6"/>
                  <a:gd name="T5" fmla="*/ 4 h 5"/>
                  <a:gd name="T6" fmla="*/ 0 w 6"/>
                  <a:gd name="T7" fmla="*/ 5 h 5"/>
                  <a:gd name="T8" fmla="*/ 6 w 6"/>
                  <a:gd name="T9" fmla="*/ 2 h 5"/>
                </a:gdLst>
                <a:ahLst/>
                <a:cxnLst>
                  <a:cxn ang="0">
                    <a:pos x="T0" y="T1"/>
                  </a:cxn>
                  <a:cxn ang="0">
                    <a:pos x="T2" y="T3"/>
                  </a:cxn>
                  <a:cxn ang="0">
                    <a:pos x="T4" y="T5"/>
                  </a:cxn>
                  <a:cxn ang="0">
                    <a:pos x="T6" y="T7"/>
                  </a:cxn>
                  <a:cxn ang="0">
                    <a:pos x="T8" y="T9"/>
                  </a:cxn>
                </a:cxnLst>
                <a:rect l="0" t="0" r="r" b="b"/>
                <a:pathLst>
                  <a:path w="6" h="5">
                    <a:moveTo>
                      <a:pt x="6" y="2"/>
                    </a:moveTo>
                    <a:cubicBezTo>
                      <a:pt x="6" y="0"/>
                      <a:pt x="4" y="1"/>
                      <a:pt x="3" y="2"/>
                    </a:cubicBezTo>
                    <a:cubicBezTo>
                      <a:pt x="3" y="2"/>
                      <a:pt x="3" y="3"/>
                      <a:pt x="3" y="4"/>
                    </a:cubicBezTo>
                    <a:cubicBezTo>
                      <a:pt x="2" y="4"/>
                      <a:pt x="0" y="5"/>
                      <a:pt x="0" y="5"/>
                    </a:cubicBezTo>
                    <a:cubicBezTo>
                      <a:pt x="0" y="5"/>
                      <a:pt x="6" y="5"/>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1" name="Freeform 569">
                <a:extLst>
                  <a:ext uri="{FF2B5EF4-FFF2-40B4-BE49-F238E27FC236}">
                    <a16:creationId xmlns:a16="http://schemas.microsoft.com/office/drawing/2014/main" xmlns="" id="{3EEAC4F7-C70F-6141-94C8-45E31ADA2DF9}"/>
                  </a:ext>
                </a:extLst>
              </p:cNvPr>
              <p:cNvSpPr>
                <a:spLocks/>
              </p:cNvSpPr>
              <p:nvPr/>
            </p:nvSpPr>
            <p:spPr bwMode="auto">
              <a:xfrm>
                <a:off x="7066431" y="5076623"/>
                <a:ext cx="194268" cy="121050"/>
              </a:xfrm>
              <a:custGeom>
                <a:avLst/>
                <a:gdLst>
                  <a:gd name="T0" fmla="*/ 19 w 21"/>
                  <a:gd name="T1" fmla="*/ 9 h 13"/>
                  <a:gd name="T2" fmla="*/ 18 w 21"/>
                  <a:gd name="T3" fmla="*/ 7 h 13"/>
                  <a:gd name="T4" fmla="*/ 14 w 21"/>
                  <a:gd name="T5" fmla="*/ 4 h 13"/>
                  <a:gd name="T6" fmla="*/ 8 w 21"/>
                  <a:gd name="T7" fmla="*/ 1 h 13"/>
                  <a:gd name="T8" fmla="*/ 5 w 21"/>
                  <a:gd name="T9" fmla="*/ 6 h 13"/>
                  <a:gd name="T10" fmla="*/ 0 w 21"/>
                  <a:gd name="T11" fmla="*/ 8 h 13"/>
                  <a:gd name="T12" fmla="*/ 7 w 21"/>
                  <a:gd name="T13" fmla="*/ 11 h 13"/>
                  <a:gd name="T14" fmla="*/ 15 w 21"/>
                  <a:gd name="T15" fmla="*/ 12 h 13"/>
                  <a:gd name="T16" fmla="*/ 20 w 21"/>
                  <a:gd name="T17" fmla="*/ 9 h 13"/>
                  <a:gd name="T18" fmla="*/ 19 w 21"/>
                  <a:gd name="T19" fmla="*/ 9 h 13"/>
                  <a:gd name="T20" fmla="*/ 19 w 21"/>
                  <a:gd name="T21"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3">
                    <a:moveTo>
                      <a:pt x="19" y="9"/>
                    </a:moveTo>
                    <a:cubicBezTo>
                      <a:pt x="15" y="10"/>
                      <a:pt x="19" y="8"/>
                      <a:pt x="18" y="7"/>
                    </a:cubicBezTo>
                    <a:cubicBezTo>
                      <a:pt x="17" y="7"/>
                      <a:pt x="15" y="4"/>
                      <a:pt x="14" y="4"/>
                    </a:cubicBezTo>
                    <a:cubicBezTo>
                      <a:pt x="12" y="4"/>
                      <a:pt x="10" y="1"/>
                      <a:pt x="8" y="1"/>
                    </a:cubicBezTo>
                    <a:cubicBezTo>
                      <a:pt x="6" y="0"/>
                      <a:pt x="6" y="5"/>
                      <a:pt x="5" y="6"/>
                    </a:cubicBezTo>
                    <a:cubicBezTo>
                      <a:pt x="4" y="6"/>
                      <a:pt x="0" y="6"/>
                      <a:pt x="0" y="8"/>
                    </a:cubicBezTo>
                    <a:cubicBezTo>
                      <a:pt x="1" y="10"/>
                      <a:pt x="6" y="11"/>
                      <a:pt x="7" y="11"/>
                    </a:cubicBezTo>
                    <a:cubicBezTo>
                      <a:pt x="9" y="12"/>
                      <a:pt x="13" y="13"/>
                      <a:pt x="15" y="12"/>
                    </a:cubicBezTo>
                    <a:cubicBezTo>
                      <a:pt x="15" y="12"/>
                      <a:pt x="20" y="10"/>
                      <a:pt x="20" y="9"/>
                    </a:cubicBezTo>
                    <a:cubicBezTo>
                      <a:pt x="20" y="9"/>
                      <a:pt x="19" y="9"/>
                      <a:pt x="19" y="9"/>
                    </a:cubicBezTo>
                    <a:cubicBezTo>
                      <a:pt x="18" y="10"/>
                      <a:pt x="21" y="9"/>
                      <a:pt x="19"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2" name="Freeform 570">
                <a:extLst>
                  <a:ext uri="{FF2B5EF4-FFF2-40B4-BE49-F238E27FC236}">
                    <a16:creationId xmlns:a16="http://schemas.microsoft.com/office/drawing/2014/main" xmlns="" id="{9E627140-7236-F343-93A5-F453C18FE3C3}"/>
                  </a:ext>
                </a:extLst>
              </p:cNvPr>
              <p:cNvSpPr>
                <a:spLocks/>
              </p:cNvSpPr>
              <p:nvPr/>
            </p:nvSpPr>
            <p:spPr bwMode="auto">
              <a:xfrm>
                <a:off x="6999554" y="5133964"/>
                <a:ext cx="47770" cy="35042"/>
              </a:xfrm>
              <a:custGeom>
                <a:avLst/>
                <a:gdLst>
                  <a:gd name="T0" fmla="*/ 2 w 5"/>
                  <a:gd name="T1" fmla="*/ 4 h 4"/>
                  <a:gd name="T2" fmla="*/ 4 w 5"/>
                  <a:gd name="T3" fmla="*/ 1 h 4"/>
                  <a:gd name="T4" fmla="*/ 2 w 5"/>
                  <a:gd name="T5" fmla="*/ 4 h 4"/>
                  <a:gd name="T6" fmla="*/ 2 w 5"/>
                  <a:gd name="T7" fmla="*/ 4 h 4"/>
                </a:gdLst>
                <a:ahLst/>
                <a:cxnLst>
                  <a:cxn ang="0">
                    <a:pos x="T0" y="T1"/>
                  </a:cxn>
                  <a:cxn ang="0">
                    <a:pos x="T2" y="T3"/>
                  </a:cxn>
                  <a:cxn ang="0">
                    <a:pos x="T4" y="T5"/>
                  </a:cxn>
                  <a:cxn ang="0">
                    <a:pos x="T6" y="T7"/>
                  </a:cxn>
                </a:cxnLst>
                <a:rect l="0" t="0" r="r" b="b"/>
                <a:pathLst>
                  <a:path w="5" h="4">
                    <a:moveTo>
                      <a:pt x="2" y="4"/>
                    </a:moveTo>
                    <a:cubicBezTo>
                      <a:pt x="0" y="4"/>
                      <a:pt x="4" y="0"/>
                      <a:pt x="4" y="1"/>
                    </a:cubicBezTo>
                    <a:cubicBezTo>
                      <a:pt x="5" y="1"/>
                      <a:pt x="3" y="4"/>
                      <a:pt x="2" y="4"/>
                    </a:cubicBezTo>
                    <a:cubicBezTo>
                      <a:pt x="1" y="4"/>
                      <a:pt x="4" y="4"/>
                      <a:pt x="2"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3" name="Freeform 571">
                <a:extLst>
                  <a:ext uri="{FF2B5EF4-FFF2-40B4-BE49-F238E27FC236}">
                    <a16:creationId xmlns:a16="http://schemas.microsoft.com/office/drawing/2014/main" xmlns="" id="{CEE32A67-C946-FB4A-A86B-A7192E427F13}"/>
                  </a:ext>
                </a:extLst>
              </p:cNvPr>
              <p:cNvSpPr>
                <a:spLocks/>
              </p:cNvSpPr>
              <p:nvPr/>
            </p:nvSpPr>
            <p:spPr bwMode="auto">
              <a:xfrm>
                <a:off x="6942228" y="5169003"/>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1"/>
                      <a:pt x="1" y="0"/>
                    </a:cubicBezTo>
                    <a:cubicBezTo>
                      <a:pt x="2" y="0"/>
                      <a:pt x="2" y="2"/>
                      <a:pt x="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4" name="Freeform 572">
                <a:extLst>
                  <a:ext uri="{FF2B5EF4-FFF2-40B4-BE49-F238E27FC236}">
                    <a16:creationId xmlns:a16="http://schemas.microsoft.com/office/drawing/2014/main" xmlns="" id="{CB28A3CB-C7D1-A846-B0C9-B9EFE36A147F}"/>
                  </a:ext>
                </a:extLst>
              </p:cNvPr>
              <p:cNvSpPr>
                <a:spLocks/>
              </p:cNvSpPr>
              <p:nvPr/>
            </p:nvSpPr>
            <p:spPr bwMode="auto">
              <a:xfrm>
                <a:off x="6139678" y="4777183"/>
                <a:ext cx="859874" cy="420492"/>
              </a:xfrm>
              <a:custGeom>
                <a:avLst/>
                <a:gdLst>
                  <a:gd name="T0" fmla="*/ 76 w 92"/>
                  <a:gd name="T1" fmla="*/ 41 h 45"/>
                  <a:gd name="T2" fmla="*/ 71 w 92"/>
                  <a:gd name="T3" fmla="*/ 39 h 45"/>
                  <a:gd name="T4" fmla="*/ 61 w 92"/>
                  <a:gd name="T5" fmla="*/ 38 h 45"/>
                  <a:gd name="T6" fmla="*/ 45 w 92"/>
                  <a:gd name="T7" fmla="*/ 43 h 45"/>
                  <a:gd name="T8" fmla="*/ 29 w 92"/>
                  <a:gd name="T9" fmla="*/ 41 h 45"/>
                  <a:gd name="T10" fmla="*/ 21 w 92"/>
                  <a:gd name="T11" fmla="*/ 38 h 45"/>
                  <a:gd name="T12" fmla="*/ 10 w 92"/>
                  <a:gd name="T13" fmla="*/ 31 h 45"/>
                  <a:gd name="T14" fmla="*/ 40 w 92"/>
                  <a:gd name="T15" fmla="*/ 29 h 45"/>
                  <a:gd name="T16" fmla="*/ 9 w 92"/>
                  <a:gd name="T17" fmla="*/ 26 h 45"/>
                  <a:gd name="T18" fmla="*/ 16 w 92"/>
                  <a:gd name="T19" fmla="*/ 19 h 45"/>
                  <a:gd name="T20" fmla="*/ 14 w 92"/>
                  <a:gd name="T21" fmla="*/ 18 h 45"/>
                  <a:gd name="T22" fmla="*/ 7 w 92"/>
                  <a:gd name="T23" fmla="*/ 17 h 45"/>
                  <a:gd name="T24" fmla="*/ 4 w 92"/>
                  <a:gd name="T25" fmla="*/ 11 h 45"/>
                  <a:gd name="T26" fmla="*/ 8 w 92"/>
                  <a:gd name="T27" fmla="*/ 7 h 45"/>
                  <a:gd name="T28" fmla="*/ 24 w 92"/>
                  <a:gd name="T29" fmla="*/ 1 h 45"/>
                  <a:gd name="T30" fmla="*/ 29 w 92"/>
                  <a:gd name="T31" fmla="*/ 7 h 45"/>
                  <a:gd name="T32" fmla="*/ 39 w 92"/>
                  <a:gd name="T33" fmla="*/ 6 h 45"/>
                  <a:gd name="T34" fmla="*/ 43 w 92"/>
                  <a:gd name="T35" fmla="*/ 8 h 45"/>
                  <a:gd name="T36" fmla="*/ 47 w 92"/>
                  <a:gd name="T37" fmla="*/ 9 h 45"/>
                  <a:gd name="T38" fmla="*/ 43 w 92"/>
                  <a:gd name="T39" fmla="*/ 4 h 45"/>
                  <a:gd name="T40" fmla="*/ 54 w 92"/>
                  <a:gd name="T41" fmla="*/ 10 h 45"/>
                  <a:gd name="T42" fmla="*/ 60 w 92"/>
                  <a:gd name="T43" fmla="*/ 14 h 45"/>
                  <a:gd name="T44" fmla="*/ 59 w 92"/>
                  <a:gd name="T45" fmla="*/ 1 h 45"/>
                  <a:gd name="T46" fmla="*/ 69 w 92"/>
                  <a:gd name="T47" fmla="*/ 6 h 45"/>
                  <a:gd name="T48" fmla="*/ 74 w 92"/>
                  <a:gd name="T49" fmla="*/ 19 h 45"/>
                  <a:gd name="T50" fmla="*/ 82 w 92"/>
                  <a:gd name="T51" fmla="*/ 26 h 45"/>
                  <a:gd name="T52" fmla="*/ 92 w 92"/>
                  <a:gd name="T53" fmla="*/ 33 h 45"/>
                  <a:gd name="T54" fmla="*/ 83 w 92"/>
                  <a:gd name="T55" fmla="*/ 35 h 45"/>
                  <a:gd name="T56" fmla="*/ 81 w 92"/>
                  <a:gd name="T57" fmla="*/ 36 h 45"/>
                  <a:gd name="T58" fmla="*/ 85 w 92"/>
                  <a:gd name="T59" fmla="*/ 36 h 45"/>
                  <a:gd name="T60" fmla="*/ 89 w 92"/>
                  <a:gd name="T61" fmla="*/ 39 h 45"/>
                  <a:gd name="T62" fmla="*/ 83 w 92"/>
                  <a:gd name="T63"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45">
                    <a:moveTo>
                      <a:pt x="83" y="41"/>
                    </a:moveTo>
                    <a:cubicBezTo>
                      <a:pt x="81" y="41"/>
                      <a:pt x="79" y="41"/>
                      <a:pt x="76" y="41"/>
                    </a:cubicBezTo>
                    <a:cubicBezTo>
                      <a:pt x="75" y="41"/>
                      <a:pt x="74" y="41"/>
                      <a:pt x="73" y="41"/>
                    </a:cubicBezTo>
                    <a:cubicBezTo>
                      <a:pt x="72" y="41"/>
                      <a:pt x="72" y="40"/>
                      <a:pt x="71" y="39"/>
                    </a:cubicBezTo>
                    <a:cubicBezTo>
                      <a:pt x="70" y="39"/>
                      <a:pt x="66" y="40"/>
                      <a:pt x="65" y="38"/>
                    </a:cubicBezTo>
                    <a:cubicBezTo>
                      <a:pt x="65" y="35"/>
                      <a:pt x="63" y="37"/>
                      <a:pt x="61" y="38"/>
                    </a:cubicBezTo>
                    <a:cubicBezTo>
                      <a:pt x="58" y="40"/>
                      <a:pt x="56" y="39"/>
                      <a:pt x="54" y="40"/>
                    </a:cubicBezTo>
                    <a:cubicBezTo>
                      <a:pt x="51" y="41"/>
                      <a:pt x="48" y="42"/>
                      <a:pt x="45" y="43"/>
                    </a:cubicBezTo>
                    <a:cubicBezTo>
                      <a:pt x="41" y="43"/>
                      <a:pt x="35" y="45"/>
                      <a:pt x="31" y="43"/>
                    </a:cubicBezTo>
                    <a:cubicBezTo>
                      <a:pt x="31" y="43"/>
                      <a:pt x="29" y="42"/>
                      <a:pt x="29" y="41"/>
                    </a:cubicBezTo>
                    <a:cubicBezTo>
                      <a:pt x="29" y="40"/>
                      <a:pt x="29" y="38"/>
                      <a:pt x="27" y="38"/>
                    </a:cubicBezTo>
                    <a:cubicBezTo>
                      <a:pt x="25" y="38"/>
                      <a:pt x="23" y="38"/>
                      <a:pt x="21" y="38"/>
                    </a:cubicBezTo>
                    <a:cubicBezTo>
                      <a:pt x="19" y="38"/>
                      <a:pt x="17" y="38"/>
                      <a:pt x="15" y="36"/>
                    </a:cubicBezTo>
                    <a:cubicBezTo>
                      <a:pt x="14" y="36"/>
                      <a:pt x="9" y="32"/>
                      <a:pt x="10" y="31"/>
                    </a:cubicBezTo>
                    <a:cubicBezTo>
                      <a:pt x="16" y="28"/>
                      <a:pt x="23" y="29"/>
                      <a:pt x="28" y="29"/>
                    </a:cubicBezTo>
                    <a:cubicBezTo>
                      <a:pt x="29" y="29"/>
                      <a:pt x="40" y="29"/>
                      <a:pt x="40" y="29"/>
                    </a:cubicBezTo>
                    <a:cubicBezTo>
                      <a:pt x="40" y="27"/>
                      <a:pt x="26" y="25"/>
                      <a:pt x="25" y="25"/>
                    </a:cubicBezTo>
                    <a:cubicBezTo>
                      <a:pt x="20" y="25"/>
                      <a:pt x="14" y="28"/>
                      <a:pt x="9" y="26"/>
                    </a:cubicBezTo>
                    <a:cubicBezTo>
                      <a:pt x="7" y="25"/>
                      <a:pt x="3" y="23"/>
                      <a:pt x="7" y="21"/>
                    </a:cubicBezTo>
                    <a:cubicBezTo>
                      <a:pt x="10" y="20"/>
                      <a:pt x="13" y="19"/>
                      <a:pt x="16" y="19"/>
                    </a:cubicBezTo>
                    <a:cubicBezTo>
                      <a:pt x="18" y="18"/>
                      <a:pt x="20" y="18"/>
                      <a:pt x="21" y="18"/>
                    </a:cubicBezTo>
                    <a:cubicBezTo>
                      <a:pt x="19" y="19"/>
                      <a:pt x="16" y="18"/>
                      <a:pt x="14" y="18"/>
                    </a:cubicBezTo>
                    <a:cubicBezTo>
                      <a:pt x="13" y="18"/>
                      <a:pt x="7" y="19"/>
                      <a:pt x="6" y="18"/>
                    </a:cubicBezTo>
                    <a:cubicBezTo>
                      <a:pt x="6" y="18"/>
                      <a:pt x="7" y="17"/>
                      <a:pt x="7" y="17"/>
                    </a:cubicBezTo>
                    <a:cubicBezTo>
                      <a:pt x="7" y="16"/>
                      <a:pt x="0" y="17"/>
                      <a:pt x="1" y="15"/>
                    </a:cubicBezTo>
                    <a:cubicBezTo>
                      <a:pt x="2" y="14"/>
                      <a:pt x="3" y="12"/>
                      <a:pt x="4" y="11"/>
                    </a:cubicBezTo>
                    <a:cubicBezTo>
                      <a:pt x="8" y="10"/>
                      <a:pt x="4" y="10"/>
                      <a:pt x="4" y="9"/>
                    </a:cubicBezTo>
                    <a:cubicBezTo>
                      <a:pt x="4" y="9"/>
                      <a:pt x="7" y="7"/>
                      <a:pt x="8" y="7"/>
                    </a:cubicBezTo>
                    <a:cubicBezTo>
                      <a:pt x="10" y="6"/>
                      <a:pt x="11" y="5"/>
                      <a:pt x="13" y="4"/>
                    </a:cubicBezTo>
                    <a:cubicBezTo>
                      <a:pt x="17" y="2"/>
                      <a:pt x="20" y="1"/>
                      <a:pt x="24" y="1"/>
                    </a:cubicBezTo>
                    <a:cubicBezTo>
                      <a:pt x="29" y="1"/>
                      <a:pt x="24" y="7"/>
                      <a:pt x="24" y="7"/>
                    </a:cubicBezTo>
                    <a:cubicBezTo>
                      <a:pt x="26" y="8"/>
                      <a:pt x="28" y="8"/>
                      <a:pt x="29" y="7"/>
                    </a:cubicBezTo>
                    <a:cubicBezTo>
                      <a:pt x="30" y="7"/>
                      <a:pt x="30" y="4"/>
                      <a:pt x="31" y="4"/>
                    </a:cubicBezTo>
                    <a:cubicBezTo>
                      <a:pt x="33" y="4"/>
                      <a:pt x="37" y="4"/>
                      <a:pt x="39" y="6"/>
                    </a:cubicBezTo>
                    <a:cubicBezTo>
                      <a:pt x="42" y="8"/>
                      <a:pt x="35" y="11"/>
                      <a:pt x="40" y="10"/>
                    </a:cubicBezTo>
                    <a:cubicBezTo>
                      <a:pt x="41" y="10"/>
                      <a:pt x="42" y="9"/>
                      <a:pt x="43" y="8"/>
                    </a:cubicBezTo>
                    <a:cubicBezTo>
                      <a:pt x="44" y="8"/>
                      <a:pt x="44" y="8"/>
                      <a:pt x="45" y="8"/>
                    </a:cubicBezTo>
                    <a:cubicBezTo>
                      <a:pt x="46" y="8"/>
                      <a:pt x="46" y="8"/>
                      <a:pt x="47" y="9"/>
                    </a:cubicBezTo>
                    <a:cubicBezTo>
                      <a:pt x="48" y="9"/>
                      <a:pt x="48" y="7"/>
                      <a:pt x="48" y="6"/>
                    </a:cubicBezTo>
                    <a:cubicBezTo>
                      <a:pt x="47" y="6"/>
                      <a:pt x="44" y="4"/>
                      <a:pt x="43" y="4"/>
                    </a:cubicBezTo>
                    <a:cubicBezTo>
                      <a:pt x="45" y="3"/>
                      <a:pt x="49" y="5"/>
                      <a:pt x="50" y="6"/>
                    </a:cubicBezTo>
                    <a:cubicBezTo>
                      <a:pt x="53" y="7"/>
                      <a:pt x="53" y="8"/>
                      <a:pt x="54" y="10"/>
                    </a:cubicBezTo>
                    <a:cubicBezTo>
                      <a:pt x="54" y="11"/>
                      <a:pt x="54" y="16"/>
                      <a:pt x="56" y="16"/>
                    </a:cubicBezTo>
                    <a:cubicBezTo>
                      <a:pt x="57" y="16"/>
                      <a:pt x="61" y="16"/>
                      <a:pt x="60" y="14"/>
                    </a:cubicBezTo>
                    <a:cubicBezTo>
                      <a:pt x="59" y="10"/>
                      <a:pt x="57" y="7"/>
                      <a:pt x="56" y="3"/>
                    </a:cubicBezTo>
                    <a:cubicBezTo>
                      <a:pt x="55" y="0"/>
                      <a:pt x="58" y="1"/>
                      <a:pt x="59" y="1"/>
                    </a:cubicBezTo>
                    <a:cubicBezTo>
                      <a:pt x="62" y="2"/>
                      <a:pt x="62" y="0"/>
                      <a:pt x="64" y="1"/>
                    </a:cubicBezTo>
                    <a:cubicBezTo>
                      <a:pt x="66" y="3"/>
                      <a:pt x="69" y="4"/>
                      <a:pt x="69" y="6"/>
                    </a:cubicBezTo>
                    <a:cubicBezTo>
                      <a:pt x="70" y="9"/>
                      <a:pt x="71" y="11"/>
                      <a:pt x="73" y="13"/>
                    </a:cubicBezTo>
                    <a:cubicBezTo>
                      <a:pt x="74" y="16"/>
                      <a:pt x="75" y="17"/>
                      <a:pt x="74" y="19"/>
                    </a:cubicBezTo>
                    <a:cubicBezTo>
                      <a:pt x="73" y="22"/>
                      <a:pt x="76" y="25"/>
                      <a:pt x="78" y="26"/>
                    </a:cubicBezTo>
                    <a:cubicBezTo>
                      <a:pt x="79" y="26"/>
                      <a:pt x="81" y="26"/>
                      <a:pt x="82" y="26"/>
                    </a:cubicBezTo>
                    <a:cubicBezTo>
                      <a:pt x="83" y="27"/>
                      <a:pt x="84" y="28"/>
                      <a:pt x="85" y="28"/>
                    </a:cubicBezTo>
                    <a:cubicBezTo>
                      <a:pt x="88" y="29"/>
                      <a:pt x="92" y="29"/>
                      <a:pt x="92" y="33"/>
                    </a:cubicBezTo>
                    <a:cubicBezTo>
                      <a:pt x="92" y="35"/>
                      <a:pt x="83" y="32"/>
                      <a:pt x="83" y="32"/>
                    </a:cubicBezTo>
                    <a:cubicBezTo>
                      <a:pt x="83" y="33"/>
                      <a:pt x="83" y="34"/>
                      <a:pt x="83" y="35"/>
                    </a:cubicBezTo>
                    <a:cubicBezTo>
                      <a:pt x="83" y="35"/>
                      <a:pt x="80" y="35"/>
                      <a:pt x="80" y="35"/>
                    </a:cubicBezTo>
                    <a:cubicBezTo>
                      <a:pt x="81" y="35"/>
                      <a:pt x="81" y="36"/>
                      <a:pt x="81" y="36"/>
                    </a:cubicBezTo>
                    <a:cubicBezTo>
                      <a:pt x="81" y="37"/>
                      <a:pt x="81" y="38"/>
                      <a:pt x="81" y="38"/>
                    </a:cubicBezTo>
                    <a:cubicBezTo>
                      <a:pt x="81" y="38"/>
                      <a:pt x="85" y="36"/>
                      <a:pt x="85" y="36"/>
                    </a:cubicBezTo>
                    <a:cubicBezTo>
                      <a:pt x="87" y="36"/>
                      <a:pt x="86" y="37"/>
                      <a:pt x="86" y="38"/>
                    </a:cubicBezTo>
                    <a:cubicBezTo>
                      <a:pt x="86" y="38"/>
                      <a:pt x="88" y="38"/>
                      <a:pt x="89" y="39"/>
                    </a:cubicBezTo>
                    <a:cubicBezTo>
                      <a:pt x="89" y="39"/>
                      <a:pt x="83" y="41"/>
                      <a:pt x="83" y="41"/>
                    </a:cubicBezTo>
                    <a:cubicBezTo>
                      <a:pt x="81" y="41"/>
                      <a:pt x="86" y="41"/>
                      <a:pt x="83" y="4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5" name="Freeform 573">
                <a:extLst>
                  <a:ext uri="{FF2B5EF4-FFF2-40B4-BE49-F238E27FC236}">
                    <a16:creationId xmlns:a16="http://schemas.microsoft.com/office/drawing/2014/main" xmlns="" id="{DBDC24B3-B092-D843-A626-70F414353D83}"/>
                  </a:ext>
                </a:extLst>
              </p:cNvPr>
              <p:cNvSpPr>
                <a:spLocks/>
              </p:cNvSpPr>
              <p:nvPr/>
            </p:nvSpPr>
            <p:spPr bwMode="auto">
              <a:xfrm>
                <a:off x="6709745" y="4738956"/>
                <a:ext cx="130574" cy="86010"/>
              </a:xfrm>
              <a:custGeom>
                <a:avLst/>
                <a:gdLst>
                  <a:gd name="T0" fmla="*/ 9 w 14"/>
                  <a:gd name="T1" fmla="*/ 8 h 9"/>
                  <a:gd name="T2" fmla="*/ 5 w 14"/>
                  <a:gd name="T3" fmla="*/ 5 h 9"/>
                  <a:gd name="T4" fmla="*/ 0 w 14"/>
                  <a:gd name="T5" fmla="*/ 3 h 9"/>
                  <a:gd name="T6" fmla="*/ 4 w 14"/>
                  <a:gd name="T7" fmla="*/ 0 h 9"/>
                  <a:gd name="T8" fmla="*/ 10 w 14"/>
                  <a:gd name="T9" fmla="*/ 1 h 9"/>
                  <a:gd name="T10" fmla="*/ 12 w 14"/>
                  <a:gd name="T11" fmla="*/ 4 h 9"/>
                  <a:gd name="T12" fmla="*/ 9 w 14"/>
                  <a:gd name="T13" fmla="*/ 8 h 9"/>
                  <a:gd name="T14" fmla="*/ 9 w 14"/>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9">
                    <a:moveTo>
                      <a:pt x="9" y="8"/>
                    </a:moveTo>
                    <a:cubicBezTo>
                      <a:pt x="7" y="8"/>
                      <a:pt x="6" y="5"/>
                      <a:pt x="5" y="5"/>
                    </a:cubicBezTo>
                    <a:cubicBezTo>
                      <a:pt x="4" y="4"/>
                      <a:pt x="0" y="3"/>
                      <a:pt x="0" y="3"/>
                    </a:cubicBezTo>
                    <a:cubicBezTo>
                      <a:pt x="1" y="2"/>
                      <a:pt x="3" y="1"/>
                      <a:pt x="4" y="0"/>
                    </a:cubicBezTo>
                    <a:cubicBezTo>
                      <a:pt x="6" y="0"/>
                      <a:pt x="8" y="0"/>
                      <a:pt x="10" y="1"/>
                    </a:cubicBezTo>
                    <a:cubicBezTo>
                      <a:pt x="12" y="2"/>
                      <a:pt x="14" y="2"/>
                      <a:pt x="12" y="4"/>
                    </a:cubicBezTo>
                    <a:cubicBezTo>
                      <a:pt x="11" y="5"/>
                      <a:pt x="10" y="9"/>
                      <a:pt x="9" y="8"/>
                    </a:cubicBezTo>
                    <a:cubicBezTo>
                      <a:pt x="8" y="8"/>
                      <a:pt x="9" y="8"/>
                      <a:pt x="9"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6" name="Freeform 574">
                <a:extLst>
                  <a:ext uri="{FF2B5EF4-FFF2-40B4-BE49-F238E27FC236}">
                    <a16:creationId xmlns:a16="http://schemas.microsoft.com/office/drawing/2014/main" xmlns="" id="{88F311D5-2DD2-3541-9F3E-BA65B1A682DC}"/>
                  </a:ext>
                </a:extLst>
              </p:cNvPr>
              <p:cNvSpPr>
                <a:spLocks/>
              </p:cNvSpPr>
              <p:nvPr/>
            </p:nvSpPr>
            <p:spPr bwMode="auto">
              <a:xfrm>
                <a:off x="6916751" y="4700729"/>
                <a:ext cx="296178" cy="273958"/>
              </a:xfrm>
              <a:custGeom>
                <a:avLst/>
                <a:gdLst>
                  <a:gd name="T0" fmla="*/ 18 w 32"/>
                  <a:gd name="T1" fmla="*/ 27 h 29"/>
                  <a:gd name="T2" fmla="*/ 10 w 32"/>
                  <a:gd name="T3" fmla="*/ 19 h 29"/>
                  <a:gd name="T4" fmla="*/ 1 w 32"/>
                  <a:gd name="T5" fmla="*/ 15 h 29"/>
                  <a:gd name="T6" fmla="*/ 0 w 32"/>
                  <a:gd name="T7" fmla="*/ 13 h 29"/>
                  <a:gd name="T8" fmla="*/ 4 w 32"/>
                  <a:gd name="T9" fmla="*/ 12 h 29"/>
                  <a:gd name="T10" fmla="*/ 11 w 32"/>
                  <a:gd name="T11" fmla="*/ 14 h 29"/>
                  <a:gd name="T12" fmla="*/ 11 w 32"/>
                  <a:gd name="T13" fmla="*/ 12 h 29"/>
                  <a:gd name="T14" fmla="*/ 13 w 32"/>
                  <a:gd name="T15" fmla="*/ 11 h 29"/>
                  <a:gd name="T16" fmla="*/ 7 w 32"/>
                  <a:gd name="T17" fmla="*/ 8 h 29"/>
                  <a:gd name="T18" fmla="*/ 7 w 32"/>
                  <a:gd name="T19" fmla="*/ 6 h 29"/>
                  <a:gd name="T20" fmla="*/ 10 w 32"/>
                  <a:gd name="T21" fmla="*/ 7 h 29"/>
                  <a:gd name="T22" fmla="*/ 11 w 32"/>
                  <a:gd name="T23" fmla="*/ 5 h 29"/>
                  <a:gd name="T24" fmla="*/ 8 w 32"/>
                  <a:gd name="T25" fmla="*/ 4 h 29"/>
                  <a:gd name="T26" fmla="*/ 10 w 32"/>
                  <a:gd name="T27" fmla="*/ 3 h 29"/>
                  <a:gd name="T28" fmla="*/ 14 w 32"/>
                  <a:gd name="T29" fmla="*/ 4 h 29"/>
                  <a:gd name="T30" fmla="*/ 13 w 32"/>
                  <a:gd name="T31" fmla="*/ 3 h 29"/>
                  <a:gd name="T32" fmla="*/ 19 w 32"/>
                  <a:gd name="T33" fmla="*/ 5 h 29"/>
                  <a:gd name="T34" fmla="*/ 18 w 32"/>
                  <a:gd name="T35" fmla="*/ 3 h 29"/>
                  <a:gd name="T36" fmla="*/ 19 w 32"/>
                  <a:gd name="T37" fmla="*/ 3 h 29"/>
                  <a:gd name="T38" fmla="*/ 17 w 32"/>
                  <a:gd name="T39" fmla="*/ 2 h 29"/>
                  <a:gd name="T40" fmla="*/ 25 w 32"/>
                  <a:gd name="T41" fmla="*/ 1 h 29"/>
                  <a:gd name="T42" fmla="*/ 23 w 32"/>
                  <a:gd name="T43" fmla="*/ 3 h 29"/>
                  <a:gd name="T44" fmla="*/ 28 w 32"/>
                  <a:gd name="T45" fmla="*/ 4 h 29"/>
                  <a:gd name="T46" fmla="*/ 27 w 32"/>
                  <a:gd name="T47" fmla="*/ 7 h 29"/>
                  <a:gd name="T48" fmla="*/ 26 w 32"/>
                  <a:gd name="T49" fmla="*/ 8 h 29"/>
                  <a:gd name="T50" fmla="*/ 23 w 32"/>
                  <a:gd name="T51" fmla="*/ 10 h 29"/>
                  <a:gd name="T52" fmla="*/ 21 w 32"/>
                  <a:gd name="T53" fmla="*/ 13 h 29"/>
                  <a:gd name="T54" fmla="*/ 24 w 32"/>
                  <a:gd name="T55" fmla="*/ 11 h 29"/>
                  <a:gd name="T56" fmla="*/ 26 w 32"/>
                  <a:gd name="T57" fmla="*/ 13 h 29"/>
                  <a:gd name="T58" fmla="*/ 29 w 32"/>
                  <a:gd name="T59" fmla="*/ 13 h 29"/>
                  <a:gd name="T60" fmla="*/ 28 w 32"/>
                  <a:gd name="T61" fmla="*/ 10 h 29"/>
                  <a:gd name="T62" fmla="*/ 30 w 32"/>
                  <a:gd name="T63" fmla="*/ 11 h 29"/>
                  <a:gd name="T64" fmla="*/ 30 w 32"/>
                  <a:gd name="T65" fmla="*/ 14 h 29"/>
                  <a:gd name="T66" fmla="*/ 31 w 32"/>
                  <a:gd name="T67" fmla="*/ 17 h 29"/>
                  <a:gd name="T68" fmla="*/ 28 w 32"/>
                  <a:gd name="T69" fmla="*/ 23 h 29"/>
                  <a:gd name="T70" fmla="*/ 22 w 32"/>
                  <a:gd name="T71" fmla="*/ 23 h 29"/>
                  <a:gd name="T72" fmla="*/ 21 w 32"/>
                  <a:gd name="T73" fmla="*/ 23 h 29"/>
                  <a:gd name="T74" fmla="*/ 23 w 32"/>
                  <a:gd name="T75" fmla="*/ 26 h 29"/>
                  <a:gd name="T76" fmla="*/ 18 w 32"/>
                  <a:gd name="T77" fmla="*/ 27 h 29"/>
                  <a:gd name="T78" fmla="*/ 18 w 32"/>
                  <a:gd name="T79" fmla="*/ 2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 h="29">
                    <a:moveTo>
                      <a:pt x="18" y="27"/>
                    </a:moveTo>
                    <a:cubicBezTo>
                      <a:pt x="15" y="25"/>
                      <a:pt x="13" y="21"/>
                      <a:pt x="10" y="19"/>
                    </a:cubicBezTo>
                    <a:cubicBezTo>
                      <a:pt x="7" y="18"/>
                      <a:pt x="4" y="16"/>
                      <a:pt x="1" y="15"/>
                    </a:cubicBezTo>
                    <a:cubicBezTo>
                      <a:pt x="0" y="14"/>
                      <a:pt x="0" y="14"/>
                      <a:pt x="0" y="13"/>
                    </a:cubicBezTo>
                    <a:cubicBezTo>
                      <a:pt x="0" y="10"/>
                      <a:pt x="2" y="11"/>
                      <a:pt x="4" y="12"/>
                    </a:cubicBezTo>
                    <a:cubicBezTo>
                      <a:pt x="6" y="13"/>
                      <a:pt x="8" y="15"/>
                      <a:pt x="11" y="14"/>
                    </a:cubicBezTo>
                    <a:cubicBezTo>
                      <a:pt x="12" y="14"/>
                      <a:pt x="11" y="12"/>
                      <a:pt x="11" y="12"/>
                    </a:cubicBezTo>
                    <a:cubicBezTo>
                      <a:pt x="11" y="11"/>
                      <a:pt x="13" y="12"/>
                      <a:pt x="13" y="11"/>
                    </a:cubicBezTo>
                    <a:cubicBezTo>
                      <a:pt x="14" y="10"/>
                      <a:pt x="7" y="8"/>
                      <a:pt x="7" y="8"/>
                    </a:cubicBezTo>
                    <a:cubicBezTo>
                      <a:pt x="5" y="7"/>
                      <a:pt x="6" y="6"/>
                      <a:pt x="7" y="6"/>
                    </a:cubicBezTo>
                    <a:cubicBezTo>
                      <a:pt x="9" y="5"/>
                      <a:pt x="9" y="6"/>
                      <a:pt x="10" y="7"/>
                    </a:cubicBezTo>
                    <a:cubicBezTo>
                      <a:pt x="10" y="7"/>
                      <a:pt x="11" y="5"/>
                      <a:pt x="11" y="5"/>
                    </a:cubicBezTo>
                    <a:cubicBezTo>
                      <a:pt x="12" y="5"/>
                      <a:pt x="8" y="4"/>
                      <a:pt x="8" y="4"/>
                    </a:cubicBezTo>
                    <a:cubicBezTo>
                      <a:pt x="8" y="4"/>
                      <a:pt x="10" y="3"/>
                      <a:pt x="10" y="3"/>
                    </a:cubicBezTo>
                    <a:cubicBezTo>
                      <a:pt x="11" y="3"/>
                      <a:pt x="13" y="4"/>
                      <a:pt x="14" y="4"/>
                    </a:cubicBezTo>
                    <a:cubicBezTo>
                      <a:pt x="14" y="4"/>
                      <a:pt x="13" y="3"/>
                      <a:pt x="13" y="3"/>
                    </a:cubicBezTo>
                    <a:cubicBezTo>
                      <a:pt x="14" y="2"/>
                      <a:pt x="18" y="5"/>
                      <a:pt x="19" y="5"/>
                    </a:cubicBezTo>
                    <a:cubicBezTo>
                      <a:pt x="20" y="4"/>
                      <a:pt x="18" y="4"/>
                      <a:pt x="18" y="3"/>
                    </a:cubicBezTo>
                    <a:cubicBezTo>
                      <a:pt x="18" y="3"/>
                      <a:pt x="19" y="3"/>
                      <a:pt x="19" y="3"/>
                    </a:cubicBezTo>
                    <a:cubicBezTo>
                      <a:pt x="19" y="3"/>
                      <a:pt x="17" y="3"/>
                      <a:pt x="17" y="2"/>
                    </a:cubicBezTo>
                    <a:cubicBezTo>
                      <a:pt x="17" y="2"/>
                      <a:pt x="24" y="0"/>
                      <a:pt x="25" y="1"/>
                    </a:cubicBezTo>
                    <a:cubicBezTo>
                      <a:pt x="26" y="1"/>
                      <a:pt x="23" y="2"/>
                      <a:pt x="23" y="3"/>
                    </a:cubicBezTo>
                    <a:cubicBezTo>
                      <a:pt x="24" y="4"/>
                      <a:pt x="27" y="3"/>
                      <a:pt x="28" y="4"/>
                    </a:cubicBezTo>
                    <a:cubicBezTo>
                      <a:pt x="28" y="5"/>
                      <a:pt x="24" y="7"/>
                      <a:pt x="27" y="7"/>
                    </a:cubicBezTo>
                    <a:cubicBezTo>
                      <a:pt x="28" y="7"/>
                      <a:pt x="27" y="8"/>
                      <a:pt x="26" y="8"/>
                    </a:cubicBezTo>
                    <a:cubicBezTo>
                      <a:pt x="25" y="8"/>
                      <a:pt x="24" y="8"/>
                      <a:pt x="23" y="10"/>
                    </a:cubicBezTo>
                    <a:cubicBezTo>
                      <a:pt x="23" y="10"/>
                      <a:pt x="21" y="13"/>
                      <a:pt x="21" y="13"/>
                    </a:cubicBezTo>
                    <a:cubicBezTo>
                      <a:pt x="22" y="13"/>
                      <a:pt x="23" y="11"/>
                      <a:pt x="24" y="11"/>
                    </a:cubicBezTo>
                    <a:cubicBezTo>
                      <a:pt x="25" y="11"/>
                      <a:pt x="25" y="12"/>
                      <a:pt x="26" y="13"/>
                    </a:cubicBezTo>
                    <a:cubicBezTo>
                      <a:pt x="27" y="13"/>
                      <a:pt x="30" y="17"/>
                      <a:pt x="29" y="13"/>
                    </a:cubicBezTo>
                    <a:cubicBezTo>
                      <a:pt x="29" y="12"/>
                      <a:pt x="27" y="11"/>
                      <a:pt x="28" y="10"/>
                    </a:cubicBezTo>
                    <a:cubicBezTo>
                      <a:pt x="29" y="10"/>
                      <a:pt x="30" y="10"/>
                      <a:pt x="30" y="11"/>
                    </a:cubicBezTo>
                    <a:cubicBezTo>
                      <a:pt x="30" y="12"/>
                      <a:pt x="29" y="13"/>
                      <a:pt x="30" y="14"/>
                    </a:cubicBezTo>
                    <a:cubicBezTo>
                      <a:pt x="31" y="15"/>
                      <a:pt x="32" y="16"/>
                      <a:pt x="31" y="17"/>
                    </a:cubicBezTo>
                    <a:cubicBezTo>
                      <a:pt x="29" y="19"/>
                      <a:pt x="32" y="22"/>
                      <a:pt x="28" y="23"/>
                    </a:cubicBezTo>
                    <a:cubicBezTo>
                      <a:pt x="28" y="23"/>
                      <a:pt x="21" y="25"/>
                      <a:pt x="22" y="23"/>
                    </a:cubicBezTo>
                    <a:cubicBezTo>
                      <a:pt x="22" y="22"/>
                      <a:pt x="21" y="22"/>
                      <a:pt x="21" y="23"/>
                    </a:cubicBezTo>
                    <a:cubicBezTo>
                      <a:pt x="22" y="24"/>
                      <a:pt x="22" y="25"/>
                      <a:pt x="23" y="26"/>
                    </a:cubicBezTo>
                    <a:cubicBezTo>
                      <a:pt x="23" y="28"/>
                      <a:pt x="19" y="27"/>
                      <a:pt x="18" y="27"/>
                    </a:cubicBezTo>
                    <a:cubicBezTo>
                      <a:pt x="17" y="26"/>
                      <a:pt x="22" y="29"/>
                      <a:pt x="18" y="2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7" name="Freeform 575">
                <a:extLst>
                  <a:ext uri="{FF2B5EF4-FFF2-40B4-BE49-F238E27FC236}">
                    <a16:creationId xmlns:a16="http://schemas.microsoft.com/office/drawing/2014/main" xmlns="" id="{DCEBE063-EEEB-E44A-8E72-7EDA48D9E5C0}"/>
                  </a:ext>
                </a:extLst>
              </p:cNvPr>
              <p:cNvSpPr>
                <a:spLocks/>
              </p:cNvSpPr>
              <p:nvPr/>
            </p:nvSpPr>
            <p:spPr bwMode="auto">
              <a:xfrm>
                <a:off x="7232037" y="4700729"/>
                <a:ext cx="261145" cy="207060"/>
              </a:xfrm>
              <a:custGeom>
                <a:avLst/>
                <a:gdLst>
                  <a:gd name="T0" fmla="*/ 7 w 28"/>
                  <a:gd name="T1" fmla="*/ 22 h 22"/>
                  <a:gd name="T2" fmla="*/ 3 w 28"/>
                  <a:gd name="T3" fmla="*/ 19 h 22"/>
                  <a:gd name="T4" fmla="*/ 1 w 28"/>
                  <a:gd name="T5" fmla="*/ 11 h 22"/>
                  <a:gd name="T6" fmla="*/ 1 w 28"/>
                  <a:gd name="T7" fmla="*/ 4 h 22"/>
                  <a:gd name="T8" fmla="*/ 6 w 28"/>
                  <a:gd name="T9" fmla="*/ 4 h 22"/>
                  <a:gd name="T10" fmla="*/ 5 w 28"/>
                  <a:gd name="T11" fmla="*/ 1 h 22"/>
                  <a:gd name="T12" fmla="*/ 16 w 28"/>
                  <a:gd name="T13" fmla="*/ 2 h 22"/>
                  <a:gd name="T14" fmla="*/ 25 w 28"/>
                  <a:gd name="T15" fmla="*/ 3 h 22"/>
                  <a:gd name="T16" fmla="*/ 23 w 28"/>
                  <a:gd name="T17" fmla="*/ 8 h 22"/>
                  <a:gd name="T18" fmla="*/ 19 w 28"/>
                  <a:gd name="T19" fmla="*/ 13 h 22"/>
                  <a:gd name="T20" fmla="*/ 12 w 28"/>
                  <a:gd name="T21" fmla="*/ 13 h 22"/>
                  <a:gd name="T22" fmla="*/ 10 w 28"/>
                  <a:gd name="T23" fmla="*/ 14 h 22"/>
                  <a:gd name="T24" fmla="*/ 11 w 28"/>
                  <a:gd name="T25" fmla="*/ 17 h 22"/>
                  <a:gd name="T26" fmla="*/ 7 w 28"/>
                  <a:gd name="T27" fmla="*/ 22 h 22"/>
                  <a:gd name="T28" fmla="*/ 7 w 28"/>
                  <a:gd name="T2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22">
                    <a:moveTo>
                      <a:pt x="7" y="22"/>
                    </a:moveTo>
                    <a:cubicBezTo>
                      <a:pt x="5" y="21"/>
                      <a:pt x="3" y="21"/>
                      <a:pt x="3" y="19"/>
                    </a:cubicBezTo>
                    <a:cubicBezTo>
                      <a:pt x="3" y="16"/>
                      <a:pt x="0" y="14"/>
                      <a:pt x="1" y="11"/>
                    </a:cubicBezTo>
                    <a:cubicBezTo>
                      <a:pt x="1" y="9"/>
                      <a:pt x="0" y="6"/>
                      <a:pt x="1" y="4"/>
                    </a:cubicBezTo>
                    <a:cubicBezTo>
                      <a:pt x="2" y="4"/>
                      <a:pt x="6" y="5"/>
                      <a:pt x="6" y="4"/>
                    </a:cubicBezTo>
                    <a:cubicBezTo>
                      <a:pt x="6" y="3"/>
                      <a:pt x="0" y="3"/>
                      <a:pt x="5" y="1"/>
                    </a:cubicBezTo>
                    <a:cubicBezTo>
                      <a:pt x="9" y="0"/>
                      <a:pt x="12" y="1"/>
                      <a:pt x="16" y="2"/>
                    </a:cubicBezTo>
                    <a:cubicBezTo>
                      <a:pt x="19" y="2"/>
                      <a:pt x="22" y="2"/>
                      <a:pt x="25" y="3"/>
                    </a:cubicBezTo>
                    <a:cubicBezTo>
                      <a:pt x="28" y="4"/>
                      <a:pt x="25" y="6"/>
                      <a:pt x="23" y="8"/>
                    </a:cubicBezTo>
                    <a:cubicBezTo>
                      <a:pt x="22" y="10"/>
                      <a:pt x="21" y="12"/>
                      <a:pt x="19" y="13"/>
                    </a:cubicBezTo>
                    <a:cubicBezTo>
                      <a:pt x="18" y="15"/>
                      <a:pt x="14" y="13"/>
                      <a:pt x="12" y="13"/>
                    </a:cubicBezTo>
                    <a:cubicBezTo>
                      <a:pt x="12" y="13"/>
                      <a:pt x="9" y="13"/>
                      <a:pt x="10" y="14"/>
                    </a:cubicBezTo>
                    <a:cubicBezTo>
                      <a:pt x="10" y="15"/>
                      <a:pt x="12" y="15"/>
                      <a:pt x="11" y="17"/>
                    </a:cubicBezTo>
                    <a:cubicBezTo>
                      <a:pt x="10" y="17"/>
                      <a:pt x="8" y="22"/>
                      <a:pt x="7" y="22"/>
                    </a:cubicBezTo>
                    <a:cubicBezTo>
                      <a:pt x="5" y="21"/>
                      <a:pt x="8" y="22"/>
                      <a:pt x="7"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8" name="Freeform 576">
                <a:extLst>
                  <a:ext uri="{FF2B5EF4-FFF2-40B4-BE49-F238E27FC236}">
                    <a16:creationId xmlns:a16="http://schemas.microsoft.com/office/drawing/2014/main" xmlns="" id="{A824A4BC-EA54-8446-8234-4D302D901B88}"/>
                  </a:ext>
                </a:extLst>
              </p:cNvPr>
              <p:cNvSpPr>
                <a:spLocks/>
              </p:cNvSpPr>
              <p:nvPr/>
            </p:nvSpPr>
            <p:spPr bwMode="auto">
              <a:xfrm>
                <a:off x="5833947" y="4675245"/>
                <a:ext cx="503186" cy="308998"/>
              </a:xfrm>
              <a:custGeom>
                <a:avLst/>
                <a:gdLst>
                  <a:gd name="T0" fmla="*/ 52 w 54"/>
                  <a:gd name="T1" fmla="*/ 10 h 33"/>
                  <a:gd name="T2" fmla="*/ 45 w 54"/>
                  <a:gd name="T3" fmla="*/ 4 h 33"/>
                  <a:gd name="T4" fmla="*/ 41 w 54"/>
                  <a:gd name="T5" fmla="*/ 3 h 33"/>
                  <a:gd name="T6" fmla="*/ 35 w 54"/>
                  <a:gd name="T7" fmla="*/ 4 h 33"/>
                  <a:gd name="T8" fmla="*/ 32 w 54"/>
                  <a:gd name="T9" fmla="*/ 3 h 33"/>
                  <a:gd name="T10" fmla="*/ 27 w 54"/>
                  <a:gd name="T11" fmla="*/ 1 h 33"/>
                  <a:gd name="T12" fmla="*/ 20 w 54"/>
                  <a:gd name="T13" fmla="*/ 0 h 33"/>
                  <a:gd name="T14" fmla="*/ 11 w 54"/>
                  <a:gd name="T15" fmla="*/ 1 h 33"/>
                  <a:gd name="T16" fmla="*/ 8 w 54"/>
                  <a:gd name="T17" fmla="*/ 3 h 33"/>
                  <a:gd name="T18" fmla="*/ 7 w 54"/>
                  <a:gd name="T19" fmla="*/ 11 h 33"/>
                  <a:gd name="T20" fmla="*/ 7 w 54"/>
                  <a:gd name="T21" fmla="*/ 15 h 33"/>
                  <a:gd name="T22" fmla="*/ 4 w 54"/>
                  <a:gd name="T23" fmla="*/ 18 h 33"/>
                  <a:gd name="T24" fmla="*/ 0 w 54"/>
                  <a:gd name="T25" fmla="*/ 24 h 33"/>
                  <a:gd name="T26" fmla="*/ 7 w 54"/>
                  <a:gd name="T27" fmla="*/ 26 h 33"/>
                  <a:gd name="T28" fmla="*/ 15 w 54"/>
                  <a:gd name="T29" fmla="*/ 32 h 33"/>
                  <a:gd name="T30" fmla="*/ 19 w 54"/>
                  <a:gd name="T31" fmla="*/ 30 h 33"/>
                  <a:gd name="T32" fmla="*/ 25 w 54"/>
                  <a:gd name="T33" fmla="*/ 29 h 33"/>
                  <a:gd name="T34" fmla="*/ 28 w 54"/>
                  <a:gd name="T35" fmla="*/ 26 h 33"/>
                  <a:gd name="T36" fmla="*/ 31 w 54"/>
                  <a:gd name="T37" fmla="*/ 21 h 33"/>
                  <a:gd name="T38" fmla="*/ 37 w 54"/>
                  <a:gd name="T39" fmla="*/ 17 h 33"/>
                  <a:gd name="T40" fmla="*/ 46 w 54"/>
                  <a:gd name="T41" fmla="*/ 13 h 33"/>
                  <a:gd name="T42" fmla="*/ 52 w 54"/>
                  <a:gd name="T43" fmla="*/ 10 h 33"/>
                  <a:gd name="T44" fmla="*/ 52 w 54"/>
                  <a:gd name="T45"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33">
                    <a:moveTo>
                      <a:pt x="52" y="10"/>
                    </a:moveTo>
                    <a:cubicBezTo>
                      <a:pt x="50" y="8"/>
                      <a:pt x="48" y="6"/>
                      <a:pt x="45" y="4"/>
                    </a:cubicBezTo>
                    <a:cubicBezTo>
                      <a:pt x="44" y="4"/>
                      <a:pt x="42" y="3"/>
                      <a:pt x="41" y="3"/>
                    </a:cubicBezTo>
                    <a:cubicBezTo>
                      <a:pt x="38" y="2"/>
                      <a:pt x="37" y="3"/>
                      <a:pt x="35" y="4"/>
                    </a:cubicBezTo>
                    <a:cubicBezTo>
                      <a:pt x="34" y="4"/>
                      <a:pt x="33" y="3"/>
                      <a:pt x="32" y="3"/>
                    </a:cubicBezTo>
                    <a:cubicBezTo>
                      <a:pt x="31" y="2"/>
                      <a:pt x="29" y="2"/>
                      <a:pt x="27" y="1"/>
                    </a:cubicBezTo>
                    <a:cubicBezTo>
                      <a:pt x="25" y="1"/>
                      <a:pt x="22" y="0"/>
                      <a:pt x="20" y="0"/>
                    </a:cubicBezTo>
                    <a:cubicBezTo>
                      <a:pt x="17" y="0"/>
                      <a:pt x="14" y="1"/>
                      <a:pt x="11" y="1"/>
                    </a:cubicBezTo>
                    <a:cubicBezTo>
                      <a:pt x="9" y="2"/>
                      <a:pt x="6" y="1"/>
                      <a:pt x="8" y="3"/>
                    </a:cubicBezTo>
                    <a:cubicBezTo>
                      <a:pt x="10" y="7"/>
                      <a:pt x="10" y="8"/>
                      <a:pt x="7" y="11"/>
                    </a:cubicBezTo>
                    <a:cubicBezTo>
                      <a:pt x="5" y="13"/>
                      <a:pt x="7" y="14"/>
                      <a:pt x="7" y="15"/>
                    </a:cubicBezTo>
                    <a:cubicBezTo>
                      <a:pt x="6" y="16"/>
                      <a:pt x="4" y="16"/>
                      <a:pt x="4" y="18"/>
                    </a:cubicBezTo>
                    <a:cubicBezTo>
                      <a:pt x="3" y="20"/>
                      <a:pt x="1" y="22"/>
                      <a:pt x="0" y="24"/>
                    </a:cubicBezTo>
                    <a:cubicBezTo>
                      <a:pt x="0" y="25"/>
                      <a:pt x="6" y="26"/>
                      <a:pt x="7" y="26"/>
                    </a:cubicBezTo>
                    <a:cubicBezTo>
                      <a:pt x="10" y="28"/>
                      <a:pt x="12" y="32"/>
                      <a:pt x="15" y="32"/>
                    </a:cubicBezTo>
                    <a:cubicBezTo>
                      <a:pt x="16" y="33"/>
                      <a:pt x="18" y="31"/>
                      <a:pt x="19" y="30"/>
                    </a:cubicBezTo>
                    <a:cubicBezTo>
                      <a:pt x="21" y="29"/>
                      <a:pt x="23" y="30"/>
                      <a:pt x="25" y="29"/>
                    </a:cubicBezTo>
                    <a:cubicBezTo>
                      <a:pt x="27" y="29"/>
                      <a:pt x="27" y="28"/>
                      <a:pt x="28" y="26"/>
                    </a:cubicBezTo>
                    <a:cubicBezTo>
                      <a:pt x="28" y="24"/>
                      <a:pt x="28" y="23"/>
                      <a:pt x="31" y="21"/>
                    </a:cubicBezTo>
                    <a:cubicBezTo>
                      <a:pt x="33" y="20"/>
                      <a:pt x="34" y="18"/>
                      <a:pt x="37" y="17"/>
                    </a:cubicBezTo>
                    <a:cubicBezTo>
                      <a:pt x="40" y="15"/>
                      <a:pt x="43" y="14"/>
                      <a:pt x="46" y="13"/>
                    </a:cubicBezTo>
                    <a:cubicBezTo>
                      <a:pt x="46" y="13"/>
                      <a:pt x="53" y="10"/>
                      <a:pt x="52" y="10"/>
                    </a:cubicBezTo>
                    <a:cubicBezTo>
                      <a:pt x="51" y="9"/>
                      <a:pt x="54" y="11"/>
                      <a:pt x="52"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9" name="Freeform 577">
                <a:extLst>
                  <a:ext uri="{FF2B5EF4-FFF2-40B4-BE49-F238E27FC236}">
                    <a16:creationId xmlns:a16="http://schemas.microsoft.com/office/drawing/2014/main" xmlns="" id="{5EAB484B-F21E-1249-8EBF-BFF31A2E50AB}"/>
                  </a:ext>
                </a:extLst>
              </p:cNvPr>
              <p:cNvSpPr>
                <a:spLocks/>
              </p:cNvSpPr>
              <p:nvPr/>
            </p:nvSpPr>
            <p:spPr bwMode="auto">
              <a:xfrm>
                <a:off x="6811655" y="4589235"/>
                <a:ext cx="66879" cy="38227"/>
              </a:xfrm>
              <a:custGeom>
                <a:avLst/>
                <a:gdLst>
                  <a:gd name="T0" fmla="*/ 4 w 7"/>
                  <a:gd name="T1" fmla="*/ 4 h 4"/>
                  <a:gd name="T2" fmla="*/ 1 w 7"/>
                  <a:gd name="T3" fmla="*/ 3 h 4"/>
                  <a:gd name="T4" fmla="*/ 3 w 7"/>
                  <a:gd name="T5" fmla="*/ 0 h 4"/>
                  <a:gd name="T6" fmla="*/ 4 w 7"/>
                  <a:gd name="T7" fmla="*/ 4 h 4"/>
                  <a:gd name="T8" fmla="*/ 4 w 7"/>
                  <a:gd name="T9" fmla="*/ 4 h 4"/>
                </a:gdLst>
                <a:ahLst/>
                <a:cxnLst>
                  <a:cxn ang="0">
                    <a:pos x="T0" y="T1"/>
                  </a:cxn>
                  <a:cxn ang="0">
                    <a:pos x="T2" y="T3"/>
                  </a:cxn>
                  <a:cxn ang="0">
                    <a:pos x="T4" y="T5"/>
                  </a:cxn>
                  <a:cxn ang="0">
                    <a:pos x="T6" y="T7"/>
                  </a:cxn>
                  <a:cxn ang="0">
                    <a:pos x="T8" y="T9"/>
                  </a:cxn>
                </a:cxnLst>
                <a:rect l="0" t="0" r="r" b="b"/>
                <a:pathLst>
                  <a:path w="7" h="4">
                    <a:moveTo>
                      <a:pt x="4" y="4"/>
                    </a:moveTo>
                    <a:cubicBezTo>
                      <a:pt x="3" y="4"/>
                      <a:pt x="1" y="4"/>
                      <a:pt x="1" y="3"/>
                    </a:cubicBezTo>
                    <a:cubicBezTo>
                      <a:pt x="0" y="2"/>
                      <a:pt x="3" y="0"/>
                      <a:pt x="3" y="0"/>
                    </a:cubicBezTo>
                    <a:cubicBezTo>
                      <a:pt x="6" y="0"/>
                      <a:pt x="7" y="4"/>
                      <a:pt x="4" y="4"/>
                    </a:cubicBezTo>
                    <a:cubicBezTo>
                      <a:pt x="1" y="3"/>
                      <a:pt x="6" y="4"/>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0" name="Freeform 578">
                <a:extLst>
                  <a:ext uri="{FF2B5EF4-FFF2-40B4-BE49-F238E27FC236}">
                    <a16:creationId xmlns:a16="http://schemas.microsoft.com/office/drawing/2014/main" xmlns="" id="{FC02B1B4-C6D2-B54A-94C0-94EDDFD88BCB}"/>
                  </a:ext>
                </a:extLst>
              </p:cNvPr>
              <p:cNvSpPr>
                <a:spLocks/>
              </p:cNvSpPr>
              <p:nvPr/>
            </p:nvSpPr>
            <p:spPr bwMode="auto">
              <a:xfrm>
                <a:off x="6235221" y="4420403"/>
                <a:ext cx="560509" cy="264400"/>
              </a:xfrm>
              <a:custGeom>
                <a:avLst/>
                <a:gdLst>
                  <a:gd name="T0" fmla="*/ 50 w 60"/>
                  <a:gd name="T1" fmla="*/ 22 h 28"/>
                  <a:gd name="T2" fmla="*/ 48 w 60"/>
                  <a:gd name="T3" fmla="*/ 21 h 28"/>
                  <a:gd name="T4" fmla="*/ 46 w 60"/>
                  <a:gd name="T5" fmla="*/ 23 h 28"/>
                  <a:gd name="T6" fmla="*/ 43 w 60"/>
                  <a:gd name="T7" fmla="*/ 22 h 28"/>
                  <a:gd name="T8" fmla="*/ 40 w 60"/>
                  <a:gd name="T9" fmla="*/ 23 h 28"/>
                  <a:gd name="T10" fmla="*/ 24 w 60"/>
                  <a:gd name="T11" fmla="*/ 27 h 28"/>
                  <a:gd name="T12" fmla="*/ 19 w 60"/>
                  <a:gd name="T13" fmla="*/ 28 h 28"/>
                  <a:gd name="T14" fmla="*/ 17 w 60"/>
                  <a:gd name="T15" fmla="*/ 24 h 28"/>
                  <a:gd name="T16" fmla="*/ 24 w 60"/>
                  <a:gd name="T17" fmla="*/ 22 h 28"/>
                  <a:gd name="T18" fmla="*/ 29 w 60"/>
                  <a:gd name="T19" fmla="*/ 22 h 28"/>
                  <a:gd name="T20" fmla="*/ 31 w 60"/>
                  <a:gd name="T21" fmla="*/ 20 h 28"/>
                  <a:gd name="T22" fmla="*/ 24 w 60"/>
                  <a:gd name="T23" fmla="*/ 20 h 28"/>
                  <a:gd name="T24" fmla="*/ 19 w 60"/>
                  <a:gd name="T25" fmla="*/ 21 h 28"/>
                  <a:gd name="T26" fmla="*/ 19 w 60"/>
                  <a:gd name="T27" fmla="*/ 19 h 28"/>
                  <a:gd name="T28" fmla="*/ 12 w 60"/>
                  <a:gd name="T29" fmla="*/ 21 h 28"/>
                  <a:gd name="T30" fmla="*/ 11 w 60"/>
                  <a:gd name="T31" fmla="*/ 22 h 28"/>
                  <a:gd name="T32" fmla="*/ 9 w 60"/>
                  <a:gd name="T33" fmla="*/ 23 h 28"/>
                  <a:gd name="T34" fmla="*/ 5 w 60"/>
                  <a:gd name="T35" fmla="*/ 21 h 28"/>
                  <a:gd name="T36" fmla="*/ 0 w 60"/>
                  <a:gd name="T37" fmla="*/ 20 h 28"/>
                  <a:gd name="T38" fmla="*/ 4 w 60"/>
                  <a:gd name="T39" fmla="*/ 18 h 28"/>
                  <a:gd name="T40" fmla="*/ 9 w 60"/>
                  <a:gd name="T41" fmla="*/ 17 h 28"/>
                  <a:gd name="T42" fmla="*/ 11 w 60"/>
                  <a:gd name="T43" fmla="*/ 16 h 28"/>
                  <a:gd name="T44" fmla="*/ 5 w 60"/>
                  <a:gd name="T45" fmla="*/ 16 h 28"/>
                  <a:gd name="T46" fmla="*/ 4 w 60"/>
                  <a:gd name="T47" fmla="*/ 14 h 28"/>
                  <a:gd name="T48" fmla="*/ 12 w 60"/>
                  <a:gd name="T49" fmla="*/ 13 h 28"/>
                  <a:gd name="T50" fmla="*/ 4 w 60"/>
                  <a:gd name="T51" fmla="*/ 12 h 28"/>
                  <a:gd name="T52" fmla="*/ 13 w 60"/>
                  <a:gd name="T53" fmla="*/ 10 h 28"/>
                  <a:gd name="T54" fmla="*/ 9 w 60"/>
                  <a:gd name="T55" fmla="*/ 8 h 28"/>
                  <a:gd name="T56" fmla="*/ 14 w 60"/>
                  <a:gd name="T57" fmla="*/ 6 h 28"/>
                  <a:gd name="T58" fmla="*/ 17 w 60"/>
                  <a:gd name="T59" fmla="*/ 10 h 28"/>
                  <a:gd name="T60" fmla="*/ 25 w 60"/>
                  <a:gd name="T61" fmla="*/ 11 h 28"/>
                  <a:gd name="T62" fmla="*/ 29 w 60"/>
                  <a:gd name="T63" fmla="*/ 14 h 28"/>
                  <a:gd name="T64" fmla="*/ 32 w 60"/>
                  <a:gd name="T65" fmla="*/ 17 h 28"/>
                  <a:gd name="T66" fmla="*/ 39 w 60"/>
                  <a:gd name="T67" fmla="*/ 16 h 28"/>
                  <a:gd name="T68" fmla="*/ 37 w 60"/>
                  <a:gd name="T69" fmla="*/ 13 h 28"/>
                  <a:gd name="T70" fmla="*/ 38 w 60"/>
                  <a:gd name="T71" fmla="*/ 9 h 28"/>
                  <a:gd name="T72" fmla="*/ 36 w 60"/>
                  <a:gd name="T73" fmla="*/ 8 h 28"/>
                  <a:gd name="T74" fmla="*/ 38 w 60"/>
                  <a:gd name="T75" fmla="*/ 5 h 28"/>
                  <a:gd name="T76" fmla="*/ 43 w 60"/>
                  <a:gd name="T77" fmla="*/ 3 h 28"/>
                  <a:gd name="T78" fmla="*/ 44 w 60"/>
                  <a:gd name="T79" fmla="*/ 7 h 28"/>
                  <a:gd name="T80" fmla="*/ 45 w 60"/>
                  <a:gd name="T81" fmla="*/ 9 h 28"/>
                  <a:gd name="T82" fmla="*/ 44 w 60"/>
                  <a:gd name="T83" fmla="*/ 10 h 28"/>
                  <a:gd name="T84" fmla="*/ 47 w 60"/>
                  <a:gd name="T85" fmla="*/ 11 h 28"/>
                  <a:gd name="T86" fmla="*/ 51 w 60"/>
                  <a:gd name="T87" fmla="*/ 14 h 28"/>
                  <a:gd name="T88" fmla="*/ 53 w 60"/>
                  <a:gd name="T89" fmla="*/ 13 h 28"/>
                  <a:gd name="T90" fmla="*/ 57 w 60"/>
                  <a:gd name="T91" fmla="*/ 12 h 28"/>
                  <a:gd name="T92" fmla="*/ 59 w 60"/>
                  <a:gd name="T93" fmla="*/ 15 h 28"/>
                  <a:gd name="T94" fmla="*/ 58 w 60"/>
                  <a:gd name="T95" fmla="*/ 20 h 28"/>
                  <a:gd name="T96" fmla="*/ 50 w 60"/>
                  <a:gd name="T97" fmla="*/ 22 h 28"/>
                  <a:gd name="T98" fmla="*/ 50 w 60"/>
                  <a:gd name="T99"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 h="28">
                    <a:moveTo>
                      <a:pt x="50" y="22"/>
                    </a:moveTo>
                    <a:cubicBezTo>
                      <a:pt x="49" y="22"/>
                      <a:pt x="49" y="21"/>
                      <a:pt x="48" y="21"/>
                    </a:cubicBezTo>
                    <a:cubicBezTo>
                      <a:pt x="48" y="21"/>
                      <a:pt x="46" y="22"/>
                      <a:pt x="46" y="23"/>
                    </a:cubicBezTo>
                    <a:cubicBezTo>
                      <a:pt x="45" y="23"/>
                      <a:pt x="44" y="23"/>
                      <a:pt x="43" y="22"/>
                    </a:cubicBezTo>
                    <a:cubicBezTo>
                      <a:pt x="42" y="22"/>
                      <a:pt x="41" y="22"/>
                      <a:pt x="40" y="23"/>
                    </a:cubicBezTo>
                    <a:cubicBezTo>
                      <a:pt x="35" y="25"/>
                      <a:pt x="30" y="26"/>
                      <a:pt x="24" y="27"/>
                    </a:cubicBezTo>
                    <a:cubicBezTo>
                      <a:pt x="23" y="27"/>
                      <a:pt x="20" y="28"/>
                      <a:pt x="19" y="28"/>
                    </a:cubicBezTo>
                    <a:cubicBezTo>
                      <a:pt x="17" y="27"/>
                      <a:pt x="13" y="26"/>
                      <a:pt x="17" y="24"/>
                    </a:cubicBezTo>
                    <a:cubicBezTo>
                      <a:pt x="19" y="24"/>
                      <a:pt x="22" y="22"/>
                      <a:pt x="24" y="22"/>
                    </a:cubicBezTo>
                    <a:cubicBezTo>
                      <a:pt x="26" y="22"/>
                      <a:pt x="28" y="22"/>
                      <a:pt x="29" y="22"/>
                    </a:cubicBezTo>
                    <a:cubicBezTo>
                      <a:pt x="29" y="22"/>
                      <a:pt x="32" y="20"/>
                      <a:pt x="31" y="20"/>
                    </a:cubicBezTo>
                    <a:cubicBezTo>
                      <a:pt x="30" y="19"/>
                      <a:pt x="25" y="20"/>
                      <a:pt x="24" y="20"/>
                    </a:cubicBezTo>
                    <a:cubicBezTo>
                      <a:pt x="22" y="21"/>
                      <a:pt x="21" y="21"/>
                      <a:pt x="19" y="21"/>
                    </a:cubicBezTo>
                    <a:cubicBezTo>
                      <a:pt x="17" y="21"/>
                      <a:pt x="19" y="20"/>
                      <a:pt x="19" y="19"/>
                    </a:cubicBezTo>
                    <a:cubicBezTo>
                      <a:pt x="19" y="16"/>
                      <a:pt x="13" y="21"/>
                      <a:pt x="12" y="21"/>
                    </a:cubicBezTo>
                    <a:cubicBezTo>
                      <a:pt x="12" y="21"/>
                      <a:pt x="11" y="22"/>
                      <a:pt x="11" y="22"/>
                    </a:cubicBezTo>
                    <a:cubicBezTo>
                      <a:pt x="9" y="20"/>
                      <a:pt x="9" y="22"/>
                      <a:pt x="9" y="23"/>
                    </a:cubicBezTo>
                    <a:cubicBezTo>
                      <a:pt x="9" y="23"/>
                      <a:pt x="6" y="21"/>
                      <a:pt x="5" y="21"/>
                    </a:cubicBezTo>
                    <a:cubicBezTo>
                      <a:pt x="4" y="21"/>
                      <a:pt x="0" y="22"/>
                      <a:pt x="0" y="20"/>
                    </a:cubicBezTo>
                    <a:cubicBezTo>
                      <a:pt x="0" y="18"/>
                      <a:pt x="2" y="19"/>
                      <a:pt x="4" y="18"/>
                    </a:cubicBezTo>
                    <a:cubicBezTo>
                      <a:pt x="6" y="18"/>
                      <a:pt x="8" y="18"/>
                      <a:pt x="9" y="17"/>
                    </a:cubicBezTo>
                    <a:cubicBezTo>
                      <a:pt x="9" y="17"/>
                      <a:pt x="12" y="16"/>
                      <a:pt x="11" y="16"/>
                    </a:cubicBezTo>
                    <a:cubicBezTo>
                      <a:pt x="9" y="15"/>
                      <a:pt x="6" y="16"/>
                      <a:pt x="5" y="16"/>
                    </a:cubicBezTo>
                    <a:cubicBezTo>
                      <a:pt x="2" y="16"/>
                      <a:pt x="0" y="14"/>
                      <a:pt x="4" y="14"/>
                    </a:cubicBezTo>
                    <a:cubicBezTo>
                      <a:pt x="6" y="14"/>
                      <a:pt x="10" y="13"/>
                      <a:pt x="12" y="13"/>
                    </a:cubicBezTo>
                    <a:cubicBezTo>
                      <a:pt x="11" y="13"/>
                      <a:pt x="4" y="14"/>
                      <a:pt x="4" y="12"/>
                    </a:cubicBezTo>
                    <a:cubicBezTo>
                      <a:pt x="3" y="10"/>
                      <a:pt x="12" y="11"/>
                      <a:pt x="13" y="10"/>
                    </a:cubicBezTo>
                    <a:cubicBezTo>
                      <a:pt x="13" y="10"/>
                      <a:pt x="9" y="9"/>
                      <a:pt x="9" y="8"/>
                    </a:cubicBezTo>
                    <a:cubicBezTo>
                      <a:pt x="8" y="7"/>
                      <a:pt x="14" y="6"/>
                      <a:pt x="14" y="6"/>
                    </a:cubicBezTo>
                    <a:cubicBezTo>
                      <a:pt x="17" y="6"/>
                      <a:pt x="15" y="10"/>
                      <a:pt x="17" y="10"/>
                    </a:cubicBezTo>
                    <a:cubicBezTo>
                      <a:pt x="20" y="10"/>
                      <a:pt x="22" y="10"/>
                      <a:pt x="25" y="11"/>
                    </a:cubicBezTo>
                    <a:cubicBezTo>
                      <a:pt x="26" y="12"/>
                      <a:pt x="28" y="13"/>
                      <a:pt x="29" y="14"/>
                    </a:cubicBezTo>
                    <a:cubicBezTo>
                      <a:pt x="31" y="16"/>
                      <a:pt x="30" y="17"/>
                      <a:pt x="32" y="17"/>
                    </a:cubicBezTo>
                    <a:cubicBezTo>
                      <a:pt x="35" y="17"/>
                      <a:pt x="37" y="17"/>
                      <a:pt x="39" y="16"/>
                    </a:cubicBezTo>
                    <a:cubicBezTo>
                      <a:pt x="43" y="15"/>
                      <a:pt x="37" y="14"/>
                      <a:pt x="37" y="13"/>
                    </a:cubicBezTo>
                    <a:cubicBezTo>
                      <a:pt x="37" y="13"/>
                      <a:pt x="45" y="12"/>
                      <a:pt x="38" y="9"/>
                    </a:cubicBezTo>
                    <a:cubicBezTo>
                      <a:pt x="37" y="9"/>
                      <a:pt x="35" y="9"/>
                      <a:pt x="36" y="8"/>
                    </a:cubicBezTo>
                    <a:cubicBezTo>
                      <a:pt x="37" y="7"/>
                      <a:pt x="38" y="6"/>
                      <a:pt x="38" y="5"/>
                    </a:cubicBezTo>
                    <a:cubicBezTo>
                      <a:pt x="39" y="4"/>
                      <a:pt x="43" y="0"/>
                      <a:pt x="43" y="3"/>
                    </a:cubicBezTo>
                    <a:cubicBezTo>
                      <a:pt x="43" y="4"/>
                      <a:pt x="44" y="5"/>
                      <a:pt x="44" y="7"/>
                    </a:cubicBezTo>
                    <a:cubicBezTo>
                      <a:pt x="45" y="7"/>
                      <a:pt x="45" y="8"/>
                      <a:pt x="45" y="9"/>
                    </a:cubicBezTo>
                    <a:cubicBezTo>
                      <a:pt x="46" y="10"/>
                      <a:pt x="44" y="9"/>
                      <a:pt x="44" y="10"/>
                    </a:cubicBezTo>
                    <a:cubicBezTo>
                      <a:pt x="44" y="12"/>
                      <a:pt x="47" y="10"/>
                      <a:pt x="47" y="11"/>
                    </a:cubicBezTo>
                    <a:cubicBezTo>
                      <a:pt x="47" y="13"/>
                      <a:pt x="50" y="14"/>
                      <a:pt x="51" y="14"/>
                    </a:cubicBezTo>
                    <a:cubicBezTo>
                      <a:pt x="53" y="14"/>
                      <a:pt x="53" y="15"/>
                      <a:pt x="53" y="13"/>
                    </a:cubicBezTo>
                    <a:cubicBezTo>
                      <a:pt x="53" y="11"/>
                      <a:pt x="55" y="11"/>
                      <a:pt x="57" y="12"/>
                    </a:cubicBezTo>
                    <a:cubicBezTo>
                      <a:pt x="58" y="12"/>
                      <a:pt x="60" y="14"/>
                      <a:pt x="59" y="15"/>
                    </a:cubicBezTo>
                    <a:cubicBezTo>
                      <a:pt x="59" y="16"/>
                      <a:pt x="58" y="19"/>
                      <a:pt x="58" y="20"/>
                    </a:cubicBezTo>
                    <a:cubicBezTo>
                      <a:pt x="57" y="21"/>
                      <a:pt x="51" y="22"/>
                      <a:pt x="50" y="22"/>
                    </a:cubicBezTo>
                    <a:cubicBezTo>
                      <a:pt x="48" y="21"/>
                      <a:pt x="51" y="22"/>
                      <a:pt x="50"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1" name="Freeform 579">
                <a:extLst>
                  <a:ext uri="{FF2B5EF4-FFF2-40B4-BE49-F238E27FC236}">
                    <a16:creationId xmlns:a16="http://schemas.microsoft.com/office/drawing/2014/main" xmlns="" id="{940FD0E2-E749-9E44-91FC-092A71C8069F}"/>
                  </a:ext>
                </a:extLst>
              </p:cNvPr>
              <p:cNvSpPr>
                <a:spLocks/>
              </p:cNvSpPr>
              <p:nvPr/>
            </p:nvSpPr>
            <p:spPr bwMode="auto">
              <a:xfrm>
                <a:off x="6139678" y="4525526"/>
                <a:ext cx="95541" cy="63711"/>
              </a:xfrm>
              <a:custGeom>
                <a:avLst/>
                <a:gdLst>
                  <a:gd name="T0" fmla="*/ 9 w 10"/>
                  <a:gd name="T1" fmla="*/ 1 h 7"/>
                  <a:gd name="T2" fmla="*/ 0 w 10"/>
                  <a:gd name="T3" fmla="*/ 5 h 7"/>
                  <a:gd name="T4" fmla="*/ 6 w 10"/>
                  <a:gd name="T5" fmla="*/ 5 h 7"/>
                  <a:gd name="T6" fmla="*/ 9 w 10"/>
                  <a:gd name="T7" fmla="*/ 1 h 7"/>
                  <a:gd name="T8" fmla="*/ 9 w 10"/>
                  <a:gd name="T9" fmla="*/ 1 h 7"/>
                </a:gdLst>
                <a:ahLst/>
                <a:cxnLst>
                  <a:cxn ang="0">
                    <a:pos x="T0" y="T1"/>
                  </a:cxn>
                  <a:cxn ang="0">
                    <a:pos x="T2" y="T3"/>
                  </a:cxn>
                  <a:cxn ang="0">
                    <a:pos x="T4" y="T5"/>
                  </a:cxn>
                  <a:cxn ang="0">
                    <a:pos x="T6" y="T7"/>
                  </a:cxn>
                  <a:cxn ang="0">
                    <a:pos x="T8" y="T9"/>
                  </a:cxn>
                </a:cxnLst>
                <a:rect l="0" t="0" r="r" b="b"/>
                <a:pathLst>
                  <a:path w="10" h="7">
                    <a:moveTo>
                      <a:pt x="9" y="1"/>
                    </a:moveTo>
                    <a:cubicBezTo>
                      <a:pt x="8" y="1"/>
                      <a:pt x="0" y="5"/>
                      <a:pt x="0" y="5"/>
                    </a:cubicBezTo>
                    <a:cubicBezTo>
                      <a:pt x="2" y="6"/>
                      <a:pt x="5" y="7"/>
                      <a:pt x="6" y="5"/>
                    </a:cubicBezTo>
                    <a:cubicBezTo>
                      <a:pt x="7" y="4"/>
                      <a:pt x="9" y="0"/>
                      <a:pt x="9" y="1"/>
                    </a:cubicBezTo>
                    <a:cubicBezTo>
                      <a:pt x="7" y="1"/>
                      <a:pt x="10" y="0"/>
                      <a:pt x="9"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2" name="Freeform 580">
                <a:extLst>
                  <a:ext uri="{FF2B5EF4-FFF2-40B4-BE49-F238E27FC236}">
                    <a16:creationId xmlns:a16="http://schemas.microsoft.com/office/drawing/2014/main" xmlns="" id="{2B51CCDC-CB25-1342-9620-188818AEC723}"/>
                  </a:ext>
                </a:extLst>
              </p:cNvPr>
              <p:cNvSpPr>
                <a:spLocks/>
              </p:cNvSpPr>
              <p:nvPr/>
            </p:nvSpPr>
            <p:spPr bwMode="auto">
              <a:xfrm>
                <a:off x="5974074" y="4385363"/>
                <a:ext cx="343950" cy="159279"/>
              </a:xfrm>
              <a:custGeom>
                <a:avLst/>
                <a:gdLst>
                  <a:gd name="T0" fmla="*/ 30 w 37"/>
                  <a:gd name="T1" fmla="*/ 12 h 17"/>
                  <a:gd name="T2" fmla="*/ 27 w 37"/>
                  <a:gd name="T3" fmla="*/ 13 h 17"/>
                  <a:gd name="T4" fmla="*/ 26 w 37"/>
                  <a:gd name="T5" fmla="*/ 10 h 17"/>
                  <a:gd name="T6" fmla="*/ 23 w 37"/>
                  <a:gd name="T7" fmla="*/ 8 h 17"/>
                  <a:gd name="T8" fmla="*/ 22 w 37"/>
                  <a:gd name="T9" fmla="*/ 10 h 17"/>
                  <a:gd name="T10" fmla="*/ 21 w 37"/>
                  <a:gd name="T11" fmla="*/ 9 h 17"/>
                  <a:gd name="T12" fmla="*/ 20 w 37"/>
                  <a:gd name="T13" fmla="*/ 13 h 17"/>
                  <a:gd name="T14" fmla="*/ 17 w 37"/>
                  <a:gd name="T15" fmla="*/ 14 h 17"/>
                  <a:gd name="T16" fmla="*/ 16 w 37"/>
                  <a:gd name="T17" fmla="*/ 16 h 17"/>
                  <a:gd name="T18" fmla="*/ 12 w 37"/>
                  <a:gd name="T19" fmla="*/ 17 h 17"/>
                  <a:gd name="T20" fmla="*/ 10 w 37"/>
                  <a:gd name="T21" fmla="*/ 15 h 17"/>
                  <a:gd name="T22" fmla="*/ 5 w 37"/>
                  <a:gd name="T23" fmla="*/ 16 h 17"/>
                  <a:gd name="T24" fmla="*/ 1 w 37"/>
                  <a:gd name="T25" fmla="*/ 17 h 17"/>
                  <a:gd name="T26" fmla="*/ 2 w 37"/>
                  <a:gd name="T27" fmla="*/ 13 h 17"/>
                  <a:gd name="T28" fmla="*/ 0 w 37"/>
                  <a:gd name="T29" fmla="*/ 14 h 17"/>
                  <a:gd name="T30" fmla="*/ 6 w 37"/>
                  <a:gd name="T31" fmla="*/ 12 h 17"/>
                  <a:gd name="T32" fmla="*/ 9 w 37"/>
                  <a:gd name="T33" fmla="*/ 10 h 17"/>
                  <a:gd name="T34" fmla="*/ 13 w 37"/>
                  <a:gd name="T35" fmla="*/ 7 h 17"/>
                  <a:gd name="T36" fmla="*/ 18 w 37"/>
                  <a:gd name="T37" fmla="*/ 3 h 17"/>
                  <a:gd name="T38" fmla="*/ 24 w 37"/>
                  <a:gd name="T39" fmla="*/ 3 h 17"/>
                  <a:gd name="T40" fmla="*/ 30 w 37"/>
                  <a:gd name="T41" fmla="*/ 3 h 17"/>
                  <a:gd name="T42" fmla="*/ 32 w 37"/>
                  <a:gd name="T43" fmla="*/ 0 h 17"/>
                  <a:gd name="T44" fmla="*/ 36 w 37"/>
                  <a:gd name="T45" fmla="*/ 2 h 17"/>
                  <a:gd name="T46" fmla="*/ 34 w 37"/>
                  <a:gd name="T47" fmla="*/ 4 h 17"/>
                  <a:gd name="T48" fmla="*/ 34 w 37"/>
                  <a:gd name="T49" fmla="*/ 7 h 17"/>
                  <a:gd name="T50" fmla="*/ 35 w 37"/>
                  <a:gd name="T51" fmla="*/ 9 h 17"/>
                  <a:gd name="T52" fmla="*/ 31 w 37"/>
                  <a:gd name="T53" fmla="*/ 10 h 17"/>
                  <a:gd name="T54" fmla="*/ 30 w 37"/>
                  <a:gd name="T55" fmla="*/ 12 h 17"/>
                  <a:gd name="T56" fmla="*/ 30 w 37"/>
                  <a:gd name="T57"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17">
                    <a:moveTo>
                      <a:pt x="30" y="12"/>
                    </a:moveTo>
                    <a:cubicBezTo>
                      <a:pt x="29" y="13"/>
                      <a:pt x="27" y="13"/>
                      <a:pt x="27" y="13"/>
                    </a:cubicBezTo>
                    <a:cubicBezTo>
                      <a:pt x="24" y="13"/>
                      <a:pt x="25" y="11"/>
                      <a:pt x="26" y="10"/>
                    </a:cubicBezTo>
                    <a:cubicBezTo>
                      <a:pt x="27" y="8"/>
                      <a:pt x="24" y="7"/>
                      <a:pt x="23" y="8"/>
                    </a:cubicBezTo>
                    <a:cubicBezTo>
                      <a:pt x="23" y="9"/>
                      <a:pt x="23" y="10"/>
                      <a:pt x="22" y="10"/>
                    </a:cubicBezTo>
                    <a:cubicBezTo>
                      <a:pt x="22" y="10"/>
                      <a:pt x="21" y="10"/>
                      <a:pt x="21" y="9"/>
                    </a:cubicBezTo>
                    <a:cubicBezTo>
                      <a:pt x="20" y="10"/>
                      <a:pt x="21" y="12"/>
                      <a:pt x="20" y="13"/>
                    </a:cubicBezTo>
                    <a:cubicBezTo>
                      <a:pt x="19" y="15"/>
                      <a:pt x="18" y="13"/>
                      <a:pt x="17" y="14"/>
                    </a:cubicBezTo>
                    <a:cubicBezTo>
                      <a:pt x="16" y="14"/>
                      <a:pt x="17" y="16"/>
                      <a:pt x="16" y="16"/>
                    </a:cubicBezTo>
                    <a:cubicBezTo>
                      <a:pt x="16" y="17"/>
                      <a:pt x="13" y="17"/>
                      <a:pt x="12" y="17"/>
                    </a:cubicBezTo>
                    <a:cubicBezTo>
                      <a:pt x="11" y="16"/>
                      <a:pt x="11" y="14"/>
                      <a:pt x="10" y="15"/>
                    </a:cubicBezTo>
                    <a:cubicBezTo>
                      <a:pt x="8" y="16"/>
                      <a:pt x="7" y="16"/>
                      <a:pt x="5" y="16"/>
                    </a:cubicBezTo>
                    <a:cubicBezTo>
                      <a:pt x="4" y="16"/>
                      <a:pt x="2" y="17"/>
                      <a:pt x="1" y="17"/>
                    </a:cubicBezTo>
                    <a:cubicBezTo>
                      <a:pt x="0" y="17"/>
                      <a:pt x="3" y="14"/>
                      <a:pt x="2" y="13"/>
                    </a:cubicBezTo>
                    <a:cubicBezTo>
                      <a:pt x="2" y="13"/>
                      <a:pt x="1" y="14"/>
                      <a:pt x="0" y="14"/>
                    </a:cubicBezTo>
                    <a:cubicBezTo>
                      <a:pt x="0" y="13"/>
                      <a:pt x="5" y="12"/>
                      <a:pt x="6" y="12"/>
                    </a:cubicBezTo>
                    <a:cubicBezTo>
                      <a:pt x="8" y="12"/>
                      <a:pt x="8" y="11"/>
                      <a:pt x="9" y="10"/>
                    </a:cubicBezTo>
                    <a:cubicBezTo>
                      <a:pt x="11" y="8"/>
                      <a:pt x="12" y="8"/>
                      <a:pt x="13" y="7"/>
                    </a:cubicBezTo>
                    <a:cubicBezTo>
                      <a:pt x="15" y="5"/>
                      <a:pt x="16" y="3"/>
                      <a:pt x="18" y="3"/>
                    </a:cubicBezTo>
                    <a:cubicBezTo>
                      <a:pt x="20" y="2"/>
                      <a:pt x="22" y="2"/>
                      <a:pt x="24" y="3"/>
                    </a:cubicBezTo>
                    <a:cubicBezTo>
                      <a:pt x="26" y="3"/>
                      <a:pt x="29" y="4"/>
                      <a:pt x="30" y="3"/>
                    </a:cubicBezTo>
                    <a:cubicBezTo>
                      <a:pt x="31" y="2"/>
                      <a:pt x="30" y="0"/>
                      <a:pt x="32" y="0"/>
                    </a:cubicBezTo>
                    <a:cubicBezTo>
                      <a:pt x="32" y="0"/>
                      <a:pt x="36" y="1"/>
                      <a:pt x="36" y="2"/>
                    </a:cubicBezTo>
                    <a:cubicBezTo>
                      <a:pt x="37" y="2"/>
                      <a:pt x="34" y="3"/>
                      <a:pt x="34" y="4"/>
                    </a:cubicBezTo>
                    <a:cubicBezTo>
                      <a:pt x="34" y="5"/>
                      <a:pt x="37" y="6"/>
                      <a:pt x="34" y="7"/>
                    </a:cubicBezTo>
                    <a:cubicBezTo>
                      <a:pt x="33" y="8"/>
                      <a:pt x="36" y="9"/>
                      <a:pt x="35" y="9"/>
                    </a:cubicBezTo>
                    <a:cubicBezTo>
                      <a:pt x="33" y="10"/>
                      <a:pt x="32" y="10"/>
                      <a:pt x="31" y="10"/>
                    </a:cubicBezTo>
                    <a:cubicBezTo>
                      <a:pt x="31" y="11"/>
                      <a:pt x="31" y="11"/>
                      <a:pt x="30" y="12"/>
                    </a:cubicBezTo>
                    <a:cubicBezTo>
                      <a:pt x="29" y="13"/>
                      <a:pt x="31" y="11"/>
                      <a:pt x="30" y="1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3" name="Freeform 581">
                <a:extLst>
                  <a:ext uri="{FF2B5EF4-FFF2-40B4-BE49-F238E27FC236}">
                    <a16:creationId xmlns:a16="http://schemas.microsoft.com/office/drawing/2014/main" xmlns="" id="{354CE03F-CD44-F64C-A50C-C2F7C1750A91}"/>
                  </a:ext>
                </a:extLst>
              </p:cNvPr>
              <p:cNvSpPr>
                <a:spLocks/>
              </p:cNvSpPr>
              <p:nvPr/>
            </p:nvSpPr>
            <p:spPr bwMode="auto">
              <a:xfrm>
                <a:off x="6346686" y="4449069"/>
                <a:ext cx="73248" cy="19114"/>
              </a:xfrm>
              <a:custGeom>
                <a:avLst/>
                <a:gdLst>
                  <a:gd name="T0" fmla="*/ 6 w 8"/>
                  <a:gd name="T1" fmla="*/ 2 h 2"/>
                  <a:gd name="T2" fmla="*/ 3 w 8"/>
                  <a:gd name="T3" fmla="*/ 0 h 2"/>
                  <a:gd name="T4" fmla="*/ 6 w 8"/>
                  <a:gd name="T5" fmla="*/ 2 h 2"/>
                </a:gdLst>
                <a:ahLst/>
                <a:cxnLst>
                  <a:cxn ang="0">
                    <a:pos x="T0" y="T1"/>
                  </a:cxn>
                  <a:cxn ang="0">
                    <a:pos x="T2" y="T3"/>
                  </a:cxn>
                  <a:cxn ang="0">
                    <a:pos x="T4" y="T5"/>
                  </a:cxn>
                </a:cxnLst>
                <a:rect l="0" t="0" r="r" b="b"/>
                <a:pathLst>
                  <a:path w="8" h="2">
                    <a:moveTo>
                      <a:pt x="6" y="2"/>
                    </a:moveTo>
                    <a:cubicBezTo>
                      <a:pt x="4" y="2"/>
                      <a:pt x="0" y="1"/>
                      <a:pt x="3" y="0"/>
                    </a:cubicBezTo>
                    <a:cubicBezTo>
                      <a:pt x="5" y="0"/>
                      <a:pt x="8" y="2"/>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4" name="Freeform 582">
                <a:extLst>
                  <a:ext uri="{FF2B5EF4-FFF2-40B4-BE49-F238E27FC236}">
                    <a16:creationId xmlns:a16="http://schemas.microsoft.com/office/drawing/2014/main" xmlns="" id="{8B8BA6BD-46FF-B54C-B94B-A45C21940876}"/>
                  </a:ext>
                </a:extLst>
              </p:cNvPr>
              <p:cNvSpPr>
                <a:spLocks/>
              </p:cNvSpPr>
              <p:nvPr/>
            </p:nvSpPr>
            <p:spPr bwMode="auto">
              <a:xfrm>
                <a:off x="6410381" y="4318467"/>
                <a:ext cx="197453" cy="92380"/>
              </a:xfrm>
              <a:custGeom>
                <a:avLst/>
                <a:gdLst>
                  <a:gd name="T0" fmla="*/ 7 w 21"/>
                  <a:gd name="T1" fmla="*/ 9 h 10"/>
                  <a:gd name="T2" fmla="*/ 2 w 21"/>
                  <a:gd name="T3" fmla="*/ 4 h 10"/>
                  <a:gd name="T4" fmla="*/ 9 w 21"/>
                  <a:gd name="T5" fmla="*/ 2 h 10"/>
                  <a:gd name="T6" fmla="*/ 17 w 21"/>
                  <a:gd name="T7" fmla="*/ 0 h 10"/>
                  <a:gd name="T8" fmla="*/ 19 w 21"/>
                  <a:gd name="T9" fmla="*/ 2 h 10"/>
                  <a:gd name="T10" fmla="*/ 14 w 21"/>
                  <a:gd name="T11" fmla="*/ 4 h 10"/>
                  <a:gd name="T12" fmla="*/ 15 w 21"/>
                  <a:gd name="T13" fmla="*/ 7 h 10"/>
                  <a:gd name="T14" fmla="*/ 7 w 21"/>
                  <a:gd name="T15" fmla="*/ 9 h 10"/>
                  <a:gd name="T16" fmla="*/ 7 w 21"/>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
                    <a:moveTo>
                      <a:pt x="7" y="9"/>
                    </a:moveTo>
                    <a:cubicBezTo>
                      <a:pt x="6" y="9"/>
                      <a:pt x="0" y="6"/>
                      <a:pt x="2" y="4"/>
                    </a:cubicBezTo>
                    <a:cubicBezTo>
                      <a:pt x="4" y="2"/>
                      <a:pt x="7" y="2"/>
                      <a:pt x="9" y="2"/>
                    </a:cubicBezTo>
                    <a:cubicBezTo>
                      <a:pt x="12" y="1"/>
                      <a:pt x="15" y="0"/>
                      <a:pt x="17" y="0"/>
                    </a:cubicBezTo>
                    <a:cubicBezTo>
                      <a:pt x="18" y="0"/>
                      <a:pt x="21" y="1"/>
                      <a:pt x="19" y="2"/>
                    </a:cubicBezTo>
                    <a:cubicBezTo>
                      <a:pt x="18" y="3"/>
                      <a:pt x="15" y="2"/>
                      <a:pt x="14" y="4"/>
                    </a:cubicBezTo>
                    <a:cubicBezTo>
                      <a:pt x="14" y="4"/>
                      <a:pt x="19" y="6"/>
                      <a:pt x="15" y="7"/>
                    </a:cubicBezTo>
                    <a:cubicBezTo>
                      <a:pt x="13" y="8"/>
                      <a:pt x="10" y="10"/>
                      <a:pt x="7" y="9"/>
                    </a:cubicBezTo>
                    <a:cubicBezTo>
                      <a:pt x="5" y="9"/>
                      <a:pt x="9" y="10"/>
                      <a:pt x="7"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5" name="Freeform 583">
                <a:extLst>
                  <a:ext uri="{FF2B5EF4-FFF2-40B4-BE49-F238E27FC236}">
                    <a16:creationId xmlns:a16="http://schemas.microsoft.com/office/drawing/2014/main" xmlns="" id="{CF89000F-C1DA-2448-8923-1851BA1258DF}"/>
                  </a:ext>
                </a:extLst>
              </p:cNvPr>
              <p:cNvSpPr>
                <a:spLocks/>
              </p:cNvSpPr>
              <p:nvPr/>
            </p:nvSpPr>
            <p:spPr bwMode="auto">
              <a:xfrm>
                <a:off x="6327577" y="4337578"/>
                <a:ext cx="73248" cy="38227"/>
              </a:xfrm>
              <a:custGeom>
                <a:avLst/>
                <a:gdLst>
                  <a:gd name="T0" fmla="*/ 6 w 8"/>
                  <a:gd name="T1" fmla="*/ 4 h 4"/>
                  <a:gd name="T2" fmla="*/ 3 w 8"/>
                  <a:gd name="T3" fmla="*/ 0 h 4"/>
                  <a:gd name="T4" fmla="*/ 6 w 8"/>
                  <a:gd name="T5" fmla="*/ 4 h 4"/>
                </a:gdLst>
                <a:ahLst/>
                <a:cxnLst>
                  <a:cxn ang="0">
                    <a:pos x="T0" y="T1"/>
                  </a:cxn>
                  <a:cxn ang="0">
                    <a:pos x="T2" y="T3"/>
                  </a:cxn>
                  <a:cxn ang="0">
                    <a:pos x="T4" y="T5"/>
                  </a:cxn>
                </a:cxnLst>
                <a:rect l="0" t="0" r="r" b="b"/>
                <a:pathLst>
                  <a:path w="8" h="4">
                    <a:moveTo>
                      <a:pt x="6" y="4"/>
                    </a:moveTo>
                    <a:cubicBezTo>
                      <a:pt x="4" y="4"/>
                      <a:pt x="0" y="0"/>
                      <a:pt x="3" y="0"/>
                    </a:cubicBezTo>
                    <a:cubicBezTo>
                      <a:pt x="6" y="0"/>
                      <a:pt x="8" y="3"/>
                      <a:pt x="6"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6" name="Freeform 584">
                <a:extLst>
                  <a:ext uri="{FF2B5EF4-FFF2-40B4-BE49-F238E27FC236}">
                    <a16:creationId xmlns:a16="http://schemas.microsoft.com/office/drawing/2014/main" xmlns="" id="{F7AFB9F6-A227-B745-834A-E6E9F43EEBC3}"/>
                  </a:ext>
                </a:extLst>
              </p:cNvPr>
              <p:cNvSpPr>
                <a:spLocks/>
              </p:cNvSpPr>
              <p:nvPr/>
            </p:nvSpPr>
            <p:spPr bwMode="auto">
              <a:xfrm>
                <a:off x="6429489" y="4251568"/>
                <a:ext cx="197453" cy="66896"/>
              </a:xfrm>
              <a:custGeom>
                <a:avLst/>
                <a:gdLst>
                  <a:gd name="T0" fmla="*/ 1 w 21"/>
                  <a:gd name="T1" fmla="*/ 5 h 7"/>
                  <a:gd name="T2" fmla="*/ 4 w 21"/>
                  <a:gd name="T3" fmla="*/ 4 h 7"/>
                  <a:gd name="T4" fmla="*/ 9 w 21"/>
                  <a:gd name="T5" fmla="*/ 1 h 7"/>
                  <a:gd name="T6" fmla="*/ 18 w 21"/>
                  <a:gd name="T7" fmla="*/ 3 h 7"/>
                  <a:gd name="T8" fmla="*/ 11 w 21"/>
                  <a:gd name="T9" fmla="*/ 6 h 7"/>
                  <a:gd name="T10" fmla="*/ 6 w 21"/>
                  <a:gd name="T11" fmla="*/ 6 h 7"/>
                  <a:gd name="T12" fmla="*/ 1 w 21"/>
                  <a:gd name="T13" fmla="*/ 5 h 7"/>
                  <a:gd name="T14" fmla="*/ 1 w 21"/>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 y="5"/>
                    </a:moveTo>
                    <a:cubicBezTo>
                      <a:pt x="0" y="5"/>
                      <a:pt x="3" y="4"/>
                      <a:pt x="4" y="4"/>
                    </a:cubicBezTo>
                    <a:cubicBezTo>
                      <a:pt x="6" y="3"/>
                      <a:pt x="7" y="2"/>
                      <a:pt x="9" y="1"/>
                    </a:cubicBezTo>
                    <a:cubicBezTo>
                      <a:pt x="12" y="0"/>
                      <a:pt x="15" y="1"/>
                      <a:pt x="18" y="3"/>
                    </a:cubicBezTo>
                    <a:cubicBezTo>
                      <a:pt x="21" y="6"/>
                      <a:pt x="12" y="6"/>
                      <a:pt x="11" y="6"/>
                    </a:cubicBezTo>
                    <a:cubicBezTo>
                      <a:pt x="9" y="6"/>
                      <a:pt x="8" y="7"/>
                      <a:pt x="6" y="6"/>
                    </a:cubicBezTo>
                    <a:cubicBezTo>
                      <a:pt x="4" y="5"/>
                      <a:pt x="2" y="6"/>
                      <a:pt x="1" y="5"/>
                    </a:cubicBezTo>
                    <a:cubicBezTo>
                      <a:pt x="0" y="4"/>
                      <a:pt x="2" y="6"/>
                      <a:pt x="1"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7" name="Freeform 585">
                <a:extLst>
                  <a:ext uri="{FF2B5EF4-FFF2-40B4-BE49-F238E27FC236}">
                    <a16:creationId xmlns:a16="http://schemas.microsoft.com/office/drawing/2014/main" xmlns="" id="{2FE46A6C-B2A3-0640-A325-7337C5CF225E}"/>
                  </a:ext>
                </a:extLst>
              </p:cNvPr>
              <p:cNvSpPr>
                <a:spLocks/>
              </p:cNvSpPr>
              <p:nvPr/>
            </p:nvSpPr>
            <p:spPr bwMode="auto">
              <a:xfrm>
                <a:off x="6907195" y="4449069"/>
                <a:ext cx="261145" cy="178393"/>
              </a:xfrm>
              <a:custGeom>
                <a:avLst/>
                <a:gdLst>
                  <a:gd name="T0" fmla="*/ 22 w 28"/>
                  <a:gd name="T1" fmla="*/ 19 h 19"/>
                  <a:gd name="T2" fmla="*/ 15 w 28"/>
                  <a:gd name="T3" fmla="*/ 19 h 19"/>
                  <a:gd name="T4" fmla="*/ 15 w 28"/>
                  <a:gd name="T5" fmla="*/ 17 h 19"/>
                  <a:gd name="T6" fmla="*/ 12 w 28"/>
                  <a:gd name="T7" fmla="*/ 15 h 19"/>
                  <a:gd name="T8" fmla="*/ 17 w 28"/>
                  <a:gd name="T9" fmla="*/ 13 h 19"/>
                  <a:gd name="T10" fmla="*/ 16 w 28"/>
                  <a:gd name="T11" fmla="*/ 12 h 19"/>
                  <a:gd name="T12" fmla="*/ 9 w 28"/>
                  <a:gd name="T13" fmla="*/ 13 h 19"/>
                  <a:gd name="T14" fmla="*/ 2 w 28"/>
                  <a:gd name="T15" fmla="*/ 13 h 19"/>
                  <a:gd name="T16" fmla="*/ 1 w 28"/>
                  <a:gd name="T17" fmla="*/ 12 h 19"/>
                  <a:gd name="T18" fmla="*/ 7 w 28"/>
                  <a:gd name="T19" fmla="*/ 10 h 19"/>
                  <a:gd name="T20" fmla="*/ 4 w 28"/>
                  <a:gd name="T21" fmla="*/ 8 h 19"/>
                  <a:gd name="T22" fmla="*/ 7 w 28"/>
                  <a:gd name="T23" fmla="*/ 6 h 19"/>
                  <a:gd name="T24" fmla="*/ 3 w 28"/>
                  <a:gd name="T25" fmla="*/ 6 h 19"/>
                  <a:gd name="T26" fmla="*/ 7 w 28"/>
                  <a:gd name="T27" fmla="*/ 4 h 19"/>
                  <a:gd name="T28" fmla="*/ 13 w 28"/>
                  <a:gd name="T29" fmla="*/ 8 h 19"/>
                  <a:gd name="T30" fmla="*/ 16 w 28"/>
                  <a:gd name="T31" fmla="*/ 9 h 19"/>
                  <a:gd name="T32" fmla="*/ 13 w 28"/>
                  <a:gd name="T33" fmla="*/ 7 h 19"/>
                  <a:gd name="T34" fmla="*/ 14 w 28"/>
                  <a:gd name="T35" fmla="*/ 5 h 19"/>
                  <a:gd name="T36" fmla="*/ 11 w 28"/>
                  <a:gd name="T37" fmla="*/ 4 h 19"/>
                  <a:gd name="T38" fmla="*/ 11 w 28"/>
                  <a:gd name="T39" fmla="*/ 2 h 19"/>
                  <a:gd name="T40" fmla="*/ 7 w 28"/>
                  <a:gd name="T41" fmla="*/ 3 h 19"/>
                  <a:gd name="T42" fmla="*/ 13 w 28"/>
                  <a:gd name="T43" fmla="*/ 1 h 19"/>
                  <a:gd name="T44" fmla="*/ 12 w 28"/>
                  <a:gd name="T45" fmla="*/ 2 h 19"/>
                  <a:gd name="T46" fmla="*/ 15 w 28"/>
                  <a:gd name="T47" fmla="*/ 3 h 19"/>
                  <a:gd name="T48" fmla="*/ 21 w 28"/>
                  <a:gd name="T49" fmla="*/ 2 h 19"/>
                  <a:gd name="T50" fmla="*/ 26 w 28"/>
                  <a:gd name="T51" fmla="*/ 8 h 19"/>
                  <a:gd name="T52" fmla="*/ 27 w 28"/>
                  <a:gd name="T53" fmla="*/ 12 h 19"/>
                  <a:gd name="T54" fmla="*/ 26 w 28"/>
                  <a:gd name="T55" fmla="*/ 14 h 19"/>
                  <a:gd name="T56" fmla="*/ 26 w 28"/>
                  <a:gd name="T57" fmla="*/ 17 h 19"/>
                  <a:gd name="T58" fmla="*/ 22 w 28"/>
                  <a:gd name="T5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19">
                    <a:moveTo>
                      <a:pt x="22" y="19"/>
                    </a:moveTo>
                    <a:cubicBezTo>
                      <a:pt x="20" y="19"/>
                      <a:pt x="17" y="19"/>
                      <a:pt x="15" y="19"/>
                    </a:cubicBezTo>
                    <a:cubicBezTo>
                      <a:pt x="12" y="19"/>
                      <a:pt x="15" y="18"/>
                      <a:pt x="15" y="17"/>
                    </a:cubicBezTo>
                    <a:cubicBezTo>
                      <a:pt x="16" y="16"/>
                      <a:pt x="11" y="16"/>
                      <a:pt x="12" y="15"/>
                    </a:cubicBezTo>
                    <a:cubicBezTo>
                      <a:pt x="13" y="14"/>
                      <a:pt x="15" y="13"/>
                      <a:pt x="17" y="13"/>
                    </a:cubicBezTo>
                    <a:cubicBezTo>
                      <a:pt x="18" y="12"/>
                      <a:pt x="17" y="12"/>
                      <a:pt x="16" y="12"/>
                    </a:cubicBezTo>
                    <a:cubicBezTo>
                      <a:pt x="14" y="11"/>
                      <a:pt x="12" y="12"/>
                      <a:pt x="9" y="13"/>
                    </a:cubicBezTo>
                    <a:cubicBezTo>
                      <a:pt x="7" y="13"/>
                      <a:pt x="5" y="13"/>
                      <a:pt x="2" y="13"/>
                    </a:cubicBezTo>
                    <a:cubicBezTo>
                      <a:pt x="2" y="14"/>
                      <a:pt x="0" y="14"/>
                      <a:pt x="1" y="12"/>
                    </a:cubicBezTo>
                    <a:cubicBezTo>
                      <a:pt x="3" y="10"/>
                      <a:pt x="5" y="11"/>
                      <a:pt x="7" y="10"/>
                    </a:cubicBezTo>
                    <a:cubicBezTo>
                      <a:pt x="11" y="9"/>
                      <a:pt x="4" y="9"/>
                      <a:pt x="4" y="8"/>
                    </a:cubicBezTo>
                    <a:cubicBezTo>
                      <a:pt x="3" y="8"/>
                      <a:pt x="7" y="6"/>
                      <a:pt x="7" y="6"/>
                    </a:cubicBezTo>
                    <a:cubicBezTo>
                      <a:pt x="7" y="6"/>
                      <a:pt x="4" y="6"/>
                      <a:pt x="3" y="6"/>
                    </a:cubicBezTo>
                    <a:cubicBezTo>
                      <a:pt x="3" y="5"/>
                      <a:pt x="6" y="4"/>
                      <a:pt x="7" y="4"/>
                    </a:cubicBezTo>
                    <a:cubicBezTo>
                      <a:pt x="9" y="4"/>
                      <a:pt x="11" y="7"/>
                      <a:pt x="13" y="8"/>
                    </a:cubicBezTo>
                    <a:cubicBezTo>
                      <a:pt x="14" y="8"/>
                      <a:pt x="15" y="10"/>
                      <a:pt x="16" y="9"/>
                    </a:cubicBezTo>
                    <a:cubicBezTo>
                      <a:pt x="19" y="7"/>
                      <a:pt x="13" y="7"/>
                      <a:pt x="13" y="7"/>
                    </a:cubicBezTo>
                    <a:cubicBezTo>
                      <a:pt x="14" y="7"/>
                      <a:pt x="18" y="6"/>
                      <a:pt x="14" y="5"/>
                    </a:cubicBezTo>
                    <a:cubicBezTo>
                      <a:pt x="13" y="5"/>
                      <a:pt x="12" y="5"/>
                      <a:pt x="11" y="4"/>
                    </a:cubicBezTo>
                    <a:cubicBezTo>
                      <a:pt x="9" y="3"/>
                      <a:pt x="11" y="3"/>
                      <a:pt x="11" y="2"/>
                    </a:cubicBezTo>
                    <a:cubicBezTo>
                      <a:pt x="10" y="2"/>
                      <a:pt x="7" y="3"/>
                      <a:pt x="7" y="3"/>
                    </a:cubicBezTo>
                    <a:cubicBezTo>
                      <a:pt x="6" y="2"/>
                      <a:pt x="13" y="1"/>
                      <a:pt x="13" y="1"/>
                    </a:cubicBezTo>
                    <a:cubicBezTo>
                      <a:pt x="13" y="1"/>
                      <a:pt x="12" y="2"/>
                      <a:pt x="12" y="2"/>
                    </a:cubicBezTo>
                    <a:cubicBezTo>
                      <a:pt x="11" y="3"/>
                      <a:pt x="14" y="3"/>
                      <a:pt x="15" y="3"/>
                    </a:cubicBezTo>
                    <a:cubicBezTo>
                      <a:pt x="18" y="4"/>
                      <a:pt x="19" y="4"/>
                      <a:pt x="21" y="2"/>
                    </a:cubicBezTo>
                    <a:cubicBezTo>
                      <a:pt x="24" y="0"/>
                      <a:pt x="27" y="6"/>
                      <a:pt x="26" y="8"/>
                    </a:cubicBezTo>
                    <a:cubicBezTo>
                      <a:pt x="26" y="10"/>
                      <a:pt x="26" y="11"/>
                      <a:pt x="27" y="12"/>
                    </a:cubicBezTo>
                    <a:cubicBezTo>
                      <a:pt x="28" y="14"/>
                      <a:pt x="28" y="15"/>
                      <a:pt x="26" y="14"/>
                    </a:cubicBezTo>
                    <a:cubicBezTo>
                      <a:pt x="24" y="12"/>
                      <a:pt x="25" y="16"/>
                      <a:pt x="26" y="17"/>
                    </a:cubicBezTo>
                    <a:cubicBezTo>
                      <a:pt x="27" y="18"/>
                      <a:pt x="23" y="19"/>
                      <a:pt x="22"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8" name="Freeform 586">
                <a:extLst>
                  <a:ext uri="{FF2B5EF4-FFF2-40B4-BE49-F238E27FC236}">
                    <a16:creationId xmlns:a16="http://schemas.microsoft.com/office/drawing/2014/main" xmlns="" id="{30604199-A9D1-A143-8006-AD3C6E65538A}"/>
                  </a:ext>
                </a:extLst>
              </p:cNvPr>
              <p:cNvSpPr>
                <a:spLocks/>
              </p:cNvSpPr>
              <p:nvPr/>
            </p:nvSpPr>
            <p:spPr bwMode="auto">
              <a:xfrm>
                <a:off x="6878534" y="4535082"/>
                <a:ext cx="82803" cy="25484"/>
              </a:xfrm>
              <a:custGeom>
                <a:avLst/>
                <a:gdLst>
                  <a:gd name="T0" fmla="*/ 1 w 9"/>
                  <a:gd name="T1" fmla="*/ 3 h 3"/>
                  <a:gd name="T2" fmla="*/ 7 w 9"/>
                  <a:gd name="T3" fmla="*/ 0 h 3"/>
                  <a:gd name="T4" fmla="*/ 1 w 9"/>
                  <a:gd name="T5" fmla="*/ 3 h 3"/>
                </a:gdLst>
                <a:ahLst/>
                <a:cxnLst>
                  <a:cxn ang="0">
                    <a:pos x="T0" y="T1"/>
                  </a:cxn>
                  <a:cxn ang="0">
                    <a:pos x="T2" y="T3"/>
                  </a:cxn>
                  <a:cxn ang="0">
                    <a:pos x="T4" y="T5"/>
                  </a:cxn>
                </a:cxnLst>
                <a:rect l="0" t="0" r="r" b="b"/>
                <a:pathLst>
                  <a:path w="9" h="3">
                    <a:moveTo>
                      <a:pt x="1" y="3"/>
                    </a:moveTo>
                    <a:cubicBezTo>
                      <a:pt x="4" y="2"/>
                      <a:pt x="9" y="0"/>
                      <a:pt x="7" y="0"/>
                    </a:cubicBezTo>
                    <a:cubicBezTo>
                      <a:pt x="4" y="0"/>
                      <a:pt x="0" y="3"/>
                      <a:pt x="1"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9" name="Freeform 587">
                <a:extLst>
                  <a:ext uri="{FF2B5EF4-FFF2-40B4-BE49-F238E27FC236}">
                    <a16:creationId xmlns:a16="http://schemas.microsoft.com/office/drawing/2014/main" xmlns="" id="{C1430118-3716-0D42-ACBA-CF186FFD16DE}"/>
                  </a:ext>
                </a:extLst>
              </p:cNvPr>
              <p:cNvSpPr>
                <a:spLocks/>
              </p:cNvSpPr>
              <p:nvPr/>
            </p:nvSpPr>
            <p:spPr bwMode="auto">
              <a:xfrm>
                <a:off x="6859425" y="4525526"/>
                <a:ext cx="76432" cy="19114"/>
              </a:xfrm>
              <a:custGeom>
                <a:avLst/>
                <a:gdLst>
                  <a:gd name="T0" fmla="*/ 1 w 8"/>
                  <a:gd name="T1" fmla="*/ 2 h 2"/>
                  <a:gd name="T2" fmla="*/ 6 w 8"/>
                  <a:gd name="T3" fmla="*/ 0 h 2"/>
                  <a:gd name="T4" fmla="*/ 1 w 8"/>
                  <a:gd name="T5" fmla="*/ 2 h 2"/>
                </a:gdLst>
                <a:ahLst/>
                <a:cxnLst>
                  <a:cxn ang="0">
                    <a:pos x="T0" y="T1"/>
                  </a:cxn>
                  <a:cxn ang="0">
                    <a:pos x="T2" y="T3"/>
                  </a:cxn>
                  <a:cxn ang="0">
                    <a:pos x="T4" y="T5"/>
                  </a:cxn>
                </a:cxnLst>
                <a:rect l="0" t="0" r="r" b="b"/>
                <a:pathLst>
                  <a:path w="8" h="2">
                    <a:moveTo>
                      <a:pt x="1" y="2"/>
                    </a:moveTo>
                    <a:cubicBezTo>
                      <a:pt x="0" y="2"/>
                      <a:pt x="4" y="0"/>
                      <a:pt x="6" y="0"/>
                    </a:cubicBezTo>
                    <a:cubicBezTo>
                      <a:pt x="8" y="0"/>
                      <a:pt x="4" y="2"/>
                      <a:pt x="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0" name="Freeform 588">
                <a:extLst>
                  <a:ext uri="{FF2B5EF4-FFF2-40B4-BE49-F238E27FC236}">
                    <a16:creationId xmlns:a16="http://schemas.microsoft.com/office/drawing/2014/main" xmlns="" id="{1FEA56E9-8404-B945-99DF-1745F59DC436}"/>
                  </a:ext>
                </a:extLst>
              </p:cNvPr>
              <p:cNvSpPr>
                <a:spLocks/>
              </p:cNvSpPr>
              <p:nvPr/>
            </p:nvSpPr>
            <p:spPr bwMode="auto">
              <a:xfrm>
                <a:off x="6821208" y="4496854"/>
                <a:ext cx="95541" cy="47785"/>
              </a:xfrm>
              <a:custGeom>
                <a:avLst/>
                <a:gdLst>
                  <a:gd name="T0" fmla="*/ 2 w 10"/>
                  <a:gd name="T1" fmla="*/ 3 h 5"/>
                  <a:gd name="T2" fmla="*/ 10 w 10"/>
                  <a:gd name="T3" fmla="*/ 1 h 5"/>
                  <a:gd name="T4" fmla="*/ 2 w 10"/>
                  <a:gd name="T5" fmla="*/ 3 h 5"/>
                </a:gdLst>
                <a:ahLst/>
                <a:cxnLst>
                  <a:cxn ang="0">
                    <a:pos x="T0" y="T1"/>
                  </a:cxn>
                  <a:cxn ang="0">
                    <a:pos x="T2" y="T3"/>
                  </a:cxn>
                  <a:cxn ang="0">
                    <a:pos x="T4" y="T5"/>
                  </a:cxn>
                </a:cxnLst>
                <a:rect l="0" t="0" r="r" b="b"/>
                <a:pathLst>
                  <a:path w="10" h="5">
                    <a:moveTo>
                      <a:pt x="2" y="3"/>
                    </a:moveTo>
                    <a:cubicBezTo>
                      <a:pt x="0" y="2"/>
                      <a:pt x="10" y="0"/>
                      <a:pt x="10" y="1"/>
                    </a:cubicBezTo>
                    <a:cubicBezTo>
                      <a:pt x="10" y="2"/>
                      <a:pt x="6" y="5"/>
                      <a:pt x="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1" name="Freeform 589">
                <a:extLst>
                  <a:ext uri="{FF2B5EF4-FFF2-40B4-BE49-F238E27FC236}">
                    <a16:creationId xmlns:a16="http://schemas.microsoft.com/office/drawing/2014/main" xmlns="" id="{4A5FFAD9-7F9D-DC4D-9711-E5119D01E912}"/>
                  </a:ext>
                </a:extLst>
              </p:cNvPr>
              <p:cNvSpPr>
                <a:spLocks/>
              </p:cNvSpPr>
              <p:nvPr/>
            </p:nvSpPr>
            <p:spPr bwMode="auto">
              <a:xfrm>
                <a:off x="6830763" y="4458630"/>
                <a:ext cx="66879" cy="47785"/>
              </a:xfrm>
              <a:custGeom>
                <a:avLst/>
                <a:gdLst>
                  <a:gd name="T0" fmla="*/ 1 w 7"/>
                  <a:gd name="T1" fmla="*/ 5 h 5"/>
                  <a:gd name="T2" fmla="*/ 0 w 7"/>
                  <a:gd name="T3" fmla="*/ 1 h 5"/>
                  <a:gd name="T4" fmla="*/ 4 w 7"/>
                  <a:gd name="T5" fmla="*/ 2 h 5"/>
                  <a:gd name="T6" fmla="*/ 7 w 7"/>
                  <a:gd name="T7" fmla="*/ 4 h 5"/>
                  <a:gd name="T8" fmla="*/ 1 w 7"/>
                  <a:gd name="T9" fmla="*/ 5 h 5"/>
                  <a:gd name="T10" fmla="*/ 1 w 7"/>
                  <a:gd name="T11" fmla="*/ 5 h 5"/>
                </a:gdLst>
                <a:ahLst/>
                <a:cxnLst>
                  <a:cxn ang="0">
                    <a:pos x="T0" y="T1"/>
                  </a:cxn>
                  <a:cxn ang="0">
                    <a:pos x="T2" y="T3"/>
                  </a:cxn>
                  <a:cxn ang="0">
                    <a:pos x="T4" y="T5"/>
                  </a:cxn>
                  <a:cxn ang="0">
                    <a:pos x="T6" y="T7"/>
                  </a:cxn>
                  <a:cxn ang="0">
                    <a:pos x="T8" y="T9"/>
                  </a:cxn>
                  <a:cxn ang="0">
                    <a:pos x="T10" y="T11"/>
                  </a:cxn>
                </a:cxnLst>
                <a:rect l="0" t="0" r="r" b="b"/>
                <a:pathLst>
                  <a:path w="7" h="5">
                    <a:moveTo>
                      <a:pt x="1" y="5"/>
                    </a:moveTo>
                    <a:cubicBezTo>
                      <a:pt x="0" y="4"/>
                      <a:pt x="0" y="2"/>
                      <a:pt x="0" y="1"/>
                    </a:cubicBezTo>
                    <a:cubicBezTo>
                      <a:pt x="1" y="0"/>
                      <a:pt x="3" y="1"/>
                      <a:pt x="4" y="2"/>
                    </a:cubicBezTo>
                    <a:cubicBezTo>
                      <a:pt x="4" y="2"/>
                      <a:pt x="7" y="3"/>
                      <a:pt x="7" y="4"/>
                    </a:cubicBezTo>
                    <a:cubicBezTo>
                      <a:pt x="7" y="4"/>
                      <a:pt x="2" y="5"/>
                      <a:pt x="1" y="5"/>
                    </a:cubicBezTo>
                    <a:cubicBezTo>
                      <a:pt x="0" y="4"/>
                      <a:pt x="4" y="5"/>
                      <a:pt x="1"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2" name="Freeform 590">
                <a:extLst>
                  <a:ext uri="{FF2B5EF4-FFF2-40B4-BE49-F238E27FC236}">
                    <a16:creationId xmlns:a16="http://schemas.microsoft.com/office/drawing/2014/main" xmlns="" id="{32A3807B-7D7B-E34D-96BD-F3A42FBA4CF5}"/>
                  </a:ext>
                </a:extLst>
              </p:cNvPr>
              <p:cNvSpPr>
                <a:spLocks/>
              </p:cNvSpPr>
              <p:nvPr/>
            </p:nvSpPr>
            <p:spPr bwMode="auto">
              <a:xfrm>
                <a:off x="6738407" y="4347133"/>
                <a:ext cx="111465" cy="82827"/>
              </a:xfrm>
              <a:custGeom>
                <a:avLst/>
                <a:gdLst>
                  <a:gd name="T0" fmla="*/ 8 w 12"/>
                  <a:gd name="T1" fmla="*/ 8 h 9"/>
                  <a:gd name="T2" fmla="*/ 3 w 12"/>
                  <a:gd name="T3" fmla="*/ 1 h 9"/>
                  <a:gd name="T4" fmla="*/ 8 w 12"/>
                  <a:gd name="T5" fmla="*/ 8 h 9"/>
                </a:gdLst>
                <a:ahLst/>
                <a:cxnLst>
                  <a:cxn ang="0">
                    <a:pos x="T0" y="T1"/>
                  </a:cxn>
                  <a:cxn ang="0">
                    <a:pos x="T2" y="T3"/>
                  </a:cxn>
                  <a:cxn ang="0">
                    <a:pos x="T4" y="T5"/>
                  </a:cxn>
                </a:cxnLst>
                <a:rect l="0" t="0" r="r" b="b"/>
                <a:pathLst>
                  <a:path w="12" h="9">
                    <a:moveTo>
                      <a:pt x="8" y="8"/>
                    </a:moveTo>
                    <a:cubicBezTo>
                      <a:pt x="6" y="9"/>
                      <a:pt x="0" y="0"/>
                      <a:pt x="3" y="1"/>
                    </a:cubicBezTo>
                    <a:cubicBezTo>
                      <a:pt x="6" y="3"/>
                      <a:pt x="12" y="8"/>
                      <a:pt x="8"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3" name="Freeform 591">
                <a:extLst>
                  <a:ext uri="{FF2B5EF4-FFF2-40B4-BE49-F238E27FC236}">
                    <a16:creationId xmlns:a16="http://schemas.microsoft.com/office/drawing/2014/main" xmlns="" id="{9CF98B8B-CBA6-2349-BF01-F8DF00D98B13}"/>
                  </a:ext>
                </a:extLst>
              </p:cNvPr>
              <p:cNvSpPr>
                <a:spLocks/>
              </p:cNvSpPr>
              <p:nvPr/>
            </p:nvSpPr>
            <p:spPr bwMode="auto">
              <a:xfrm>
                <a:off x="6916751" y="4337578"/>
                <a:ext cx="82803" cy="28669"/>
              </a:xfrm>
              <a:custGeom>
                <a:avLst/>
                <a:gdLst>
                  <a:gd name="T0" fmla="*/ 2 w 9"/>
                  <a:gd name="T1" fmla="*/ 1 h 3"/>
                  <a:gd name="T2" fmla="*/ 8 w 9"/>
                  <a:gd name="T3" fmla="*/ 2 h 3"/>
                  <a:gd name="T4" fmla="*/ 2 w 9"/>
                  <a:gd name="T5" fmla="*/ 1 h 3"/>
                </a:gdLst>
                <a:ahLst/>
                <a:cxnLst>
                  <a:cxn ang="0">
                    <a:pos x="T0" y="T1"/>
                  </a:cxn>
                  <a:cxn ang="0">
                    <a:pos x="T2" y="T3"/>
                  </a:cxn>
                  <a:cxn ang="0">
                    <a:pos x="T4" y="T5"/>
                  </a:cxn>
                </a:cxnLst>
                <a:rect l="0" t="0" r="r" b="b"/>
                <a:pathLst>
                  <a:path w="9" h="3">
                    <a:moveTo>
                      <a:pt x="2" y="1"/>
                    </a:moveTo>
                    <a:cubicBezTo>
                      <a:pt x="5" y="0"/>
                      <a:pt x="9" y="2"/>
                      <a:pt x="8" y="2"/>
                    </a:cubicBezTo>
                    <a:cubicBezTo>
                      <a:pt x="3" y="3"/>
                      <a:pt x="0"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4" name="Freeform 592">
                <a:extLst>
                  <a:ext uri="{FF2B5EF4-FFF2-40B4-BE49-F238E27FC236}">
                    <a16:creationId xmlns:a16="http://schemas.microsoft.com/office/drawing/2014/main" xmlns="" id="{49E18EF4-0E28-6444-B013-66C5E487F7A9}"/>
                  </a:ext>
                </a:extLst>
              </p:cNvPr>
              <p:cNvSpPr>
                <a:spLocks/>
              </p:cNvSpPr>
              <p:nvPr/>
            </p:nvSpPr>
            <p:spPr bwMode="auto">
              <a:xfrm>
                <a:off x="6757513" y="4187857"/>
                <a:ext cx="334395" cy="178393"/>
              </a:xfrm>
              <a:custGeom>
                <a:avLst/>
                <a:gdLst>
                  <a:gd name="T0" fmla="*/ 28 w 36"/>
                  <a:gd name="T1" fmla="*/ 17 h 19"/>
                  <a:gd name="T2" fmla="*/ 27 w 36"/>
                  <a:gd name="T3" fmla="*/ 15 h 19"/>
                  <a:gd name="T4" fmla="*/ 22 w 36"/>
                  <a:gd name="T5" fmla="*/ 13 h 19"/>
                  <a:gd name="T6" fmla="*/ 14 w 36"/>
                  <a:gd name="T7" fmla="*/ 14 h 19"/>
                  <a:gd name="T8" fmla="*/ 18 w 36"/>
                  <a:gd name="T9" fmla="*/ 12 h 19"/>
                  <a:gd name="T10" fmla="*/ 8 w 36"/>
                  <a:gd name="T11" fmla="*/ 12 h 19"/>
                  <a:gd name="T12" fmla="*/ 13 w 36"/>
                  <a:gd name="T13" fmla="*/ 10 h 19"/>
                  <a:gd name="T14" fmla="*/ 12 w 36"/>
                  <a:gd name="T15" fmla="*/ 9 h 19"/>
                  <a:gd name="T16" fmla="*/ 13 w 36"/>
                  <a:gd name="T17" fmla="*/ 8 h 19"/>
                  <a:gd name="T18" fmla="*/ 11 w 36"/>
                  <a:gd name="T19" fmla="*/ 8 h 19"/>
                  <a:gd name="T20" fmla="*/ 10 w 36"/>
                  <a:gd name="T21" fmla="*/ 6 h 19"/>
                  <a:gd name="T22" fmla="*/ 6 w 36"/>
                  <a:gd name="T23" fmla="*/ 6 h 19"/>
                  <a:gd name="T24" fmla="*/ 3 w 36"/>
                  <a:gd name="T25" fmla="*/ 5 h 19"/>
                  <a:gd name="T26" fmla="*/ 9 w 36"/>
                  <a:gd name="T27" fmla="*/ 2 h 19"/>
                  <a:gd name="T28" fmla="*/ 16 w 36"/>
                  <a:gd name="T29" fmla="*/ 1 h 19"/>
                  <a:gd name="T30" fmla="*/ 18 w 36"/>
                  <a:gd name="T31" fmla="*/ 5 h 19"/>
                  <a:gd name="T32" fmla="*/ 22 w 36"/>
                  <a:gd name="T33" fmla="*/ 4 h 19"/>
                  <a:gd name="T34" fmla="*/ 25 w 36"/>
                  <a:gd name="T35" fmla="*/ 7 h 19"/>
                  <a:gd name="T36" fmla="*/ 30 w 36"/>
                  <a:gd name="T37" fmla="*/ 7 h 19"/>
                  <a:gd name="T38" fmla="*/ 33 w 36"/>
                  <a:gd name="T39" fmla="*/ 12 h 19"/>
                  <a:gd name="T40" fmla="*/ 34 w 36"/>
                  <a:gd name="T41" fmla="*/ 16 h 19"/>
                  <a:gd name="T42" fmla="*/ 28 w 36"/>
                  <a:gd name="T43" fmla="*/ 17 h 19"/>
                  <a:gd name="T44" fmla="*/ 28 w 36"/>
                  <a:gd name="T45"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9">
                    <a:moveTo>
                      <a:pt x="28" y="17"/>
                    </a:moveTo>
                    <a:cubicBezTo>
                      <a:pt x="27" y="17"/>
                      <a:pt x="27" y="16"/>
                      <a:pt x="27" y="15"/>
                    </a:cubicBezTo>
                    <a:cubicBezTo>
                      <a:pt x="26" y="14"/>
                      <a:pt x="23" y="13"/>
                      <a:pt x="22" y="13"/>
                    </a:cubicBezTo>
                    <a:cubicBezTo>
                      <a:pt x="21" y="13"/>
                      <a:pt x="14" y="15"/>
                      <a:pt x="14" y="14"/>
                    </a:cubicBezTo>
                    <a:cubicBezTo>
                      <a:pt x="14" y="14"/>
                      <a:pt x="18" y="12"/>
                      <a:pt x="18" y="12"/>
                    </a:cubicBezTo>
                    <a:cubicBezTo>
                      <a:pt x="15" y="11"/>
                      <a:pt x="11" y="14"/>
                      <a:pt x="8" y="12"/>
                    </a:cubicBezTo>
                    <a:cubicBezTo>
                      <a:pt x="2" y="9"/>
                      <a:pt x="13" y="10"/>
                      <a:pt x="13" y="10"/>
                    </a:cubicBezTo>
                    <a:cubicBezTo>
                      <a:pt x="13" y="10"/>
                      <a:pt x="12" y="9"/>
                      <a:pt x="12" y="9"/>
                    </a:cubicBezTo>
                    <a:cubicBezTo>
                      <a:pt x="12" y="9"/>
                      <a:pt x="13" y="8"/>
                      <a:pt x="13" y="8"/>
                    </a:cubicBezTo>
                    <a:cubicBezTo>
                      <a:pt x="14" y="7"/>
                      <a:pt x="11" y="8"/>
                      <a:pt x="11" y="8"/>
                    </a:cubicBezTo>
                    <a:cubicBezTo>
                      <a:pt x="10" y="7"/>
                      <a:pt x="12" y="6"/>
                      <a:pt x="10" y="6"/>
                    </a:cubicBezTo>
                    <a:cubicBezTo>
                      <a:pt x="9" y="6"/>
                      <a:pt x="7" y="7"/>
                      <a:pt x="6" y="6"/>
                    </a:cubicBezTo>
                    <a:cubicBezTo>
                      <a:pt x="6" y="5"/>
                      <a:pt x="4" y="6"/>
                      <a:pt x="3" y="5"/>
                    </a:cubicBezTo>
                    <a:cubicBezTo>
                      <a:pt x="0" y="0"/>
                      <a:pt x="7" y="2"/>
                      <a:pt x="9" y="2"/>
                    </a:cubicBezTo>
                    <a:cubicBezTo>
                      <a:pt x="11" y="1"/>
                      <a:pt x="14" y="0"/>
                      <a:pt x="16" y="1"/>
                    </a:cubicBezTo>
                    <a:cubicBezTo>
                      <a:pt x="19" y="2"/>
                      <a:pt x="14" y="7"/>
                      <a:pt x="18" y="5"/>
                    </a:cubicBezTo>
                    <a:cubicBezTo>
                      <a:pt x="19" y="5"/>
                      <a:pt x="21" y="3"/>
                      <a:pt x="22" y="4"/>
                    </a:cubicBezTo>
                    <a:cubicBezTo>
                      <a:pt x="23" y="5"/>
                      <a:pt x="24" y="7"/>
                      <a:pt x="25" y="7"/>
                    </a:cubicBezTo>
                    <a:cubicBezTo>
                      <a:pt x="26" y="7"/>
                      <a:pt x="29" y="6"/>
                      <a:pt x="30" y="7"/>
                    </a:cubicBezTo>
                    <a:cubicBezTo>
                      <a:pt x="32" y="8"/>
                      <a:pt x="32" y="11"/>
                      <a:pt x="33" y="12"/>
                    </a:cubicBezTo>
                    <a:cubicBezTo>
                      <a:pt x="34" y="14"/>
                      <a:pt x="36" y="15"/>
                      <a:pt x="34" y="16"/>
                    </a:cubicBezTo>
                    <a:cubicBezTo>
                      <a:pt x="33" y="18"/>
                      <a:pt x="30" y="18"/>
                      <a:pt x="28" y="17"/>
                    </a:cubicBezTo>
                    <a:cubicBezTo>
                      <a:pt x="27" y="16"/>
                      <a:pt x="31" y="19"/>
                      <a:pt x="28"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5" name="Freeform 593">
                <a:extLst>
                  <a:ext uri="{FF2B5EF4-FFF2-40B4-BE49-F238E27FC236}">
                    <a16:creationId xmlns:a16="http://schemas.microsoft.com/office/drawing/2014/main" xmlns="" id="{270A541E-703F-1146-A8B2-F5177B7AC4BA}"/>
                  </a:ext>
                </a:extLst>
              </p:cNvPr>
              <p:cNvSpPr>
                <a:spLocks/>
              </p:cNvSpPr>
              <p:nvPr/>
            </p:nvSpPr>
            <p:spPr bwMode="auto">
              <a:xfrm>
                <a:off x="7018660" y="4101847"/>
                <a:ext cx="101909" cy="47785"/>
              </a:xfrm>
              <a:custGeom>
                <a:avLst/>
                <a:gdLst>
                  <a:gd name="T0" fmla="*/ 8 w 11"/>
                  <a:gd name="T1" fmla="*/ 5 h 5"/>
                  <a:gd name="T2" fmla="*/ 4 w 11"/>
                  <a:gd name="T3" fmla="*/ 4 h 5"/>
                  <a:gd name="T4" fmla="*/ 2 w 11"/>
                  <a:gd name="T5" fmla="*/ 3 h 5"/>
                  <a:gd name="T6" fmla="*/ 7 w 11"/>
                  <a:gd name="T7" fmla="*/ 2 h 5"/>
                  <a:gd name="T8" fmla="*/ 8 w 11"/>
                  <a:gd name="T9" fmla="*/ 5 h 5"/>
                </a:gdLst>
                <a:ahLst/>
                <a:cxnLst>
                  <a:cxn ang="0">
                    <a:pos x="T0" y="T1"/>
                  </a:cxn>
                  <a:cxn ang="0">
                    <a:pos x="T2" y="T3"/>
                  </a:cxn>
                  <a:cxn ang="0">
                    <a:pos x="T4" y="T5"/>
                  </a:cxn>
                  <a:cxn ang="0">
                    <a:pos x="T6" y="T7"/>
                  </a:cxn>
                  <a:cxn ang="0">
                    <a:pos x="T8" y="T9"/>
                  </a:cxn>
                </a:cxnLst>
                <a:rect l="0" t="0" r="r" b="b"/>
                <a:pathLst>
                  <a:path w="11" h="5">
                    <a:moveTo>
                      <a:pt x="8" y="5"/>
                    </a:moveTo>
                    <a:cubicBezTo>
                      <a:pt x="6" y="5"/>
                      <a:pt x="6" y="4"/>
                      <a:pt x="4" y="4"/>
                    </a:cubicBezTo>
                    <a:cubicBezTo>
                      <a:pt x="4" y="4"/>
                      <a:pt x="0" y="4"/>
                      <a:pt x="2" y="3"/>
                    </a:cubicBezTo>
                    <a:cubicBezTo>
                      <a:pt x="3" y="1"/>
                      <a:pt x="6" y="0"/>
                      <a:pt x="7" y="2"/>
                    </a:cubicBezTo>
                    <a:cubicBezTo>
                      <a:pt x="9" y="3"/>
                      <a:pt x="11" y="5"/>
                      <a:pt x="8"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6" name="Freeform 594">
                <a:extLst>
                  <a:ext uri="{FF2B5EF4-FFF2-40B4-BE49-F238E27FC236}">
                    <a16:creationId xmlns:a16="http://schemas.microsoft.com/office/drawing/2014/main" xmlns="" id="{B60CA4D1-7FFC-474A-91F8-96B42FE50DAF}"/>
                  </a:ext>
                </a:extLst>
              </p:cNvPr>
              <p:cNvSpPr>
                <a:spLocks/>
              </p:cNvSpPr>
              <p:nvPr/>
            </p:nvSpPr>
            <p:spPr bwMode="auto">
              <a:xfrm>
                <a:off x="7101463" y="4251568"/>
                <a:ext cx="187897" cy="105124"/>
              </a:xfrm>
              <a:custGeom>
                <a:avLst/>
                <a:gdLst>
                  <a:gd name="T0" fmla="*/ 8 w 20"/>
                  <a:gd name="T1" fmla="*/ 7 h 11"/>
                  <a:gd name="T2" fmla="*/ 3 w 20"/>
                  <a:gd name="T3" fmla="*/ 5 h 11"/>
                  <a:gd name="T4" fmla="*/ 4 w 20"/>
                  <a:gd name="T5" fmla="*/ 3 h 11"/>
                  <a:gd name="T6" fmla="*/ 1 w 20"/>
                  <a:gd name="T7" fmla="*/ 1 h 11"/>
                  <a:gd name="T8" fmla="*/ 6 w 20"/>
                  <a:gd name="T9" fmla="*/ 1 h 11"/>
                  <a:gd name="T10" fmla="*/ 12 w 20"/>
                  <a:gd name="T11" fmla="*/ 3 h 11"/>
                  <a:gd name="T12" fmla="*/ 16 w 20"/>
                  <a:gd name="T13" fmla="*/ 3 h 11"/>
                  <a:gd name="T14" fmla="*/ 19 w 20"/>
                  <a:gd name="T15" fmla="*/ 4 h 11"/>
                  <a:gd name="T16" fmla="*/ 18 w 20"/>
                  <a:gd name="T17" fmla="*/ 8 h 11"/>
                  <a:gd name="T18" fmla="*/ 15 w 20"/>
                  <a:gd name="T19" fmla="*/ 10 h 11"/>
                  <a:gd name="T20" fmla="*/ 9 w 20"/>
                  <a:gd name="T21" fmla="*/ 11 h 11"/>
                  <a:gd name="T22" fmla="*/ 4 w 20"/>
                  <a:gd name="T23" fmla="*/ 8 h 11"/>
                  <a:gd name="T24" fmla="*/ 8 w 20"/>
                  <a:gd name="T25" fmla="*/ 7 h 11"/>
                  <a:gd name="T26" fmla="*/ 8 w 20"/>
                  <a:gd name="T2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11">
                    <a:moveTo>
                      <a:pt x="8" y="7"/>
                    </a:moveTo>
                    <a:cubicBezTo>
                      <a:pt x="6" y="7"/>
                      <a:pt x="4" y="6"/>
                      <a:pt x="3" y="5"/>
                    </a:cubicBezTo>
                    <a:cubicBezTo>
                      <a:pt x="0" y="4"/>
                      <a:pt x="4" y="3"/>
                      <a:pt x="4" y="3"/>
                    </a:cubicBezTo>
                    <a:cubicBezTo>
                      <a:pt x="4" y="2"/>
                      <a:pt x="2" y="1"/>
                      <a:pt x="1" y="1"/>
                    </a:cubicBezTo>
                    <a:cubicBezTo>
                      <a:pt x="1" y="0"/>
                      <a:pt x="6" y="1"/>
                      <a:pt x="6" y="1"/>
                    </a:cubicBezTo>
                    <a:cubicBezTo>
                      <a:pt x="8" y="1"/>
                      <a:pt x="10" y="2"/>
                      <a:pt x="12" y="3"/>
                    </a:cubicBezTo>
                    <a:cubicBezTo>
                      <a:pt x="14" y="3"/>
                      <a:pt x="15" y="3"/>
                      <a:pt x="16" y="3"/>
                    </a:cubicBezTo>
                    <a:cubicBezTo>
                      <a:pt x="17" y="3"/>
                      <a:pt x="20" y="4"/>
                      <a:pt x="19" y="4"/>
                    </a:cubicBezTo>
                    <a:cubicBezTo>
                      <a:pt x="17" y="6"/>
                      <a:pt x="16" y="5"/>
                      <a:pt x="18" y="8"/>
                    </a:cubicBezTo>
                    <a:cubicBezTo>
                      <a:pt x="19" y="9"/>
                      <a:pt x="16" y="9"/>
                      <a:pt x="15" y="10"/>
                    </a:cubicBezTo>
                    <a:cubicBezTo>
                      <a:pt x="13" y="10"/>
                      <a:pt x="11" y="11"/>
                      <a:pt x="9" y="11"/>
                    </a:cubicBezTo>
                    <a:cubicBezTo>
                      <a:pt x="8" y="10"/>
                      <a:pt x="4" y="9"/>
                      <a:pt x="4" y="8"/>
                    </a:cubicBezTo>
                    <a:cubicBezTo>
                      <a:pt x="4" y="8"/>
                      <a:pt x="10" y="7"/>
                      <a:pt x="8" y="7"/>
                    </a:cubicBezTo>
                    <a:cubicBezTo>
                      <a:pt x="5" y="6"/>
                      <a:pt x="10" y="7"/>
                      <a:pt x="8"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7" name="Freeform 595">
                <a:extLst>
                  <a:ext uri="{FF2B5EF4-FFF2-40B4-BE49-F238E27FC236}">
                    <a16:creationId xmlns:a16="http://schemas.microsoft.com/office/drawing/2014/main" xmlns="" id="{5A8E09A3-B8C8-5A4F-851F-6D1B4B23B94C}"/>
                  </a:ext>
                </a:extLst>
              </p:cNvPr>
              <p:cNvSpPr>
                <a:spLocks/>
              </p:cNvSpPr>
              <p:nvPr/>
            </p:nvSpPr>
            <p:spPr bwMode="auto">
              <a:xfrm>
                <a:off x="7206560" y="4347133"/>
                <a:ext cx="165604" cy="47785"/>
              </a:xfrm>
              <a:custGeom>
                <a:avLst/>
                <a:gdLst>
                  <a:gd name="T0" fmla="*/ 14 w 18"/>
                  <a:gd name="T1" fmla="*/ 5 h 5"/>
                  <a:gd name="T2" fmla="*/ 16 w 18"/>
                  <a:gd name="T3" fmla="*/ 2 h 5"/>
                  <a:gd name="T4" fmla="*/ 13 w 18"/>
                  <a:gd name="T5" fmla="*/ 1 h 5"/>
                  <a:gd name="T6" fmla="*/ 3 w 18"/>
                  <a:gd name="T7" fmla="*/ 1 h 5"/>
                  <a:gd name="T8" fmla="*/ 4 w 18"/>
                  <a:gd name="T9" fmla="*/ 4 h 5"/>
                  <a:gd name="T10" fmla="*/ 14 w 18"/>
                  <a:gd name="T11" fmla="*/ 5 h 5"/>
                  <a:gd name="T12" fmla="*/ 14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4" y="5"/>
                    </a:moveTo>
                    <a:cubicBezTo>
                      <a:pt x="14" y="4"/>
                      <a:pt x="18" y="2"/>
                      <a:pt x="16" y="2"/>
                    </a:cubicBezTo>
                    <a:cubicBezTo>
                      <a:pt x="15" y="1"/>
                      <a:pt x="14" y="1"/>
                      <a:pt x="13" y="1"/>
                    </a:cubicBezTo>
                    <a:cubicBezTo>
                      <a:pt x="10" y="1"/>
                      <a:pt x="6" y="0"/>
                      <a:pt x="3" y="1"/>
                    </a:cubicBezTo>
                    <a:cubicBezTo>
                      <a:pt x="0" y="1"/>
                      <a:pt x="1" y="4"/>
                      <a:pt x="4" y="4"/>
                    </a:cubicBezTo>
                    <a:cubicBezTo>
                      <a:pt x="7" y="4"/>
                      <a:pt x="11" y="5"/>
                      <a:pt x="14" y="5"/>
                    </a:cubicBezTo>
                    <a:cubicBezTo>
                      <a:pt x="16" y="4"/>
                      <a:pt x="12" y="5"/>
                      <a:pt x="14"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8" name="Freeform 596">
                <a:extLst>
                  <a:ext uri="{FF2B5EF4-FFF2-40B4-BE49-F238E27FC236}">
                    <a16:creationId xmlns:a16="http://schemas.microsoft.com/office/drawing/2014/main" xmlns="" id="{5FDC674D-214E-6942-840D-544558DA038C}"/>
                  </a:ext>
                </a:extLst>
              </p:cNvPr>
              <p:cNvSpPr>
                <a:spLocks/>
              </p:cNvSpPr>
              <p:nvPr/>
            </p:nvSpPr>
            <p:spPr bwMode="auto">
              <a:xfrm>
                <a:off x="7197007" y="4560566"/>
                <a:ext cx="156051" cy="105124"/>
              </a:xfrm>
              <a:custGeom>
                <a:avLst/>
                <a:gdLst>
                  <a:gd name="T0" fmla="*/ 7 w 17"/>
                  <a:gd name="T1" fmla="*/ 1 h 11"/>
                  <a:gd name="T2" fmla="*/ 1 w 17"/>
                  <a:gd name="T3" fmla="*/ 6 h 11"/>
                  <a:gd name="T4" fmla="*/ 10 w 17"/>
                  <a:gd name="T5" fmla="*/ 10 h 11"/>
                  <a:gd name="T6" fmla="*/ 15 w 17"/>
                  <a:gd name="T7" fmla="*/ 10 h 11"/>
                  <a:gd name="T8" fmla="*/ 15 w 17"/>
                  <a:gd name="T9" fmla="*/ 8 h 11"/>
                  <a:gd name="T10" fmla="*/ 16 w 17"/>
                  <a:gd name="T11" fmla="*/ 6 h 11"/>
                  <a:gd name="T12" fmla="*/ 7 w 17"/>
                  <a:gd name="T13" fmla="*/ 1 h 11"/>
                  <a:gd name="T14" fmla="*/ 7 w 17"/>
                  <a:gd name="T15" fmla="*/ 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7" y="1"/>
                    </a:moveTo>
                    <a:cubicBezTo>
                      <a:pt x="5" y="0"/>
                      <a:pt x="2" y="4"/>
                      <a:pt x="1" y="6"/>
                    </a:cubicBezTo>
                    <a:cubicBezTo>
                      <a:pt x="0" y="8"/>
                      <a:pt x="8" y="10"/>
                      <a:pt x="10" y="10"/>
                    </a:cubicBezTo>
                    <a:cubicBezTo>
                      <a:pt x="11" y="11"/>
                      <a:pt x="14" y="11"/>
                      <a:pt x="15" y="10"/>
                    </a:cubicBezTo>
                    <a:cubicBezTo>
                      <a:pt x="16" y="10"/>
                      <a:pt x="15" y="9"/>
                      <a:pt x="15" y="8"/>
                    </a:cubicBezTo>
                    <a:cubicBezTo>
                      <a:pt x="15" y="7"/>
                      <a:pt x="15" y="6"/>
                      <a:pt x="16" y="6"/>
                    </a:cubicBezTo>
                    <a:cubicBezTo>
                      <a:pt x="17" y="4"/>
                      <a:pt x="9" y="1"/>
                      <a:pt x="7" y="1"/>
                    </a:cubicBezTo>
                    <a:cubicBezTo>
                      <a:pt x="5" y="0"/>
                      <a:pt x="8" y="1"/>
                      <a:pt x="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9" name="Freeform 597">
                <a:extLst>
                  <a:ext uri="{FF2B5EF4-FFF2-40B4-BE49-F238E27FC236}">
                    <a16:creationId xmlns:a16="http://schemas.microsoft.com/office/drawing/2014/main" xmlns="" id="{70B803DF-8EB3-A34D-857D-C847441A2F44}"/>
                  </a:ext>
                </a:extLst>
              </p:cNvPr>
              <p:cNvSpPr>
                <a:spLocks/>
              </p:cNvSpPr>
              <p:nvPr/>
            </p:nvSpPr>
            <p:spPr bwMode="auto">
              <a:xfrm>
                <a:off x="7270254" y="4535082"/>
                <a:ext cx="38217" cy="25484"/>
              </a:xfrm>
              <a:custGeom>
                <a:avLst/>
                <a:gdLst>
                  <a:gd name="T0" fmla="*/ 3 w 4"/>
                  <a:gd name="T1" fmla="*/ 2 h 3"/>
                  <a:gd name="T2" fmla="*/ 1 w 4"/>
                  <a:gd name="T3" fmla="*/ 1 h 3"/>
                  <a:gd name="T4" fmla="*/ 3 w 4"/>
                  <a:gd name="T5" fmla="*/ 2 h 3"/>
                </a:gdLst>
                <a:ahLst/>
                <a:cxnLst>
                  <a:cxn ang="0">
                    <a:pos x="T0" y="T1"/>
                  </a:cxn>
                  <a:cxn ang="0">
                    <a:pos x="T2" y="T3"/>
                  </a:cxn>
                  <a:cxn ang="0">
                    <a:pos x="T4" y="T5"/>
                  </a:cxn>
                </a:cxnLst>
                <a:rect l="0" t="0" r="r" b="b"/>
                <a:pathLst>
                  <a:path w="4" h="3">
                    <a:moveTo>
                      <a:pt x="3" y="2"/>
                    </a:moveTo>
                    <a:cubicBezTo>
                      <a:pt x="1" y="3"/>
                      <a:pt x="0" y="1"/>
                      <a:pt x="1" y="1"/>
                    </a:cubicBezTo>
                    <a:cubicBezTo>
                      <a:pt x="2" y="0"/>
                      <a:pt x="4"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0" name="Freeform 598">
                <a:extLst>
                  <a:ext uri="{FF2B5EF4-FFF2-40B4-BE49-F238E27FC236}">
                    <a16:creationId xmlns:a16="http://schemas.microsoft.com/office/drawing/2014/main" xmlns="" id="{9F640D13-4324-7C4B-B6DA-CA3E65669676}"/>
                  </a:ext>
                </a:extLst>
              </p:cNvPr>
              <p:cNvSpPr>
                <a:spLocks/>
              </p:cNvSpPr>
              <p:nvPr/>
            </p:nvSpPr>
            <p:spPr bwMode="auto">
              <a:xfrm>
                <a:off x="7439043" y="4366247"/>
                <a:ext cx="82803" cy="54153"/>
              </a:xfrm>
              <a:custGeom>
                <a:avLst/>
                <a:gdLst>
                  <a:gd name="T0" fmla="*/ 1 w 9"/>
                  <a:gd name="T1" fmla="*/ 5 h 6"/>
                  <a:gd name="T2" fmla="*/ 1 w 9"/>
                  <a:gd name="T3" fmla="*/ 1 h 6"/>
                  <a:gd name="T4" fmla="*/ 5 w 9"/>
                  <a:gd name="T5" fmla="*/ 1 h 6"/>
                  <a:gd name="T6" fmla="*/ 9 w 9"/>
                  <a:gd name="T7" fmla="*/ 3 h 6"/>
                  <a:gd name="T8" fmla="*/ 5 w 9"/>
                  <a:gd name="T9" fmla="*/ 5 h 6"/>
                  <a:gd name="T10" fmla="*/ 1 w 9"/>
                  <a:gd name="T11" fmla="*/ 5 h 6"/>
                  <a:gd name="T12" fmla="*/ 1 w 9"/>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9" h="6">
                    <a:moveTo>
                      <a:pt x="1" y="5"/>
                    </a:moveTo>
                    <a:cubicBezTo>
                      <a:pt x="1" y="5"/>
                      <a:pt x="2" y="2"/>
                      <a:pt x="1" y="1"/>
                    </a:cubicBezTo>
                    <a:cubicBezTo>
                      <a:pt x="1" y="0"/>
                      <a:pt x="4" y="1"/>
                      <a:pt x="5" y="1"/>
                    </a:cubicBezTo>
                    <a:cubicBezTo>
                      <a:pt x="6" y="1"/>
                      <a:pt x="9" y="2"/>
                      <a:pt x="9" y="3"/>
                    </a:cubicBezTo>
                    <a:cubicBezTo>
                      <a:pt x="8" y="4"/>
                      <a:pt x="6" y="5"/>
                      <a:pt x="5" y="5"/>
                    </a:cubicBezTo>
                    <a:cubicBezTo>
                      <a:pt x="3" y="6"/>
                      <a:pt x="3" y="6"/>
                      <a:pt x="1" y="5"/>
                    </a:cubicBezTo>
                    <a:cubicBezTo>
                      <a:pt x="0" y="4"/>
                      <a:pt x="2" y="6"/>
                      <a:pt x="1"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1" name="Freeform 599">
                <a:extLst>
                  <a:ext uri="{FF2B5EF4-FFF2-40B4-BE49-F238E27FC236}">
                    <a16:creationId xmlns:a16="http://schemas.microsoft.com/office/drawing/2014/main" xmlns="" id="{15B70311-1EB9-9446-8208-45C25FAB6ECC}"/>
                  </a:ext>
                </a:extLst>
              </p:cNvPr>
              <p:cNvSpPr>
                <a:spLocks/>
              </p:cNvSpPr>
              <p:nvPr/>
            </p:nvSpPr>
            <p:spPr bwMode="auto">
              <a:xfrm>
                <a:off x="7483629" y="4449069"/>
                <a:ext cx="28662" cy="38227"/>
              </a:xfrm>
              <a:custGeom>
                <a:avLst/>
                <a:gdLst>
                  <a:gd name="T0" fmla="*/ 2 w 3"/>
                  <a:gd name="T1" fmla="*/ 1 h 4"/>
                  <a:gd name="T2" fmla="*/ 1 w 3"/>
                  <a:gd name="T3" fmla="*/ 3 h 4"/>
                  <a:gd name="T4" fmla="*/ 2 w 3"/>
                  <a:gd name="T5" fmla="*/ 1 h 4"/>
                </a:gdLst>
                <a:ahLst/>
                <a:cxnLst>
                  <a:cxn ang="0">
                    <a:pos x="T0" y="T1"/>
                  </a:cxn>
                  <a:cxn ang="0">
                    <a:pos x="T2" y="T3"/>
                  </a:cxn>
                  <a:cxn ang="0">
                    <a:pos x="T4" y="T5"/>
                  </a:cxn>
                </a:cxnLst>
                <a:rect l="0" t="0" r="r" b="b"/>
                <a:pathLst>
                  <a:path w="3" h="4">
                    <a:moveTo>
                      <a:pt x="2" y="1"/>
                    </a:moveTo>
                    <a:cubicBezTo>
                      <a:pt x="0" y="0"/>
                      <a:pt x="0" y="3"/>
                      <a:pt x="1" y="3"/>
                    </a:cubicBezTo>
                    <a:cubicBezTo>
                      <a:pt x="2" y="4"/>
                      <a:pt x="3"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2" name="Freeform 600">
                <a:extLst>
                  <a:ext uri="{FF2B5EF4-FFF2-40B4-BE49-F238E27FC236}">
                    <a16:creationId xmlns:a16="http://schemas.microsoft.com/office/drawing/2014/main" xmlns="" id="{326A54C4-A721-634E-9C1E-D9D488E2C2D5}"/>
                  </a:ext>
                </a:extLst>
              </p:cNvPr>
              <p:cNvSpPr>
                <a:spLocks/>
              </p:cNvSpPr>
              <p:nvPr/>
            </p:nvSpPr>
            <p:spPr bwMode="auto">
              <a:xfrm>
                <a:off x="7177896" y="4420403"/>
                <a:ext cx="831212" cy="254845"/>
              </a:xfrm>
              <a:custGeom>
                <a:avLst/>
                <a:gdLst>
                  <a:gd name="T0" fmla="*/ 17 w 89"/>
                  <a:gd name="T1" fmla="*/ 7 h 27"/>
                  <a:gd name="T2" fmla="*/ 19 w 89"/>
                  <a:gd name="T3" fmla="*/ 4 h 27"/>
                  <a:gd name="T4" fmla="*/ 15 w 89"/>
                  <a:gd name="T5" fmla="*/ 2 h 27"/>
                  <a:gd name="T6" fmla="*/ 12 w 89"/>
                  <a:gd name="T7" fmla="*/ 2 h 27"/>
                  <a:gd name="T8" fmla="*/ 4 w 89"/>
                  <a:gd name="T9" fmla="*/ 1 h 27"/>
                  <a:gd name="T10" fmla="*/ 4 w 89"/>
                  <a:gd name="T11" fmla="*/ 3 h 27"/>
                  <a:gd name="T12" fmla="*/ 0 w 89"/>
                  <a:gd name="T13" fmla="*/ 4 h 27"/>
                  <a:gd name="T14" fmla="*/ 5 w 89"/>
                  <a:gd name="T15" fmla="*/ 5 h 27"/>
                  <a:gd name="T16" fmla="*/ 7 w 89"/>
                  <a:gd name="T17" fmla="*/ 6 h 27"/>
                  <a:gd name="T18" fmla="*/ 6 w 89"/>
                  <a:gd name="T19" fmla="*/ 7 h 27"/>
                  <a:gd name="T20" fmla="*/ 24 w 89"/>
                  <a:gd name="T21" fmla="*/ 13 h 27"/>
                  <a:gd name="T22" fmla="*/ 25 w 89"/>
                  <a:gd name="T23" fmla="*/ 16 h 27"/>
                  <a:gd name="T24" fmla="*/ 24 w 89"/>
                  <a:gd name="T25" fmla="*/ 21 h 27"/>
                  <a:gd name="T26" fmla="*/ 27 w 89"/>
                  <a:gd name="T27" fmla="*/ 25 h 27"/>
                  <a:gd name="T28" fmla="*/ 30 w 89"/>
                  <a:gd name="T29" fmla="*/ 24 h 27"/>
                  <a:gd name="T30" fmla="*/ 33 w 89"/>
                  <a:gd name="T31" fmla="*/ 26 h 27"/>
                  <a:gd name="T32" fmla="*/ 38 w 89"/>
                  <a:gd name="T33" fmla="*/ 26 h 27"/>
                  <a:gd name="T34" fmla="*/ 42 w 89"/>
                  <a:gd name="T35" fmla="*/ 23 h 27"/>
                  <a:gd name="T36" fmla="*/ 45 w 89"/>
                  <a:gd name="T37" fmla="*/ 26 h 27"/>
                  <a:gd name="T38" fmla="*/ 52 w 89"/>
                  <a:gd name="T39" fmla="*/ 27 h 27"/>
                  <a:gd name="T40" fmla="*/ 62 w 89"/>
                  <a:gd name="T41" fmla="*/ 27 h 27"/>
                  <a:gd name="T42" fmla="*/ 65 w 89"/>
                  <a:gd name="T43" fmla="*/ 27 h 27"/>
                  <a:gd name="T44" fmla="*/ 67 w 89"/>
                  <a:gd name="T45" fmla="*/ 24 h 27"/>
                  <a:gd name="T46" fmla="*/ 70 w 89"/>
                  <a:gd name="T47" fmla="*/ 25 h 27"/>
                  <a:gd name="T48" fmla="*/ 76 w 89"/>
                  <a:gd name="T49" fmla="*/ 27 h 27"/>
                  <a:gd name="T50" fmla="*/ 82 w 89"/>
                  <a:gd name="T51" fmla="*/ 26 h 27"/>
                  <a:gd name="T52" fmla="*/ 85 w 89"/>
                  <a:gd name="T53" fmla="*/ 24 h 27"/>
                  <a:gd name="T54" fmla="*/ 85 w 89"/>
                  <a:gd name="T55" fmla="*/ 22 h 27"/>
                  <a:gd name="T56" fmla="*/ 82 w 89"/>
                  <a:gd name="T57" fmla="*/ 22 h 27"/>
                  <a:gd name="T58" fmla="*/ 85 w 89"/>
                  <a:gd name="T59" fmla="*/ 17 h 27"/>
                  <a:gd name="T60" fmla="*/ 80 w 89"/>
                  <a:gd name="T61" fmla="*/ 16 h 27"/>
                  <a:gd name="T62" fmla="*/ 78 w 89"/>
                  <a:gd name="T63" fmla="*/ 14 h 27"/>
                  <a:gd name="T64" fmla="*/ 70 w 89"/>
                  <a:gd name="T65" fmla="*/ 14 h 27"/>
                  <a:gd name="T66" fmla="*/ 65 w 89"/>
                  <a:gd name="T67" fmla="*/ 14 h 27"/>
                  <a:gd name="T68" fmla="*/ 55 w 89"/>
                  <a:gd name="T69" fmla="*/ 17 h 27"/>
                  <a:gd name="T70" fmla="*/ 56 w 89"/>
                  <a:gd name="T71" fmla="*/ 18 h 27"/>
                  <a:gd name="T72" fmla="*/ 52 w 89"/>
                  <a:gd name="T73" fmla="*/ 18 h 27"/>
                  <a:gd name="T74" fmla="*/ 49 w 89"/>
                  <a:gd name="T75" fmla="*/ 16 h 27"/>
                  <a:gd name="T76" fmla="*/ 46 w 89"/>
                  <a:gd name="T77" fmla="*/ 17 h 27"/>
                  <a:gd name="T78" fmla="*/ 42 w 89"/>
                  <a:gd name="T79" fmla="*/ 16 h 27"/>
                  <a:gd name="T80" fmla="*/ 41 w 89"/>
                  <a:gd name="T81" fmla="*/ 18 h 27"/>
                  <a:gd name="T82" fmla="*/ 38 w 89"/>
                  <a:gd name="T83" fmla="*/ 16 h 27"/>
                  <a:gd name="T84" fmla="*/ 39 w 89"/>
                  <a:gd name="T85" fmla="*/ 14 h 27"/>
                  <a:gd name="T86" fmla="*/ 34 w 89"/>
                  <a:gd name="T87" fmla="*/ 12 h 27"/>
                  <a:gd name="T88" fmla="*/ 30 w 89"/>
                  <a:gd name="T89" fmla="*/ 13 h 27"/>
                  <a:gd name="T90" fmla="*/ 32 w 89"/>
                  <a:gd name="T91" fmla="*/ 12 h 27"/>
                  <a:gd name="T92" fmla="*/ 28 w 89"/>
                  <a:gd name="T93" fmla="*/ 9 h 27"/>
                  <a:gd name="T94" fmla="*/ 38 w 89"/>
                  <a:gd name="T95" fmla="*/ 10 h 27"/>
                  <a:gd name="T96" fmla="*/ 33 w 89"/>
                  <a:gd name="T97" fmla="*/ 7 h 27"/>
                  <a:gd name="T98" fmla="*/ 28 w 89"/>
                  <a:gd name="T99" fmla="*/ 7 h 27"/>
                  <a:gd name="T100" fmla="*/ 32 w 89"/>
                  <a:gd name="T101" fmla="*/ 6 h 27"/>
                  <a:gd name="T102" fmla="*/ 27 w 89"/>
                  <a:gd name="T103" fmla="*/ 5 h 27"/>
                  <a:gd name="T104" fmla="*/ 17 w 89"/>
                  <a:gd name="T105" fmla="*/ 7 h 27"/>
                  <a:gd name="T106" fmla="*/ 17 w 89"/>
                  <a:gd name="T107"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9" h="27">
                    <a:moveTo>
                      <a:pt x="17" y="7"/>
                    </a:moveTo>
                    <a:cubicBezTo>
                      <a:pt x="18" y="7"/>
                      <a:pt x="20" y="5"/>
                      <a:pt x="19" y="4"/>
                    </a:cubicBezTo>
                    <a:cubicBezTo>
                      <a:pt x="18" y="3"/>
                      <a:pt x="16" y="2"/>
                      <a:pt x="15" y="2"/>
                    </a:cubicBezTo>
                    <a:cubicBezTo>
                      <a:pt x="14" y="2"/>
                      <a:pt x="13" y="2"/>
                      <a:pt x="12" y="2"/>
                    </a:cubicBezTo>
                    <a:cubicBezTo>
                      <a:pt x="9" y="1"/>
                      <a:pt x="7" y="0"/>
                      <a:pt x="4" y="1"/>
                    </a:cubicBezTo>
                    <a:cubicBezTo>
                      <a:pt x="0" y="2"/>
                      <a:pt x="3" y="2"/>
                      <a:pt x="4" y="3"/>
                    </a:cubicBezTo>
                    <a:cubicBezTo>
                      <a:pt x="4" y="3"/>
                      <a:pt x="0" y="3"/>
                      <a:pt x="0" y="4"/>
                    </a:cubicBezTo>
                    <a:cubicBezTo>
                      <a:pt x="0" y="5"/>
                      <a:pt x="4" y="5"/>
                      <a:pt x="5" y="5"/>
                    </a:cubicBezTo>
                    <a:cubicBezTo>
                      <a:pt x="5" y="6"/>
                      <a:pt x="7" y="6"/>
                      <a:pt x="7" y="6"/>
                    </a:cubicBezTo>
                    <a:cubicBezTo>
                      <a:pt x="7" y="7"/>
                      <a:pt x="6" y="7"/>
                      <a:pt x="6" y="7"/>
                    </a:cubicBezTo>
                    <a:cubicBezTo>
                      <a:pt x="12" y="11"/>
                      <a:pt x="21" y="5"/>
                      <a:pt x="24" y="13"/>
                    </a:cubicBezTo>
                    <a:cubicBezTo>
                      <a:pt x="24" y="14"/>
                      <a:pt x="26" y="15"/>
                      <a:pt x="25" y="16"/>
                    </a:cubicBezTo>
                    <a:cubicBezTo>
                      <a:pt x="24" y="18"/>
                      <a:pt x="23" y="19"/>
                      <a:pt x="24" y="21"/>
                    </a:cubicBezTo>
                    <a:cubicBezTo>
                      <a:pt x="24" y="21"/>
                      <a:pt x="26" y="25"/>
                      <a:pt x="27" y="25"/>
                    </a:cubicBezTo>
                    <a:cubicBezTo>
                      <a:pt x="28" y="26"/>
                      <a:pt x="30" y="23"/>
                      <a:pt x="30" y="24"/>
                    </a:cubicBezTo>
                    <a:cubicBezTo>
                      <a:pt x="31" y="24"/>
                      <a:pt x="32" y="26"/>
                      <a:pt x="33" y="26"/>
                    </a:cubicBezTo>
                    <a:cubicBezTo>
                      <a:pt x="35" y="27"/>
                      <a:pt x="37" y="26"/>
                      <a:pt x="38" y="26"/>
                    </a:cubicBezTo>
                    <a:cubicBezTo>
                      <a:pt x="39" y="25"/>
                      <a:pt x="41" y="23"/>
                      <a:pt x="42" y="23"/>
                    </a:cubicBezTo>
                    <a:cubicBezTo>
                      <a:pt x="42" y="23"/>
                      <a:pt x="44" y="26"/>
                      <a:pt x="45" y="26"/>
                    </a:cubicBezTo>
                    <a:cubicBezTo>
                      <a:pt x="47" y="27"/>
                      <a:pt x="50" y="27"/>
                      <a:pt x="52" y="27"/>
                    </a:cubicBezTo>
                    <a:cubicBezTo>
                      <a:pt x="56" y="27"/>
                      <a:pt x="59" y="27"/>
                      <a:pt x="62" y="27"/>
                    </a:cubicBezTo>
                    <a:cubicBezTo>
                      <a:pt x="63" y="27"/>
                      <a:pt x="64" y="27"/>
                      <a:pt x="65" y="27"/>
                    </a:cubicBezTo>
                    <a:cubicBezTo>
                      <a:pt x="67" y="26"/>
                      <a:pt x="66" y="24"/>
                      <a:pt x="67" y="24"/>
                    </a:cubicBezTo>
                    <a:cubicBezTo>
                      <a:pt x="68" y="23"/>
                      <a:pt x="69" y="24"/>
                      <a:pt x="70" y="25"/>
                    </a:cubicBezTo>
                    <a:cubicBezTo>
                      <a:pt x="71" y="26"/>
                      <a:pt x="74" y="27"/>
                      <a:pt x="76" y="27"/>
                    </a:cubicBezTo>
                    <a:cubicBezTo>
                      <a:pt x="78" y="27"/>
                      <a:pt x="80" y="27"/>
                      <a:pt x="82" y="26"/>
                    </a:cubicBezTo>
                    <a:cubicBezTo>
                      <a:pt x="84" y="26"/>
                      <a:pt x="83" y="24"/>
                      <a:pt x="85" y="24"/>
                    </a:cubicBezTo>
                    <a:cubicBezTo>
                      <a:pt x="86" y="24"/>
                      <a:pt x="87" y="21"/>
                      <a:pt x="85" y="22"/>
                    </a:cubicBezTo>
                    <a:cubicBezTo>
                      <a:pt x="85" y="22"/>
                      <a:pt x="83" y="22"/>
                      <a:pt x="82" y="22"/>
                    </a:cubicBezTo>
                    <a:cubicBezTo>
                      <a:pt x="82" y="22"/>
                      <a:pt x="89" y="18"/>
                      <a:pt x="85" y="17"/>
                    </a:cubicBezTo>
                    <a:cubicBezTo>
                      <a:pt x="84" y="17"/>
                      <a:pt x="82" y="16"/>
                      <a:pt x="80" y="16"/>
                    </a:cubicBezTo>
                    <a:cubicBezTo>
                      <a:pt x="78" y="16"/>
                      <a:pt x="80" y="14"/>
                      <a:pt x="78" y="14"/>
                    </a:cubicBezTo>
                    <a:cubicBezTo>
                      <a:pt x="75" y="14"/>
                      <a:pt x="73" y="14"/>
                      <a:pt x="70" y="14"/>
                    </a:cubicBezTo>
                    <a:cubicBezTo>
                      <a:pt x="68" y="14"/>
                      <a:pt x="67" y="13"/>
                      <a:pt x="65" y="14"/>
                    </a:cubicBezTo>
                    <a:cubicBezTo>
                      <a:pt x="64" y="14"/>
                      <a:pt x="55" y="16"/>
                      <a:pt x="55" y="17"/>
                    </a:cubicBezTo>
                    <a:cubicBezTo>
                      <a:pt x="55" y="17"/>
                      <a:pt x="56" y="17"/>
                      <a:pt x="56" y="18"/>
                    </a:cubicBezTo>
                    <a:cubicBezTo>
                      <a:pt x="56" y="18"/>
                      <a:pt x="53" y="18"/>
                      <a:pt x="52" y="18"/>
                    </a:cubicBezTo>
                    <a:cubicBezTo>
                      <a:pt x="51" y="18"/>
                      <a:pt x="50" y="17"/>
                      <a:pt x="49" y="16"/>
                    </a:cubicBezTo>
                    <a:cubicBezTo>
                      <a:pt x="48" y="16"/>
                      <a:pt x="47" y="17"/>
                      <a:pt x="46" y="17"/>
                    </a:cubicBezTo>
                    <a:cubicBezTo>
                      <a:pt x="45" y="17"/>
                      <a:pt x="43" y="16"/>
                      <a:pt x="42" y="16"/>
                    </a:cubicBezTo>
                    <a:cubicBezTo>
                      <a:pt x="41" y="16"/>
                      <a:pt x="42" y="18"/>
                      <a:pt x="41" y="18"/>
                    </a:cubicBezTo>
                    <a:cubicBezTo>
                      <a:pt x="40" y="18"/>
                      <a:pt x="39" y="16"/>
                      <a:pt x="38" y="16"/>
                    </a:cubicBezTo>
                    <a:cubicBezTo>
                      <a:pt x="35" y="16"/>
                      <a:pt x="39" y="15"/>
                      <a:pt x="39" y="14"/>
                    </a:cubicBezTo>
                    <a:cubicBezTo>
                      <a:pt x="39" y="13"/>
                      <a:pt x="35" y="12"/>
                      <a:pt x="34" y="12"/>
                    </a:cubicBezTo>
                    <a:cubicBezTo>
                      <a:pt x="34" y="12"/>
                      <a:pt x="30" y="13"/>
                      <a:pt x="30" y="13"/>
                    </a:cubicBezTo>
                    <a:cubicBezTo>
                      <a:pt x="30" y="12"/>
                      <a:pt x="32" y="12"/>
                      <a:pt x="32" y="12"/>
                    </a:cubicBezTo>
                    <a:cubicBezTo>
                      <a:pt x="32" y="11"/>
                      <a:pt x="27" y="10"/>
                      <a:pt x="28" y="9"/>
                    </a:cubicBezTo>
                    <a:cubicBezTo>
                      <a:pt x="28" y="9"/>
                      <a:pt x="38" y="10"/>
                      <a:pt x="38" y="10"/>
                    </a:cubicBezTo>
                    <a:cubicBezTo>
                      <a:pt x="38" y="9"/>
                      <a:pt x="34" y="8"/>
                      <a:pt x="33" y="7"/>
                    </a:cubicBezTo>
                    <a:cubicBezTo>
                      <a:pt x="32" y="7"/>
                      <a:pt x="30" y="7"/>
                      <a:pt x="28" y="7"/>
                    </a:cubicBezTo>
                    <a:cubicBezTo>
                      <a:pt x="29" y="7"/>
                      <a:pt x="31" y="7"/>
                      <a:pt x="32" y="6"/>
                    </a:cubicBezTo>
                    <a:cubicBezTo>
                      <a:pt x="32" y="5"/>
                      <a:pt x="27" y="5"/>
                      <a:pt x="27" y="5"/>
                    </a:cubicBezTo>
                    <a:cubicBezTo>
                      <a:pt x="23" y="5"/>
                      <a:pt x="21" y="6"/>
                      <a:pt x="17" y="7"/>
                    </a:cubicBezTo>
                    <a:cubicBezTo>
                      <a:pt x="17" y="7"/>
                      <a:pt x="18" y="7"/>
                      <a:pt x="17"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3" name="Freeform 601">
                <a:extLst>
                  <a:ext uri="{FF2B5EF4-FFF2-40B4-BE49-F238E27FC236}">
                    <a16:creationId xmlns:a16="http://schemas.microsoft.com/office/drawing/2014/main" xmlns="" id="{FC5249FF-582C-D849-9717-DB8B8CE8DDA3}"/>
                  </a:ext>
                </a:extLst>
              </p:cNvPr>
              <p:cNvSpPr>
                <a:spLocks/>
              </p:cNvSpPr>
              <p:nvPr/>
            </p:nvSpPr>
            <p:spPr bwMode="auto">
              <a:xfrm>
                <a:off x="7197007" y="3980797"/>
                <a:ext cx="550956" cy="347225"/>
              </a:xfrm>
              <a:custGeom>
                <a:avLst/>
                <a:gdLst>
                  <a:gd name="T0" fmla="*/ 55 w 59"/>
                  <a:gd name="T1" fmla="*/ 21 h 37"/>
                  <a:gd name="T2" fmla="*/ 46 w 59"/>
                  <a:gd name="T3" fmla="*/ 20 h 37"/>
                  <a:gd name="T4" fmla="*/ 46 w 59"/>
                  <a:gd name="T5" fmla="*/ 18 h 37"/>
                  <a:gd name="T6" fmla="*/ 44 w 59"/>
                  <a:gd name="T7" fmla="*/ 15 h 37"/>
                  <a:gd name="T8" fmla="*/ 44 w 59"/>
                  <a:gd name="T9" fmla="*/ 11 h 37"/>
                  <a:gd name="T10" fmla="*/ 43 w 59"/>
                  <a:gd name="T11" fmla="*/ 15 h 37"/>
                  <a:gd name="T12" fmla="*/ 35 w 59"/>
                  <a:gd name="T13" fmla="*/ 10 h 37"/>
                  <a:gd name="T14" fmla="*/ 24 w 59"/>
                  <a:gd name="T15" fmla="*/ 2 h 37"/>
                  <a:gd name="T16" fmla="*/ 12 w 59"/>
                  <a:gd name="T17" fmla="*/ 1 h 37"/>
                  <a:gd name="T18" fmla="*/ 12 w 59"/>
                  <a:gd name="T19" fmla="*/ 3 h 37"/>
                  <a:gd name="T20" fmla="*/ 6 w 59"/>
                  <a:gd name="T21" fmla="*/ 5 h 37"/>
                  <a:gd name="T22" fmla="*/ 11 w 59"/>
                  <a:gd name="T23" fmla="*/ 9 h 37"/>
                  <a:gd name="T24" fmla="*/ 6 w 59"/>
                  <a:gd name="T25" fmla="*/ 9 h 37"/>
                  <a:gd name="T26" fmla="*/ 5 w 59"/>
                  <a:gd name="T27" fmla="*/ 11 h 37"/>
                  <a:gd name="T28" fmla="*/ 6 w 59"/>
                  <a:gd name="T29" fmla="*/ 14 h 37"/>
                  <a:gd name="T30" fmla="*/ 10 w 59"/>
                  <a:gd name="T31" fmla="*/ 14 h 37"/>
                  <a:gd name="T32" fmla="*/ 0 w 59"/>
                  <a:gd name="T33" fmla="*/ 15 h 37"/>
                  <a:gd name="T34" fmla="*/ 7 w 59"/>
                  <a:gd name="T35" fmla="*/ 20 h 37"/>
                  <a:gd name="T36" fmla="*/ 8 w 59"/>
                  <a:gd name="T37" fmla="*/ 23 h 37"/>
                  <a:gd name="T38" fmla="*/ 14 w 59"/>
                  <a:gd name="T39" fmla="*/ 23 h 37"/>
                  <a:gd name="T40" fmla="*/ 26 w 59"/>
                  <a:gd name="T41" fmla="*/ 23 h 37"/>
                  <a:gd name="T42" fmla="*/ 28 w 59"/>
                  <a:gd name="T43" fmla="*/ 24 h 37"/>
                  <a:gd name="T44" fmla="*/ 16 w 59"/>
                  <a:gd name="T45" fmla="*/ 25 h 37"/>
                  <a:gd name="T46" fmla="*/ 16 w 59"/>
                  <a:gd name="T47" fmla="*/ 30 h 37"/>
                  <a:gd name="T48" fmla="*/ 19 w 59"/>
                  <a:gd name="T49" fmla="*/ 33 h 37"/>
                  <a:gd name="T50" fmla="*/ 32 w 59"/>
                  <a:gd name="T51" fmla="*/ 35 h 37"/>
                  <a:gd name="T52" fmla="*/ 34 w 59"/>
                  <a:gd name="T53" fmla="*/ 36 h 37"/>
                  <a:gd name="T54" fmla="*/ 40 w 59"/>
                  <a:gd name="T55" fmla="*/ 35 h 37"/>
                  <a:gd name="T56" fmla="*/ 41 w 59"/>
                  <a:gd name="T57" fmla="*/ 35 h 37"/>
                  <a:gd name="T58" fmla="*/ 41 w 59"/>
                  <a:gd name="T59" fmla="*/ 29 h 37"/>
                  <a:gd name="T60" fmla="*/ 46 w 59"/>
                  <a:gd name="T61" fmla="*/ 30 h 37"/>
                  <a:gd name="T62" fmla="*/ 51 w 59"/>
                  <a:gd name="T63" fmla="*/ 28 h 37"/>
                  <a:gd name="T64" fmla="*/ 54 w 59"/>
                  <a:gd name="T65" fmla="*/ 26 h 37"/>
                  <a:gd name="T66" fmla="*/ 58 w 59"/>
                  <a:gd name="T67"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 h="37">
                    <a:moveTo>
                      <a:pt x="58" y="24"/>
                    </a:moveTo>
                    <a:cubicBezTo>
                      <a:pt x="58" y="22"/>
                      <a:pt x="56" y="22"/>
                      <a:pt x="55" y="21"/>
                    </a:cubicBezTo>
                    <a:cubicBezTo>
                      <a:pt x="54" y="20"/>
                      <a:pt x="53" y="22"/>
                      <a:pt x="52" y="21"/>
                    </a:cubicBezTo>
                    <a:cubicBezTo>
                      <a:pt x="50" y="19"/>
                      <a:pt x="48" y="21"/>
                      <a:pt x="46" y="20"/>
                    </a:cubicBezTo>
                    <a:cubicBezTo>
                      <a:pt x="46" y="20"/>
                      <a:pt x="48" y="19"/>
                      <a:pt x="48" y="18"/>
                    </a:cubicBezTo>
                    <a:cubicBezTo>
                      <a:pt x="48" y="18"/>
                      <a:pt x="46" y="18"/>
                      <a:pt x="46" y="18"/>
                    </a:cubicBezTo>
                    <a:cubicBezTo>
                      <a:pt x="46" y="17"/>
                      <a:pt x="47" y="17"/>
                      <a:pt x="47" y="16"/>
                    </a:cubicBezTo>
                    <a:cubicBezTo>
                      <a:pt x="47" y="15"/>
                      <a:pt x="44" y="16"/>
                      <a:pt x="44" y="15"/>
                    </a:cubicBezTo>
                    <a:cubicBezTo>
                      <a:pt x="43" y="15"/>
                      <a:pt x="45" y="14"/>
                      <a:pt x="45" y="14"/>
                    </a:cubicBezTo>
                    <a:cubicBezTo>
                      <a:pt x="46" y="13"/>
                      <a:pt x="44" y="12"/>
                      <a:pt x="44" y="11"/>
                    </a:cubicBezTo>
                    <a:cubicBezTo>
                      <a:pt x="43" y="10"/>
                      <a:pt x="38" y="11"/>
                      <a:pt x="38" y="11"/>
                    </a:cubicBezTo>
                    <a:cubicBezTo>
                      <a:pt x="38" y="12"/>
                      <a:pt x="43" y="14"/>
                      <a:pt x="43" y="15"/>
                    </a:cubicBezTo>
                    <a:cubicBezTo>
                      <a:pt x="42" y="16"/>
                      <a:pt x="39" y="14"/>
                      <a:pt x="38" y="13"/>
                    </a:cubicBezTo>
                    <a:cubicBezTo>
                      <a:pt x="36" y="12"/>
                      <a:pt x="39" y="10"/>
                      <a:pt x="35" y="10"/>
                    </a:cubicBezTo>
                    <a:cubicBezTo>
                      <a:pt x="33" y="10"/>
                      <a:pt x="30" y="10"/>
                      <a:pt x="29" y="8"/>
                    </a:cubicBezTo>
                    <a:cubicBezTo>
                      <a:pt x="28" y="6"/>
                      <a:pt x="26" y="3"/>
                      <a:pt x="24" y="2"/>
                    </a:cubicBezTo>
                    <a:cubicBezTo>
                      <a:pt x="21" y="1"/>
                      <a:pt x="18" y="0"/>
                      <a:pt x="16" y="0"/>
                    </a:cubicBezTo>
                    <a:cubicBezTo>
                      <a:pt x="15" y="0"/>
                      <a:pt x="10" y="0"/>
                      <a:pt x="12" y="1"/>
                    </a:cubicBezTo>
                    <a:cubicBezTo>
                      <a:pt x="13" y="1"/>
                      <a:pt x="17" y="2"/>
                      <a:pt x="17" y="2"/>
                    </a:cubicBezTo>
                    <a:cubicBezTo>
                      <a:pt x="17" y="4"/>
                      <a:pt x="13" y="3"/>
                      <a:pt x="12" y="3"/>
                    </a:cubicBezTo>
                    <a:cubicBezTo>
                      <a:pt x="12" y="3"/>
                      <a:pt x="13" y="4"/>
                      <a:pt x="13" y="4"/>
                    </a:cubicBezTo>
                    <a:cubicBezTo>
                      <a:pt x="13" y="5"/>
                      <a:pt x="7" y="2"/>
                      <a:pt x="6" y="5"/>
                    </a:cubicBezTo>
                    <a:cubicBezTo>
                      <a:pt x="6" y="5"/>
                      <a:pt x="11" y="7"/>
                      <a:pt x="12" y="7"/>
                    </a:cubicBezTo>
                    <a:cubicBezTo>
                      <a:pt x="10" y="6"/>
                      <a:pt x="11" y="9"/>
                      <a:pt x="11" y="9"/>
                    </a:cubicBezTo>
                    <a:cubicBezTo>
                      <a:pt x="11" y="10"/>
                      <a:pt x="4" y="7"/>
                      <a:pt x="3" y="8"/>
                    </a:cubicBezTo>
                    <a:cubicBezTo>
                      <a:pt x="3" y="7"/>
                      <a:pt x="6" y="8"/>
                      <a:pt x="6" y="9"/>
                    </a:cubicBezTo>
                    <a:cubicBezTo>
                      <a:pt x="6" y="8"/>
                      <a:pt x="4" y="9"/>
                      <a:pt x="4" y="9"/>
                    </a:cubicBezTo>
                    <a:cubicBezTo>
                      <a:pt x="3" y="10"/>
                      <a:pt x="5" y="11"/>
                      <a:pt x="5" y="11"/>
                    </a:cubicBezTo>
                    <a:cubicBezTo>
                      <a:pt x="6" y="12"/>
                      <a:pt x="2" y="12"/>
                      <a:pt x="1" y="12"/>
                    </a:cubicBezTo>
                    <a:cubicBezTo>
                      <a:pt x="2" y="12"/>
                      <a:pt x="4" y="13"/>
                      <a:pt x="6" y="14"/>
                    </a:cubicBezTo>
                    <a:cubicBezTo>
                      <a:pt x="8" y="14"/>
                      <a:pt x="10" y="13"/>
                      <a:pt x="12" y="13"/>
                    </a:cubicBezTo>
                    <a:cubicBezTo>
                      <a:pt x="12" y="13"/>
                      <a:pt x="10" y="14"/>
                      <a:pt x="10" y="14"/>
                    </a:cubicBezTo>
                    <a:cubicBezTo>
                      <a:pt x="10" y="15"/>
                      <a:pt x="11" y="15"/>
                      <a:pt x="11" y="15"/>
                    </a:cubicBezTo>
                    <a:cubicBezTo>
                      <a:pt x="11" y="16"/>
                      <a:pt x="0" y="15"/>
                      <a:pt x="0" y="15"/>
                    </a:cubicBezTo>
                    <a:cubicBezTo>
                      <a:pt x="0" y="15"/>
                      <a:pt x="2" y="18"/>
                      <a:pt x="2" y="18"/>
                    </a:cubicBezTo>
                    <a:cubicBezTo>
                      <a:pt x="3" y="19"/>
                      <a:pt x="7" y="21"/>
                      <a:pt x="7" y="20"/>
                    </a:cubicBezTo>
                    <a:cubicBezTo>
                      <a:pt x="7" y="21"/>
                      <a:pt x="5" y="20"/>
                      <a:pt x="6" y="22"/>
                    </a:cubicBezTo>
                    <a:cubicBezTo>
                      <a:pt x="6" y="22"/>
                      <a:pt x="7" y="23"/>
                      <a:pt x="8" y="23"/>
                    </a:cubicBezTo>
                    <a:cubicBezTo>
                      <a:pt x="9" y="24"/>
                      <a:pt x="10" y="23"/>
                      <a:pt x="11" y="23"/>
                    </a:cubicBezTo>
                    <a:cubicBezTo>
                      <a:pt x="12" y="22"/>
                      <a:pt x="13" y="24"/>
                      <a:pt x="14" y="23"/>
                    </a:cubicBezTo>
                    <a:cubicBezTo>
                      <a:pt x="17" y="22"/>
                      <a:pt x="19" y="21"/>
                      <a:pt x="21" y="22"/>
                    </a:cubicBezTo>
                    <a:cubicBezTo>
                      <a:pt x="23" y="23"/>
                      <a:pt x="24" y="23"/>
                      <a:pt x="26" y="23"/>
                    </a:cubicBezTo>
                    <a:cubicBezTo>
                      <a:pt x="25" y="23"/>
                      <a:pt x="23" y="23"/>
                      <a:pt x="21" y="23"/>
                    </a:cubicBezTo>
                    <a:cubicBezTo>
                      <a:pt x="23" y="23"/>
                      <a:pt x="27" y="23"/>
                      <a:pt x="28" y="24"/>
                    </a:cubicBezTo>
                    <a:cubicBezTo>
                      <a:pt x="28" y="24"/>
                      <a:pt x="23" y="25"/>
                      <a:pt x="23" y="25"/>
                    </a:cubicBezTo>
                    <a:cubicBezTo>
                      <a:pt x="21" y="25"/>
                      <a:pt x="18" y="25"/>
                      <a:pt x="16" y="25"/>
                    </a:cubicBezTo>
                    <a:cubicBezTo>
                      <a:pt x="16" y="26"/>
                      <a:pt x="12" y="27"/>
                      <a:pt x="13" y="27"/>
                    </a:cubicBezTo>
                    <a:cubicBezTo>
                      <a:pt x="14" y="28"/>
                      <a:pt x="15" y="28"/>
                      <a:pt x="16" y="30"/>
                    </a:cubicBezTo>
                    <a:cubicBezTo>
                      <a:pt x="16" y="32"/>
                      <a:pt x="22" y="30"/>
                      <a:pt x="23" y="32"/>
                    </a:cubicBezTo>
                    <a:cubicBezTo>
                      <a:pt x="23" y="32"/>
                      <a:pt x="19" y="32"/>
                      <a:pt x="19" y="33"/>
                    </a:cubicBezTo>
                    <a:cubicBezTo>
                      <a:pt x="20" y="34"/>
                      <a:pt x="25" y="36"/>
                      <a:pt x="26" y="36"/>
                    </a:cubicBezTo>
                    <a:cubicBezTo>
                      <a:pt x="26" y="36"/>
                      <a:pt x="32" y="36"/>
                      <a:pt x="32" y="35"/>
                    </a:cubicBezTo>
                    <a:cubicBezTo>
                      <a:pt x="32" y="35"/>
                      <a:pt x="31" y="35"/>
                      <a:pt x="31" y="35"/>
                    </a:cubicBezTo>
                    <a:cubicBezTo>
                      <a:pt x="31" y="33"/>
                      <a:pt x="35" y="36"/>
                      <a:pt x="34" y="36"/>
                    </a:cubicBezTo>
                    <a:cubicBezTo>
                      <a:pt x="35" y="36"/>
                      <a:pt x="33" y="33"/>
                      <a:pt x="33" y="32"/>
                    </a:cubicBezTo>
                    <a:cubicBezTo>
                      <a:pt x="35" y="31"/>
                      <a:pt x="37" y="37"/>
                      <a:pt x="40" y="35"/>
                    </a:cubicBezTo>
                    <a:cubicBezTo>
                      <a:pt x="41" y="34"/>
                      <a:pt x="39" y="32"/>
                      <a:pt x="40" y="32"/>
                    </a:cubicBezTo>
                    <a:cubicBezTo>
                      <a:pt x="41" y="32"/>
                      <a:pt x="41" y="34"/>
                      <a:pt x="41" y="35"/>
                    </a:cubicBezTo>
                    <a:cubicBezTo>
                      <a:pt x="42" y="35"/>
                      <a:pt x="43" y="31"/>
                      <a:pt x="42" y="31"/>
                    </a:cubicBezTo>
                    <a:cubicBezTo>
                      <a:pt x="42" y="30"/>
                      <a:pt x="42" y="29"/>
                      <a:pt x="41" y="29"/>
                    </a:cubicBezTo>
                    <a:cubicBezTo>
                      <a:pt x="41" y="28"/>
                      <a:pt x="42" y="26"/>
                      <a:pt x="43" y="27"/>
                    </a:cubicBezTo>
                    <a:cubicBezTo>
                      <a:pt x="44" y="28"/>
                      <a:pt x="43" y="32"/>
                      <a:pt x="46" y="30"/>
                    </a:cubicBezTo>
                    <a:cubicBezTo>
                      <a:pt x="47" y="29"/>
                      <a:pt x="50" y="25"/>
                      <a:pt x="52" y="27"/>
                    </a:cubicBezTo>
                    <a:cubicBezTo>
                      <a:pt x="53" y="27"/>
                      <a:pt x="51" y="28"/>
                      <a:pt x="51" y="28"/>
                    </a:cubicBezTo>
                    <a:cubicBezTo>
                      <a:pt x="51" y="28"/>
                      <a:pt x="56" y="27"/>
                      <a:pt x="56" y="27"/>
                    </a:cubicBezTo>
                    <a:cubicBezTo>
                      <a:pt x="56" y="27"/>
                      <a:pt x="54" y="27"/>
                      <a:pt x="54" y="26"/>
                    </a:cubicBezTo>
                    <a:cubicBezTo>
                      <a:pt x="54" y="25"/>
                      <a:pt x="59" y="25"/>
                      <a:pt x="58" y="24"/>
                    </a:cubicBezTo>
                    <a:cubicBezTo>
                      <a:pt x="58" y="22"/>
                      <a:pt x="58" y="25"/>
                      <a:pt x="58" y="2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4" name="Freeform 602">
                <a:extLst>
                  <a:ext uri="{FF2B5EF4-FFF2-40B4-BE49-F238E27FC236}">
                    <a16:creationId xmlns:a16="http://schemas.microsoft.com/office/drawing/2014/main" xmlns="" id="{4C34B284-DF24-154A-B1A1-3C8846E2EF95}"/>
                  </a:ext>
                </a:extLst>
              </p:cNvPr>
              <p:cNvSpPr>
                <a:spLocks/>
              </p:cNvSpPr>
              <p:nvPr/>
            </p:nvSpPr>
            <p:spPr bwMode="auto">
              <a:xfrm>
                <a:off x="7419934" y="3767367"/>
                <a:ext cx="1455416" cy="758159"/>
              </a:xfrm>
              <a:custGeom>
                <a:avLst/>
                <a:gdLst>
                  <a:gd name="T0" fmla="*/ 15 w 156"/>
                  <a:gd name="T1" fmla="*/ 77 h 81"/>
                  <a:gd name="T2" fmla="*/ 27 w 156"/>
                  <a:gd name="T3" fmla="*/ 76 h 81"/>
                  <a:gd name="T4" fmla="*/ 37 w 156"/>
                  <a:gd name="T5" fmla="*/ 78 h 81"/>
                  <a:gd name="T6" fmla="*/ 48 w 156"/>
                  <a:gd name="T7" fmla="*/ 77 h 81"/>
                  <a:gd name="T8" fmla="*/ 65 w 156"/>
                  <a:gd name="T9" fmla="*/ 76 h 81"/>
                  <a:gd name="T10" fmla="*/ 59 w 156"/>
                  <a:gd name="T11" fmla="*/ 70 h 81"/>
                  <a:gd name="T12" fmla="*/ 50 w 156"/>
                  <a:gd name="T13" fmla="*/ 65 h 81"/>
                  <a:gd name="T14" fmla="*/ 73 w 156"/>
                  <a:gd name="T15" fmla="*/ 61 h 81"/>
                  <a:gd name="T16" fmla="*/ 76 w 156"/>
                  <a:gd name="T17" fmla="*/ 55 h 81"/>
                  <a:gd name="T18" fmla="*/ 71 w 156"/>
                  <a:gd name="T19" fmla="*/ 50 h 81"/>
                  <a:gd name="T20" fmla="*/ 72 w 156"/>
                  <a:gd name="T21" fmla="*/ 48 h 81"/>
                  <a:gd name="T22" fmla="*/ 78 w 156"/>
                  <a:gd name="T23" fmla="*/ 45 h 81"/>
                  <a:gd name="T24" fmla="*/ 90 w 156"/>
                  <a:gd name="T25" fmla="*/ 44 h 81"/>
                  <a:gd name="T26" fmla="*/ 105 w 156"/>
                  <a:gd name="T27" fmla="*/ 37 h 81"/>
                  <a:gd name="T28" fmla="*/ 105 w 156"/>
                  <a:gd name="T29" fmla="*/ 32 h 81"/>
                  <a:gd name="T30" fmla="*/ 136 w 156"/>
                  <a:gd name="T31" fmla="*/ 21 h 81"/>
                  <a:gd name="T32" fmla="*/ 115 w 156"/>
                  <a:gd name="T33" fmla="*/ 23 h 81"/>
                  <a:gd name="T34" fmla="*/ 134 w 156"/>
                  <a:gd name="T35" fmla="*/ 18 h 81"/>
                  <a:gd name="T36" fmla="*/ 146 w 156"/>
                  <a:gd name="T37" fmla="*/ 10 h 81"/>
                  <a:gd name="T38" fmla="*/ 133 w 156"/>
                  <a:gd name="T39" fmla="*/ 5 h 81"/>
                  <a:gd name="T40" fmla="*/ 121 w 156"/>
                  <a:gd name="T41" fmla="*/ 5 h 81"/>
                  <a:gd name="T42" fmla="*/ 100 w 156"/>
                  <a:gd name="T43" fmla="*/ 2 h 81"/>
                  <a:gd name="T44" fmla="*/ 91 w 156"/>
                  <a:gd name="T45" fmla="*/ 5 h 81"/>
                  <a:gd name="T46" fmla="*/ 80 w 156"/>
                  <a:gd name="T47" fmla="*/ 8 h 81"/>
                  <a:gd name="T48" fmla="*/ 58 w 156"/>
                  <a:gd name="T49" fmla="*/ 4 h 81"/>
                  <a:gd name="T50" fmla="*/ 52 w 156"/>
                  <a:gd name="T51" fmla="*/ 5 h 81"/>
                  <a:gd name="T52" fmla="*/ 46 w 156"/>
                  <a:gd name="T53" fmla="*/ 10 h 81"/>
                  <a:gd name="T54" fmla="*/ 45 w 156"/>
                  <a:gd name="T55" fmla="*/ 12 h 81"/>
                  <a:gd name="T56" fmla="*/ 31 w 156"/>
                  <a:gd name="T57" fmla="*/ 10 h 81"/>
                  <a:gd name="T58" fmla="*/ 34 w 156"/>
                  <a:gd name="T59" fmla="*/ 16 h 81"/>
                  <a:gd name="T60" fmla="*/ 23 w 156"/>
                  <a:gd name="T61" fmla="*/ 16 h 81"/>
                  <a:gd name="T62" fmla="*/ 5 w 156"/>
                  <a:gd name="T63" fmla="*/ 17 h 81"/>
                  <a:gd name="T64" fmla="*/ 11 w 156"/>
                  <a:gd name="T65" fmla="*/ 21 h 81"/>
                  <a:gd name="T66" fmla="*/ 13 w 156"/>
                  <a:gd name="T67" fmla="*/ 26 h 81"/>
                  <a:gd name="T68" fmla="*/ 23 w 156"/>
                  <a:gd name="T69" fmla="*/ 27 h 81"/>
                  <a:gd name="T70" fmla="*/ 20 w 156"/>
                  <a:gd name="T71" fmla="*/ 31 h 81"/>
                  <a:gd name="T72" fmla="*/ 26 w 156"/>
                  <a:gd name="T73" fmla="*/ 30 h 81"/>
                  <a:gd name="T74" fmla="*/ 42 w 156"/>
                  <a:gd name="T75" fmla="*/ 30 h 81"/>
                  <a:gd name="T76" fmla="*/ 52 w 156"/>
                  <a:gd name="T77" fmla="*/ 31 h 81"/>
                  <a:gd name="T78" fmla="*/ 73 w 156"/>
                  <a:gd name="T79" fmla="*/ 21 h 81"/>
                  <a:gd name="T80" fmla="*/ 60 w 156"/>
                  <a:gd name="T81" fmla="*/ 31 h 81"/>
                  <a:gd name="T82" fmla="*/ 44 w 156"/>
                  <a:gd name="T83" fmla="*/ 35 h 81"/>
                  <a:gd name="T84" fmla="*/ 58 w 156"/>
                  <a:gd name="T85" fmla="*/ 42 h 81"/>
                  <a:gd name="T86" fmla="*/ 32 w 156"/>
                  <a:gd name="T87" fmla="*/ 39 h 81"/>
                  <a:gd name="T88" fmla="*/ 42 w 156"/>
                  <a:gd name="T89" fmla="*/ 50 h 81"/>
                  <a:gd name="T90" fmla="*/ 44 w 156"/>
                  <a:gd name="T91" fmla="*/ 52 h 81"/>
                  <a:gd name="T92" fmla="*/ 30 w 156"/>
                  <a:gd name="T93" fmla="*/ 52 h 81"/>
                  <a:gd name="T94" fmla="*/ 27 w 156"/>
                  <a:gd name="T95" fmla="*/ 59 h 81"/>
                  <a:gd name="T96" fmla="*/ 36 w 156"/>
                  <a:gd name="T97" fmla="*/ 57 h 81"/>
                  <a:gd name="T98" fmla="*/ 34 w 156"/>
                  <a:gd name="T99" fmla="*/ 60 h 81"/>
                  <a:gd name="T100" fmla="*/ 37 w 156"/>
                  <a:gd name="T101" fmla="*/ 65 h 81"/>
                  <a:gd name="T102" fmla="*/ 38 w 156"/>
                  <a:gd name="T103" fmla="*/ 68 h 81"/>
                  <a:gd name="T104" fmla="*/ 19 w 156"/>
                  <a:gd name="T105" fmla="*/ 6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6" h="81">
                    <a:moveTo>
                      <a:pt x="26" y="70"/>
                    </a:moveTo>
                    <a:cubicBezTo>
                      <a:pt x="22" y="70"/>
                      <a:pt x="17" y="70"/>
                      <a:pt x="13" y="71"/>
                    </a:cubicBezTo>
                    <a:cubicBezTo>
                      <a:pt x="11" y="72"/>
                      <a:pt x="11" y="75"/>
                      <a:pt x="12" y="76"/>
                    </a:cubicBezTo>
                    <a:cubicBezTo>
                      <a:pt x="13" y="77"/>
                      <a:pt x="15" y="78"/>
                      <a:pt x="15" y="77"/>
                    </a:cubicBezTo>
                    <a:cubicBezTo>
                      <a:pt x="17" y="77"/>
                      <a:pt x="16" y="76"/>
                      <a:pt x="17" y="75"/>
                    </a:cubicBezTo>
                    <a:cubicBezTo>
                      <a:pt x="17" y="75"/>
                      <a:pt x="17" y="78"/>
                      <a:pt x="17" y="78"/>
                    </a:cubicBezTo>
                    <a:cubicBezTo>
                      <a:pt x="19" y="78"/>
                      <a:pt x="22" y="78"/>
                      <a:pt x="24" y="78"/>
                    </a:cubicBezTo>
                    <a:cubicBezTo>
                      <a:pt x="26" y="78"/>
                      <a:pt x="26" y="76"/>
                      <a:pt x="27" y="76"/>
                    </a:cubicBezTo>
                    <a:cubicBezTo>
                      <a:pt x="29" y="76"/>
                      <a:pt x="27" y="78"/>
                      <a:pt x="27" y="78"/>
                    </a:cubicBezTo>
                    <a:cubicBezTo>
                      <a:pt x="27" y="78"/>
                      <a:pt x="37" y="79"/>
                      <a:pt x="37" y="78"/>
                    </a:cubicBezTo>
                    <a:cubicBezTo>
                      <a:pt x="37" y="78"/>
                      <a:pt x="35" y="77"/>
                      <a:pt x="34" y="76"/>
                    </a:cubicBezTo>
                    <a:cubicBezTo>
                      <a:pt x="34" y="76"/>
                      <a:pt x="38" y="77"/>
                      <a:pt x="37" y="78"/>
                    </a:cubicBezTo>
                    <a:cubicBezTo>
                      <a:pt x="38" y="77"/>
                      <a:pt x="37" y="76"/>
                      <a:pt x="38" y="76"/>
                    </a:cubicBezTo>
                    <a:cubicBezTo>
                      <a:pt x="38" y="76"/>
                      <a:pt x="40" y="77"/>
                      <a:pt x="41" y="77"/>
                    </a:cubicBezTo>
                    <a:cubicBezTo>
                      <a:pt x="43" y="79"/>
                      <a:pt x="41" y="76"/>
                      <a:pt x="42" y="75"/>
                    </a:cubicBezTo>
                    <a:cubicBezTo>
                      <a:pt x="42" y="75"/>
                      <a:pt x="48" y="78"/>
                      <a:pt x="48" y="77"/>
                    </a:cubicBezTo>
                    <a:cubicBezTo>
                      <a:pt x="48" y="76"/>
                      <a:pt x="46" y="76"/>
                      <a:pt x="46" y="75"/>
                    </a:cubicBezTo>
                    <a:cubicBezTo>
                      <a:pt x="46" y="75"/>
                      <a:pt x="53" y="76"/>
                      <a:pt x="53" y="76"/>
                    </a:cubicBezTo>
                    <a:cubicBezTo>
                      <a:pt x="57" y="76"/>
                      <a:pt x="52" y="79"/>
                      <a:pt x="52" y="80"/>
                    </a:cubicBezTo>
                    <a:cubicBezTo>
                      <a:pt x="52" y="81"/>
                      <a:pt x="64" y="76"/>
                      <a:pt x="65" y="76"/>
                    </a:cubicBezTo>
                    <a:cubicBezTo>
                      <a:pt x="67" y="76"/>
                      <a:pt x="72" y="73"/>
                      <a:pt x="68" y="72"/>
                    </a:cubicBezTo>
                    <a:cubicBezTo>
                      <a:pt x="66" y="71"/>
                      <a:pt x="63" y="73"/>
                      <a:pt x="61" y="72"/>
                    </a:cubicBezTo>
                    <a:cubicBezTo>
                      <a:pt x="61" y="72"/>
                      <a:pt x="63" y="70"/>
                      <a:pt x="63" y="70"/>
                    </a:cubicBezTo>
                    <a:cubicBezTo>
                      <a:pt x="63" y="69"/>
                      <a:pt x="60" y="70"/>
                      <a:pt x="59" y="70"/>
                    </a:cubicBezTo>
                    <a:cubicBezTo>
                      <a:pt x="57" y="70"/>
                      <a:pt x="56" y="68"/>
                      <a:pt x="54" y="68"/>
                    </a:cubicBezTo>
                    <a:cubicBezTo>
                      <a:pt x="53" y="69"/>
                      <a:pt x="50" y="70"/>
                      <a:pt x="48" y="69"/>
                    </a:cubicBezTo>
                    <a:cubicBezTo>
                      <a:pt x="49" y="69"/>
                      <a:pt x="50" y="69"/>
                      <a:pt x="51" y="69"/>
                    </a:cubicBezTo>
                    <a:cubicBezTo>
                      <a:pt x="52" y="68"/>
                      <a:pt x="50" y="66"/>
                      <a:pt x="50" y="65"/>
                    </a:cubicBezTo>
                    <a:cubicBezTo>
                      <a:pt x="50" y="67"/>
                      <a:pt x="59" y="68"/>
                      <a:pt x="60" y="68"/>
                    </a:cubicBezTo>
                    <a:cubicBezTo>
                      <a:pt x="61" y="68"/>
                      <a:pt x="63" y="68"/>
                      <a:pt x="65" y="68"/>
                    </a:cubicBezTo>
                    <a:cubicBezTo>
                      <a:pt x="67" y="68"/>
                      <a:pt x="69" y="65"/>
                      <a:pt x="68" y="64"/>
                    </a:cubicBezTo>
                    <a:cubicBezTo>
                      <a:pt x="65" y="61"/>
                      <a:pt x="71" y="61"/>
                      <a:pt x="73" y="61"/>
                    </a:cubicBezTo>
                    <a:cubicBezTo>
                      <a:pt x="74" y="61"/>
                      <a:pt x="79" y="61"/>
                      <a:pt x="80" y="60"/>
                    </a:cubicBezTo>
                    <a:cubicBezTo>
                      <a:pt x="80" y="60"/>
                      <a:pt x="75" y="58"/>
                      <a:pt x="75" y="58"/>
                    </a:cubicBezTo>
                    <a:cubicBezTo>
                      <a:pt x="77" y="57"/>
                      <a:pt x="81" y="59"/>
                      <a:pt x="82" y="57"/>
                    </a:cubicBezTo>
                    <a:cubicBezTo>
                      <a:pt x="83" y="56"/>
                      <a:pt x="77" y="55"/>
                      <a:pt x="76" y="55"/>
                    </a:cubicBezTo>
                    <a:cubicBezTo>
                      <a:pt x="77" y="55"/>
                      <a:pt x="84" y="54"/>
                      <a:pt x="85" y="53"/>
                    </a:cubicBezTo>
                    <a:cubicBezTo>
                      <a:pt x="87" y="52"/>
                      <a:pt x="77" y="50"/>
                      <a:pt x="77" y="51"/>
                    </a:cubicBezTo>
                    <a:cubicBezTo>
                      <a:pt x="77" y="50"/>
                      <a:pt x="79" y="50"/>
                      <a:pt x="79" y="50"/>
                    </a:cubicBezTo>
                    <a:cubicBezTo>
                      <a:pt x="79" y="49"/>
                      <a:pt x="72" y="50"/>
                      <a:pt x="71" y="50"/>
                    </a:cubicBezTo>
                    <a:cubicBezTo>
                      <a:pt x="69" y="50"/>
                      <a:pt x="68" y="51"/>
                      <a:pt x="66" y="52"/>
                    </a:cubicBezTo>
                    <a:cubicBezTo>
                      <a:pt x="67" y="52"/>
                      <a:pt x="70" y="49"/>
                      <a:pt x="68" y="49"/>
                    </a:cubicBezTo>
                    <a:cubicBezTo>
                      <a:pt x="68" y="49"/>
                      <a:pt x="64" y="49"/>
                      <a:pt x="64" y="48"/>
                    </a:cubicBezTo>
                    <a:cubicBezTo>
                      <a:pt x="64" y="48"/>
                      <a:pt x="71" y="48"/>
                      <a:pt x="72" y="48"/>
                    </a:cubicBezTo>
                    <a:cubicBezTo>
                      <a:pt x="71" y="48"/>
                      <a:pt x="68" y="47"/>
                      <a:pt x="68" y="47"/>
                    </a:cubicBezTo>
                    <a:cubicBezTo>
                      <a:pt x="69" y="46"/>
                      <a:pt x="72" y="48"/>
                      <a:pt x="74" y="47"/>
                    </a:cubicBezTo>
                    <a:cubicBezTo>
                      <a:pt x="73" y="47"/>
                      <a:pt x="69" y="46"/>
                      <a:pt x="69" y="46"/>
                    </a:cubicBezTo>
                    <a:cubicBezTo>
                      <a:pt x="69" y="45"/>
                      <a:pt x="77" y="46"/>
                      <a:pt x="78" y="45"/>
                    </a:cubicBezTo>
                    <a:cubicBezTo>
                      <a:pt x="78" y="45"/>
                      <a:pt x="75" y="44"/>
                      <a:pt x="75" y="44"/>
                    </a:cubicBezTo>
                    <a:cubicBezTo>
                      <a:pt x="74" y="44"/>
                      <a:pt x="77" y="44"/>
                      <a:pt x="77" y="44"/>
                    </a:cubicBezTo>
                    <a:cubicBezTo>
                      <a:pt x="79" y="45"/>
                      <a:pt x="80" y="46"/>
                      <a:pt x="82" y="46"/>
                    </a:cubicBezTo>
                    <a:cubicBezTo>
                      <a:pt x="84" y="46"/>
                      <a:pt x="87" y="45"/>
                      <a:pt x="90" y="44"/>
                    </a:cubicBezTo>
                    <a:cubicBezTo>
                      <a:pt x="98" y="43"/>
                      <a:pt x="85" y="42"/>
                      <a:pt x="84" y="40"/>
                    </a:cubicBezTo>
                    <a:cubicBezTo>
                      <a:pt x="84" y="39"/>
                      <a:pt x="93" y="40"/>
                      <a:pt x="94" y="41"/>
                    </a:cubicBezTo>
                    <a:cubicBezTo>
                      <a:pt x="96" y="42"/>
                      <a:pt x="97" y="42"/>
                      <a:pt x="100" y="41"/>
                    </a:cubicBezTo>
                    <a:cubicBezTo>
                      <a:pt x="101" y="41"/>
                      <a:pt x="106" y="39"/>
                      <a:pt x="105" y="37"/>
                    </a:cubicBezTo>
                    <a:cubicBezTo>
                      <a:pt x="105" y="36"/>
                      <a:pt x="94" y="41"/>
                      <a:pt x="97" y="36"/>
                    </a:cubicBezTo>
                    <a:cubicBezTo>
                      <a:pt x="96" y="37"/>
                      <a:pt x="101" y="37"/>
                      <a:pt x="101" y="37"/>
                    </a:cubicBezTo>
                    <a:cubicBezTo>
                      <a:pt x="104" y="37"/>
                      <a:pt x="106" y="36"/>
                      <a:pt x="108" y="36"/>
                    </a:cubicBezTo>
                    <a:cubicBezTo>
                      <a:pt x="108" y="35"/>
                      <a:pt x="105" y="32"/>
                      <a:pt x="105" y="32"/>
                    </a:cubicBezTo>
                    <a:cubicBezTo>
                      <a:pt x="106" y="32"/>
                      <a:pt x="107" y="33"/>
                      <a:pt x="107" y="34"/>
                    </a:cubicBezTo>
                    <a:cubicBezTo>
                      <a:pt x="108" y="35"/>
                      <a:pt x="110" y="34"/>
                      <a:pt x="111" y="34"/>
                    </a:cubicBezTo>
                    <a:cubicBezTo>
                      <a:pt x="114" y="32"/>
                      <a:pt x="116" y="30"/>
                      <a:pt x="119" y="29"/>
                    </a:cubicBezTo>
                    <a:cubicBezTo>
                      <a:pt x="121" y="28"/>
                      <a:pt x="136" y="22"/>
                      <a:pt x="136" y="21"/>
                    </a:cubicBezTo>
                    <a:cubicBezTo>
                      <a:pt x="136" y="20"/>
                      <a:pt x="123" y="23"/>
                      <a:pt x="122" y="23"/>
                    </a:cubicBezTo>
                    <a:cubicBezTo>
                      <a:pt x="119" y="24"/>
                      <a:pt x="116" y="24"/>
                      <a:pt x="112" y="25"/>
                    </a:cubicBezTo>
                    <a:cubicBezTo>
                      <a:pt x="112" y="25"/>
                      <a:pt x="108" y="25"/>
                      <a:pt x="108" y="25"/>
                    </a:cubicBezTo>
                    <a:cubicBezTo>
                      <a:pt x="108" y="24"/>
                      <a:pt x="114" y="24"/>
                      <a:pt x="115" y="23"/>
                    </a:cubicBezTo>
                    <a:cubicBezTo>
                      <a:pt x="116" y="23"/>
                      <a:pt x="123" y="22"/>
                      <a:pt x="123" y="21"/>
                    </a:cubicBezTo>
                    <a:cubicBezTo>
                      <a:pt x="123" y="22"/>
                      <a:pt x="113" y="20"/>
                      <a:pt x="114" y="19"/>
                    </a:cubicBezTo>
                    <a:cubicBezTo>
                      <a:pt x="114" y="19"/>
                      <a:pt x="126" y="20"/>
                      <a:pt x="127" y="19"/>
                    </a:cubicBezTo>
                    <a:cubicBezTo>
                      <a:pt x="129" y="19"/>
                      <a:pt x="132" y="18"/>
                      <a:pt x="134" y="18"/>
                    </a:cubicBezTo>
                    <a:cubicBezTo>
                      <a:pt x="135" y="18"/>
                      <a:pt x="137" y="18"/>
                      <a:pt x="138" y="18"/>
                    </a:cubicBezTo>
                    <a:cubicBezTo>
                      <a:pt x="142" y="17"/>
                      <a:pt x="146" y="16"/>
                      <a:pt x="149" y="15"/>
                    </a:cubicBezTo>
                    <a:cubicBezTo>
                      <a:pt x="149" y="15"/>
                      <a:pt x="156" y="11"/>
                      <a:pt x="153" y="10"/>
                    </a:cubicBezTo>
                    <a:cubicBezTo>
                      <a:pt x="151" y="10"/>
                      <a:pt x="148" y="10"/>
                      <a:pt x="146" y="10"/>
                    </a:cubicBezTo>
                    <a:cubicBezTo>
                      <a:pt x="145" y="9"/>
                      <a:pt x="143" y="10"/>
                      <a:pt x="143" y="9"/>
                    </a:cubicBezTo>
                    <a:cubicBezTo>
                      <a:pt x="143" y="7"/>
                      <a:pt x="141" y="7"/>
                      <a:pt x="141" y="5"/>
                    </a:cubicBezTo>
                    <a:cubicBezTo>
                      <a:pt x="141" y="5"/>
                      <a:pt x="137" y="6"/>
                      <a:pt x="136" y="6"/>
                    </a:cubicBezTo>
                    <a:cubicBezTo>
                      <a:pt x="135" y="5"/>
                      <a:pt x="134" y="3"/>
                      <a:pt x="133" y="5"/>
                    </a:cubicBezTo>
                    <a:cubicBezTo>
                      <a:pt x="133" y="5"/>
                      <a:pt x="127" y="6"/>
                      <a:pt x="126" y="6"/>
                    </a:cubicBezTo>
                    <a:cubicBezTo>
                      <a:pt x="124" y="7"/>
                      <a:pt x="122" y="7"/>
                      <a:pt x="120" y="7"/>
                    </a:cubicBezTo>
                    <a:cubicBezTo>
                      <a:pt x="120" y="7"/>
                      <a:pt x="116" y="7"/>
                      <a:pt x="116" y="7"/>
                    </a:cubicBezTo>
                    <a:cubicBezTo>
                      <a:pt x="116" y="6"/>
                      <a:pt x="120" y="6"/>
                      <a:pt x="121" y="5"/>
                    </a:cubicBezTo>
                    <a:cubicBezTo>
                      <a:pt x="123" y="5"/>
                      <a:pt x="125" y="4"/>
                      <a:pt x="126" y="3"/>
                    </a:cubicBezTo>
                    <a:cubicBezTo>
                      <a:pt x="124" y="6"/>
                      <a:pt x="103" y="0"/>
                      <a:pt x="102" y="2"/>
                    </a:cubicBezTo>
                    <a:cubicBezTo>
                      <a:pt x="102" y="3"/>
                      <a:pt x="104" y="3"/>
                      <a:pt x="105" y="4"/>
                    </a:cubicBezTo>
                    <a:cubicBezTo>
                      <a:pt x="105" y="5"/>
                      <a:pt x="100" y="2"/>
                      <a:pt x="100" y="2"/>
                    </a:cubicBezTo>
                    <a:cubicBezTo>
                      <a:pt x="98" y="1"/>
                      <a:pt x="95" y="2"/>
                      <a:pt x="94" y="2"/>
                    </a:cubicBezTo>
                    <a:cubicBezTo>
                      <a:pt x="93" y="2"/>
                      <a:pt x="90" y="2"/>
                      <a:pt x="91" y="3"/>
                    </a:cubicBezTo>
                    <a:cubicBezTo>
                      <a:pt x="92" y="4"/>
                      <a:pt x="94" y="7"/>
                      <a:pt x="95" y="6"/>
                    </a:cubicBezTo>
                    <a:cubicBezTo>
                      <a:pt x="95" y="7"/>
                      <a:pt x="91" y="6"/>
                      <a:pt x="91" y="5"/>
                    </a:cubicBezTo>
                    <a:cubicBezTo>
                      <a:pt x="88" y="5"/>
                      <a:pt x="87" y="2"/>
                      <a:pt x="85" y="2"/>
                    </a:cubicBezTo>
                    <a:cubicBezTo>
                      <a:pt x="81" y="2"/>
                      <a:pt x="78" y="2"/>
                      <a:pt x="75" y="2"/>
                    </a:cubicBezTo>
                    <a:cubicBezTo>
                      <a:pt x="70" y="3"/>
                      <a:pt x="73" y="4"/>
                      <a:pt x="76" y="5"/>
                    </a:cubicBezTo>
                    <a:cubicBezTo>
                      <a:pt x="77" y="6"/>
                      <a:pt x="79" y="7"/>
                      <a:pt x="80" y="8"/>
                    </a:cubicBezTo>
                    <a:cubicBezTo>
                      <a:pt x="80" y="8"/>
                      <a:pt x="77" y="10"/>
                      <a:pt x="77" y="10"/>
                    </a:cubicBezTo>
                    <a:cubicBezTo>
                      <a:pt x="76" y="10"/>
                      <a:pt x="78" y="9"/>
                      <a:pt x="78" y="9"/>
                    </a:cubicBezTo>
                    <a:cubicBezTo>
                      <a:pt x="78" y="8"/>
                      <a:pt x="71" y="4"/>
                      <a:pt x="70" y="4"/>
                    </a:cubicBezTo>
                    <a:cubicBezTo>
                      <a:pt x="66" y="4"/>
                      <a:pt x="62" y="3"/>
                      <a:pt x="58" y="4"/>
                    </a:cubicBezTo>
                    <a:cubicBezTo>
                      <a:pt x="58" y="4"/>
                      <a:pt x="60" y="6"/>
                      <a:pt x="61" y="6"/>
                    </a:cubicBezTo>
                    <a:cubicBezTo>
                      <a:pt x="62" y="6"/>
                      <a:pt x="64" y="7"/>
                      <a:pt x="66" y="6"/>
                    </a:cubicBezTo>
                    <a:cubicBezTo>
                      <a:pt x="64" y="7"/>
                      <a:pt x="61" y="8"/>
                      <a:pt x="59" y="7"/>
                    </a:cubicBezTo>
                    <a:cubicBezTo>
                      <a:pt x="58" y="7"/>
                      <a:pt x="51" y="4"/>
                      <a:pt x="52" y="5"/>
                    </a:cubicBezTo>
                    <a:cubicBezTo>
                      <a:pt x="52" y="4"/>
                      <a:pt x="57" y="10"/>
                      <a:pt x="53" y="9"/>
                    </a:cubicBezTo>
                    <a:cubicBezTo>
                      <a:pt x="52" y="8"/>
                      <a:pt x="49" y="7"/>
                      <a:pt x="47" y="8"/>
                    </a:cubicBezTo>
                    <a:cubicBezTo>
                      <a:pt x="48" y="8"/>
                      <a:pt x="51" y="9"/>
                      <a:pt x="51" y="9"/>
                    </a:cubicBezTo>
                    <a:cubicBezTo>
                      <a:pt x="50" y="10"/>
                      <a:pt x="46" y="8"/>
                      <a:pt x="46" y="10"/>
                    </a:cubicBezTo>
                    <a:cubicBezTo>
                      <a:pt x="46" y="11"/>
                      <a:pt x="50" y="12"/>
                      <a:pt x="51" y="13"/>
                    </a:cubicBezTo>
                    <a:cubicBezTo>
                      <a:pt x="54" y="13"/>
                      <a:pt x="61" y="14"/>
                      <a:pt x="61" y="17"/>
                    </a:cubicBezTo>
                    <a:cubicBezTo>
                      <a:pt x="61" y="16"/>
                      <a:pt x="54" y="15"/>
                      <a:pt x="52" y="14"/>
                    </a:cubicBezTo>
                    <a:cubicBezTo>
                      <a:pt x="50" y="14"/>
                      <a:pt x="47" y="11"/>
                      <a:pt x="45" y="12"/>
                    </a:cubicBezTo>
                    <a:cubicBezTo>
                      <a:pt x="45" y="12"/>
                      <a:pt x="48" y="14"/>
                      <a:pt x="48" y="14"/>
                    </a:cubicBezTo>
                    <a:cubicBezTo>
                      <a:pt x="48" y="14"/>
                      <a:pt x="45" y="15"/>
                      <a:pt x="45" y="14"/>
                    </a:cubicBezTo>
                    <a:cubicBezTo>
                      <a:pt x="43" y="13"/>
                      <a:pt x="42" y="12"/>
                      <a:pt x="40" y="11"/>
                    </a:cubicBezTo>
                    <a:cubicBezTo>
                      <a:pt x="39" y="10"/>
                      <a:pt x="31" y="10"/>
                      <a:pt x="31" y="10"/>
                    </a:cubicBezTo>
                    <a:cubicBezTo>
                      <a:pt x="31" y="11"/>
                      <a:pt x="34" y="11"/>
                      <a:pt x="31" y="12"/>
                    </a:cubicBezTo>
                    <a:cubicBezTo>
                      <a:pt x="30" y="12"/>
                      <a:pt x="25" y="14"/>
                      <a:pt x="25" y="14"/>
                    </a:cubicBezTo>
                    <a:cubicBezTo>
                      <a:pt x="26" y="14"/>
                      <a:pt x="29" y="13"/>
                      <a:pt x="29" y="13"/>
                    </a:cubicBezTo>
                    <a:cubicBezTo>
                      <a:pt x="30" y="14"/>
                      <a:pt x="34" y="16"/>
                      <a:pt x="34" y="16"/>
                    </a:cubicBezTo>
                    <a:cubicBezTo>
                      <a:pt x="34" y="16"/>
                      <a:pt x="31" y="15"/>
                      <a:pt x="31" y="16"/>
                    </a:cubicBezTo>
                    <a:cubicBezTo>
                      <a:pt x="31" y="16"/>
                      <a:pt x="32" y="19"/>
                      <a:pt x="30" y="17"/>
                    </a:cubicBezTo>
                    <a:cubicBezTo>
                      <a:pt x="29" y="16"/>
                      <a:pt x="28" y="14"/>
                      <a:pt x="26" y="15"/>
                    </a:cubicBezTo>
                    <a:cubicBezTo>
                      <a:pt x="25" y="15"/>
                      <a:pt x="24" y="17"/>
                      <a:pt x="23" y="16"/>
                    </a:cubicBezTo>
                    <a:cubicBezTo>
                      <a:pt x="22" y="15"/>
                      <a:pt x="21" y="14"/>
                      <a:pt x="19" y="14"/>
                    </a:cubicBezTo>
                    <a:cubicBezTo>
                      <a:pt x="18" y="14"/>
                      <a:pt x="15" y="15"/>
                      <a:pt x="14" y="16"/>
                    </a:cubicBezTo>
                    <a:cubicBezTo>
                      <a:pt x="12" y="17"/>
                      <a:pt x="13" y="18"/>
                      <a:pt x="10" y="17"/>
                    </a:cubicBezTo>
                    <a:cubicBezTo>
                      <a:pt x="8" y="16"/>
                      <a:pt x="7" y="17"/>
                      <a:pt x="5" y="17"/>
                    </a:cubicBezTo>
                    <a:cubicBezTo>
                      <a:pt x="4" y="18"/>
                      <a:pt x="0" y="18"/>
                      <a:pt x="0" y="19"/>
                    </a:cubicBezTo>
                    <a:cubicBezTo>
                      <a:pt x="0" y="21"/>
                      <a:pt x="9" y="19"/>
                      <a:pt x="9" y="20"/>
                    </a:cubicBezTo>
                    <a:cubicBezTo>
                      <a:pt x="9" y="21"/>
                      <a:pt x="6" y="21"/>
                      <a:pt x="5" y="22"/>
                    </a:cubicBezTo>
                    <a:cubicBezTo>
                      <a:pt x="5" y="21"/>
                      <a:pt x="10" y="21"/>
                      <a:pt x="11" y="21"/>
                    </a:cubicBezTo>
                    <a:cubicBezTo>
                      <a:pt x="12" y="21"/>
                      <a:pt x="17" y="21"/>
                      <a:pt x="17" y="21"/>
                    </a:cubicBezTo>
                    <a:cubicBezTo>
                      <a:pt x="17" y="21"/>
                      <a:pt x="15" y="22"/>
                      <a:pt x="14" y="22"/>
                    </a:cubicBezTo>
                    <a:cubicBezTo>
                      <a:pt x="12" y="22"/>
                      <a:pt x="11" y="22"/>
                      <a:pt x="9" y="24"/>
                    </a:cubicBezTo>
                    <a:cubicBezTo>
                      <a:pt x="5" y="26"/>
                      <a:pt x="12" y="26"/>
                      <a:pt x="13" y="26"/>
                    </a:cubicBezTo>
                    <a:cubicBezTo>
                      <a:pt x="17" y="27"/>
                      <a:pt x="20" y="27"/>
                      <a:pt x="24" y="26"/>
                    </a:cubicBezTo>
                    <a:cubicBezTo>
                      <a:pt x="26" y="25"/>
                      <a:pt x="31" y="22"/>
                      <a:pt x="34" y="24"/>
                    </a:cubicBezTo>
                    <a:cubicBezTo>
                      <a:pt x="34" y="24"/>
                      <a:pt x="29" y="26"/>
                      <a:pt x="29" y="26"/>
                    </a:cubicBezTo>
                    <a:cubicBezTo>
                      <a:pt x="27" y="26"/>
                      <a:pt x="25" y="26"/>
                      <a:pt x="23" y="27"/>
                    </a:cubicBezTo>
                    <a:cubicBezTo>
                      <a:pt x="22" y="27"/>
                      <a:pt x="20" y="27"/>
                      <a:pt x="18" y="27"/>
                    </a:cubicBezTo>
                    <a:cubicBezTo>
                      <a:pt x="16" y="28"/>
                      <a:pt x="14" y="27"/>
                      <a:pt x="12" y="28"/>
                    </a:cubicBezTo>
                    <a:cubicBezTo>
                      <a:pt x="13" y="28"/>
                      <a:pt x="16" y="29"/>
                      <a:pt x="16" y="29"/>
                    </a:cubicBezTo>
                    <a:cubicBezTo>
                      <a:pt x="17" y="30"/>
                      <a:pt x="18" y="31"/>
                      <a:pt x="20" y="31"/>
                    </a:cubicBezTo>
                    <a:cubicBezTo>
                      <a:pt x="24" y="31"/>
                      <a:pt x="26" y="28"/>
                      <a:pt x="30" y="27"/>
                    </a:cubicBezTo>
                    <a:cubicBezTo>
                      <a:pt x="31" y="27"/>
                      <a:pt x="44" y="26"/>
                      <a:pt x="44" y="25"/>
                    </a:cubicBezTo>
                    <a:cubicBezTo>
                      <a:pt x="44" y="26"/>
                      <a:pt x="38" y="26"/>
                      <a:pt x="37" y="26"/>
                    </a:cubicBezTo>
                    <a:cubicBezTo>
                      <a:pt x="34" y="27"/>
                      <a:pt x="29" y="28"/>
                      <a:pt x="26" y="30"/>
                    </a:cubicBezTo>
                    <a:cubicBezTo>
                      <a:pt x="23" y="33"/>
                      <a:pt x="32" y="32"/>
                      <a:pt x="33" y="32"/>
                    </a:cubicBezTo>
                    <a:cubicBezTo>
                      <a:pt x="35" y="32"/>
                      <a:pt x="37" y="33"/>
                      <a:pt x="39" y="31"/>
                    </a:cubicBezTo>
                    <a:cubicBezTo>
                      <a:pt x="40" y="31"/>
                      <a:pt x="40" y="30"/>
                      <a:pt x="40" y="29"/>
                    </a:cubicBezTo>
                    <a:cubicBezTo>
                      <a:pt x="41" y="29"/>
                      <a:pt x="42" y="29"/>
                      <a:pt x="42" y="30"/>
                    </a:cubicBezTo>
                    <a:cubicBezTo>
                      <a:pt x="42" y="30"/>
                      <a:pt x="42" y="30"/>
                      <a:pt x="41" y="30"/>
                    </a:cubicBezTo>
                    <a:cubicBezTo>
                      <a:pt x="43" y="30"/>
                      <a:pt x="48" y="28"/>
                      <a:pt x="50" y="29"/>
                    </a:cubicBezTo>
                    <a:cubicBezTo>
                      <a:pt x="49" y="28"/>
                      <a:pt x="44" y="32"/>
                      <a:pt x="43" y="32"/>
                    </a:cubicBezTo>
                    <a:cubicBezTo>
                      <a:pt x="44" y="33"/>
                      <a:pt x="50" y="31"/>
                      <a:pt x="52" y="31"/>
                    </a:cubicBezTo>
                    <a:cubicBezTo>
                      <a:pt x="55" y="31"/>
                      <a:pt x="58" y="30"/>
                      <a:pt x="61" y="28"/>
                    </a:cubicBezTo>
                    <a:cubicBezTo>
                      <a:pt x="62" y="27"/>
                      <a:pt x="62" y="25"/>
                      <a:pt x="62" y="25"/>
                    </a:cubicBezTo>
                    <a:cubicBezTo>
                      <a:pt x="64" y="25"/>
                      <a:pt x="64" y="25"/>
                      <a:pt x="65" y="24"/>
                    </a:cubicBezTo>
                    <a:cubicBezTo>
                      <a:pt x="66" y="24"/>
                      <a:pt x="73" y="20"/>
                      <a:pt x="73" y="21"/>
                    </a:cubicBezTo>
                    <a:cubicBezTo>
                      <a:pt x="73" y="21"/>
                      <a:pt x="69" y="24"/>
                      <a:pt x="69" y="24"/>
                    </a:cubicBezTo>
                    <a:cubicBezTo>
                      <a:pt x="68" y="25"/>
                      <a:pt x="64" y="27"/>
                      <a:pt x="64" y="28"/>
                    </a:cubicBezTo>
                    <a:cubicBezTo>
                      <a:pt x="64" y="29"/>
                      <a:pt x="75" y="28"/>
                      <a:pt x="75" y="29"/>
                    </a:cubicBezTo>
                    <a:cubicBezTo>
                      <a:pt x="75" y="28"/>
                      <a:pt x="60" y="32"/>
                      <a:pt x="60" y="31"/>
                    </a:cubicBezTo>
                    <a:cubicBezTo>
                      <a:pt x="60" y="31"/>
                      <a:pt x="69" y="32"/>
                      <a:pt x="68" y="32"/>
                    </a:cubicBezTo>
                    <a:cubicBezTo>
                      <a:pt x="68" y="33"/>
                      <a:pt x="64" y="33"/>
                      <a:pt x="63" y="33"/>
                    </a:cubicBezTo>
                    <a:cubicBezTo>
                      <a:pt x="61" y="33"/>
                      <a:pt x="58" y="33"/>
                      <a:pt x="56" y="34"/>
                    </a:cubicBezTo>
                    <a:cubicBezTo>
                      <a:pt x="52" y="34"/>
                      <a:pt x="48" y="34"/>
                      <a:pt x="44" y="35"/>
                    </a:cubicBezTo>
                    <a:cubicBezTo>
                      <a:pt x="43" y="35"/>
                      <a:pt x="43" y="36"/>
                      <a:pt x="45" y="36"/>
                    </a:cubicBezTo>
                    <a:cubicBezTo>
                      <a:pt x="46" y="37"/>
                      <a:pt x="49" y="38"/>
                      <a:pt x="50" y="39"/>
                    </a:cubicBezTo>
                    <a:cubicBezTo>
                      <a:pt x="52" y="41"/>
                      <a:pt x="50" y="43"/>
                      <a:pt x="53" y="43"/>
                    </a:cubicBezTo>
                    <a:cubicBezTo>
                      <a:pt x="54" y="42"/>
                      <a:pt x="57" y="43"/>
                      <a:pt x="58" y="42"/>
                    </a:cubicBezTo>
                    <a:cubicBezTo>
                      <a:pt x="49" y="47"/>
                      <a:pt x="44" y="36"/>
                      <a:pt x="37" y="36"/>
                    </a:cubicBezTo>
                    <a:cubicBezTo>
                      <a:pt x="35" y="36"/>
                      <a:pt x="26" y="34"/>
                      <a:pt x="26" y="36"/>
                    </a:cubicBezTo>
                    <a:cubicBezTo>
                      <a:pt x="26" y="36"/>
                      <a:pt x="25" y="38"/>
                      <a:pt x="25" y="38"/>
                    </a:cubicBezTo>
                    <a:cubicBezTo>
                      <a:pt x="26" y="38"/>
                      <a:pt x="32" y="38"/>
                      <a:pt x="32" y="39"/>
                    </a:cubicBezTo>
                    <a:cubicBezTo>
                      <a:pt x="32" y="39"/>
                      <a:pt x="26" y="39"/>
                      <a:pt x="26" y="41"/>
                    </a:cubicBezTo>
                    <a:cubicBezTo>
                      <a:pt x="26" y="42"/>
                      <a:pt x="32" y="42"/>
                      <a:pt x="34" y="43"/>
                    </a:cubicBezTo>
                    <a:cubicBezTo>
                      <a:pt x="35" y="44"/>
                      <a:pt x="36" y="45"/>
                      <a:pt x="37" y="46"/>
                    </a:cubicBezTo>
                    <a:cubicBezTo>
                      <a:pt x="38" y="48"/>
                      <a:pt x="40" y="49"/>
                      <a:pt x="42" y="50"/>
                    </a:cubicBezTo>
                    <a:cubicBezTo>
                      <a:pt x="44" y="51"/>
                      <a:pt x="45" y="51"/>
                      <a:pt x="47" y="50"/>
                    </a:cubicBezTo>
                    <a:cubicBezTo>
                      <a:pt x="48" y="50"/>
                      <a:pt x="50" y="49"/>
                      <a:pt x="51" y="50"/>
                    </a:cubicBezTo>
                    <a:cubicBezTo>
                      <a:pt x="51" y="50"/>
                      <a:pt x="50" y="52"/>
                      <a:pt x="50" y="52"/>
                    </a:cubicBezTo>
                    <a:cubicBezTo>
                      <a:pt x="48" y="52"/>
                      <a:pt x="45" y="51"/>
                      <a:pt x="44" y="52"/>
                    </a:cubicBezTo>
                    <a:cubicBezTo>
                      <a:pt x="44" y="51"/>
                      <a:pt x="48" y="54"/>
                      <a:pt x="48" y="54"/>
                    </a:cubicBezTo>
                    <a:cubicBezTo>
                      <a:pt x="48" y="55"/>
                      <a:pt x="43" y="53"/>
                      <a:pt x="43" y="53"/>
                    </a:cubicBezTo>
                    <a:cubicBezTo>
                      <a:pt x="40" y="51"/>
                      <a:pt x="38" y="51"/>
                      <a:pt x="35" y="51"/>
                    </a:cubicBezTo>
                    <a:cubicBezTo>
                      <a:pt x="33" y="51"/>
                      <a:pt x="32" y="51"/>
                      <a:pt x="30" y="52"/>
                    </a:cubicBezTo>
                    <a:cubicBezTo>
                      <a:pt x="28" y="53"/>
                      <a:pt x="27" y="52"/>
                      <a:pt x="26" y="53"/>
                    </a:cubicBezTo>
                    <a:cubicBezTo>
                      <a:pt x="25" y="54"/>
                      <a:pt x="25" y="55"/>
                      <a:pt x="23" y="55"/>
                    </a:cubicBezTo>
                    <a:cubicBezTo>
                      <a:pt x="22" y="56"/>
                      <a:pt x="21" y="59"/>
                      <a:pt x="23" y="59"/>
                    </a:cubicBezTo>
                    <a:cubicBezTo>
                      <a:pt x="25" y="59"/>
                      <a:pt x="27" y="58"/>
                      <a:pt x="27" y="59"/>
                    </a:cubicBezTo>
                    <a:cubicBezTo>
                      <a:pt x="28" y="61"/>
                      <a:pt x="32" y="60"/>
                      <a:pt x="32" y="59"/>
                    </a:cubicBezTo>
                    <a:cubicBezTo>
                      <a:pt x="33" y="59"/>
                      <a:pt x="35" y="56"/>
                      <a:pt x="35" y="55"/>
                    </a:cubicBezTo>
                    <a:cubicBezTo>
                      <a:pt x="35" y="56"/>
                      <a:pt x="35" y="56"/>
                      <a:pt x="35" y="57"/>
                    </a:cubicBezTo>
                    <a:cubicBezTo>
                      <a:pt x="35" y="57"/>
                      <a:pt x="36" y="57"/>
                      <a:pt x="36" y="57"/>
                    </a:cubicBezTo>
                    <a:cubicBezTo>
                      <a:pt x="36" y="57"/>
                      <a:pt x="35" y="58"/>
                      <a:pt x="35" y="59"/>
                    </a:cubicBezTo>
                    <a:cubicBezTo>
                      <a:pt x="35" y="59"/>
                      <a:pt x="35" y="59"/>
                      <a:pt x="36" y="59"/>
                    </a:cubicBezTo>
                    <a:cubicBezTo>
                      <a:pt x="36" y="59"/>
                      <a:pt x="33" y="60"/>
                      <a:pt x="34" y="60"/>
                    </a:cubicBezTo>
                    <a:cubicBezTo>
                      <a:pt x="34" y="60"/>
                      <a:pt x="34" y="60"/>
                      <a:pt x="34" y="60"/>
                    </a:cubicBezTo>
                    <a:cubicBezTo>
                      <a:pt x="34" y="61"/>
                      <a:pt x="31" y="60"/>
                      <a:pt x="30" y="61"/>
                    </a:cubicBezTo>
                    <a:cubicBezTo>
                      <a:pt x="31" y="61"/>
                      <a:pt x="35" y="61"/>
                      <a:pt x="36" y="62"/>
                    </a:cubicBezTo>
                    <a:cubicBezTo>
                      <a:pt x="36" y="62"/>
                      <a:pt x="31" y="65"/>
                      <a:pt x="32" y="65"/>
                    </a:cubicBezTo>
                    <a:cubicBezTo>
                      <a:pt x="32" y="66"/>
                      <a:pt x="37" y="65"/>
                      <a:pt x="37" y="65"/>
                    </a:cubicBezTo>
                    <a:cubicBezTo>
                      <a:pt x="37" y="65"/>
                      <a:pt x="36" y="65"/>
                      <a:pt x="36" y="65"/>
                    </a:cubicBezTo>
                    <a:cubicBezTo>
                      <a:pt x="36" y="66"/>
                      <a:pt x="41" y="65"/>
                      <a:pt x="42" y="64"/>
                    </a:cubicBezTo>
                    <a:cubicBezTo>
                      <a:pt x="42" y="64"/>
                      <a:pt x="46" y="59"/>
                      <a:pt x="47" y="60"/>
                    </a:cubicBezTo>
                    <a:cubicBezTo>
                      <a:pt x="48" y="61"/>
                      <a:pt x="40" y="67"/>
                      <a:pt x="38" y="68"/>
                    </a:cubicBezTo>
                    <a:cubicBezTo>
                      <a:pt x="35" y="68"/>
                      <a:pt x="33" y="68"/>
                      <a:pt x="30" y="66"/>
                    </a:cubicBezTo>
                    <a:cubicBezTo>
                      <a:pt x="28" y="65"/>
                      <a:pt x="28" y="63"/>
                      <a:pt x="26" y="63"/>
                    </a:cubicBezTo>
                    <a:cubicBezTo>
                      <a:pt x="24" y="62"/>
                      <a:pt x="22" y="62"/>
                      <a:pt x="20" y="62"/>
                    </a:cubicBezTo>
                    <a:cubicBezTo>
                      <a:pt x="17" y="62"/>
                      <a:pt x="17" y="63"/>
                      <a:pt x="19" y="65"/>
                    </a:cubicBezTo>
                    <a:cubicBezTo>
                      <a:pt x="20" y="66"/>
                      <a:pt x="20" y="67"/>
                      <a:pt x="22" y="67"/>
                    </a:cubicBezTo>
                    <a:cubicBezTo>
                      <a:pt x="25" y="67"/>
                      <a:pt x="22" y="67"/>
                      <a:pt x="22" y="68"/>
                    </a:cubicBezTo>
                    <a:cubicBezTo>
                      <a:pt x="22" y="68"/>
                      <a:pt x="26" y="70"/>
                      <a:pt x="26" y="7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5" name="Freeform 604">
                <a:extLst>
                  <a:ext uri="{FF2B5EF4-FFF2-40B4-BE49-F238E27FC236}">
                    <a16:creationId xmlns:a16="http://schemas.microsoft.com/office/drawing/2014/main" xmlns="" id="{2B1BE283-EDFD-EC40-BC4B-B3BB7B9A2055}"/>
                  </a:ext>
                </a:extLst>
              </p:cNvPr>
              <p:cNvSpPr>
                <a:spLocks/>
              </p:cNvSpPr>
              <p:nvPr/>
            </p:nvSpPr>
            <p:spPr bwMode="auto">
              <a:xfrm>
                <a:off x="8101466" y="4187857"/>
                <a:ext cx="130574" cy="47785"/>
              </a:xfrm>
              <a:custGeom>
                <a:avLst/>
                <a:gdLst>
                  <a:gd name="T0" fmla="*/ 13 w 14"/>
                  <a:gd name="T1" fmla="*/ 4 h 5"/>
                  <a:gd name="T2" fmla="*/ 11 w 14"/>
                  <a:gd name="T3" fmla="*/ 2 h 5"/>
                  <a:gd name="T4" fmla="*/ 8 w 14"/>
                  <a:gd name="T5" fmla="*/ 2 h 5"/>
                  <a:gd name="T6" fmla="*/ 1 w 14"/>
                  <a:gd name="T7" fmla="*/ 1 h 5"/>
                  <a:gd name="T8" fmla="*/ 2 w 14"/>
                  <a:gd name="T9" fmla="*/ 2 h 5"/>
                  <a:gd name="T10" fmla="*/ 0 w 14"/>
                  <a:gd name="T11" fmla="*/ 3 h 5"/>
                  <a:gd name="T12" fmla="*/ 3 w 14"/>
                  <a:gd name="T13" fmla="*/ 3 h 5"/>
                  <a:gd name="T14" fmla="*/ 8 w 14"/>
                  <a:gd name="T15" fmla="*/ 4 h 5"/>
                  <a:gd name="T16" fmla="*/ 13 w 14"/>
                  <a:gd name="T17" fmla="*/ 4 h 5"/>
                  <a:gd name="T18" fmla="*/ 13 w 14"/>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5">
                    <a:moveTo>
                      <a:pt x="13" y="4"/>
                    </a:moveTo>
                    <a:cubicBezTo>
                      <a:pt x="12" y="3"/>
                      <a:pt x="13" y="3"/>
                      <a:pt x="11" y="2"/>
                    </a:cubicBezTo>
                    <a:cubicBezTo>
                      <a:pt x="10" y="2"/>
                      <a:pt x="9" y="2"/>
                      <a:pt x="8" y="2"/>
                    </a:cubicBezTo>
                    <a:cubicBezTo>
                      <a:pt x="7" y="2"/>
                      <a:pt x="2" y="0"/>
                      <a:pt x="1" y="1"/>
                    </a:cubicBezTo>
                    <a:cubicBezTo>
                      <a:pt x="1" y="1"/>
                      <a:pt x="3" y="2"/>
                      <a:pt x="2" y="2"/>
                    </a:cubicBezTo>
                    <a:cubicBezTo>
                      <a:pt x="2" y="3"/>
                      <a:pt x="0" y="4"/>
                      <a:pt x="0" y="3"/>
                    </a:cubicBezTo>
                    <a:cubicBezTo>
                      <a:pt x="0" y="4"/>
                      <a:pt x="2" y="3"/>
                      <a:pt x="3" y="3"/>
                    </a:cubicBezTo>
                    <a:cubicBezTo>
                      <a:pt x="4" y="3"/>
                      <a:pt x="6" y="4"/>
                      <a:pt x="8" y="4"/>
                    </a:cubicBezTo>
                    <a:cubicBezTo>
                      <a:pt x="9" y="4"/>
                      <a:pt x="13" y="4"/>
                      <a:pt x="13" y="4"/>
                    </a:cubicBezTo>
                    <a:cubicBezTo>
                      <a:pt x="12" y="3"/>
                      <a:pt x="14" y="5"/>
                      <a:pt x="1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6" name="Freeform 605">
                <a:extLst>
                  <a:ext uri="{FF2B5EF4-FFF2-40B4-BE49-F238E27FC236}">
                    <a16:creationId xmlns:a16="http://schemas.microsoft.com/office/drawing/2014/main" xmlns="" id="{A42D441D-079B-3243-838E-E07227C8CCA6}"/>
                  </a:ext>
                </a:extLst>
              </p:cNvPr>
              <p:cNvSpPr>
                <a:spLocks/>
              </p:cNvSpPr>
              <p:nvPr/>
            </p:nvSpPr>
            <p:spPr bwMode="auto">
              <a:xfrm>
                <a:off x="7738407" y="4226081"/>
                <a:ext cx="54142" cy="19114"/>
              </a:xfrm>
              <a:custGeom>
                <a:avLst/>
                <a:gdLst>
                  <a:gd name="T0" fmla="*/ 5 w 6"/>
                  <a:gd name="T1" fmla="*/ 1 h 2"/>
                  <a:gd name="T2" fmla="*/ 2 w 6"/>
                  <a:gd name="T3" fmla="*/ 0 h 2"/>
                  <a:gd name="T4" fmla="*/ 5 w 6"/>
                  <a:gd name="T5" fmla="*/ 1 h 2"/>
                </a:gdLst>
                <a:ahLst/>
                <a:cxnLst>
                  <a:cxn ang="0">
                    <a:pos x="T0" y="T1"/>
                  </a:cxn>
                  <a:cxn ang="0">
                    <a:pos x="T2" y="T3"/>
                  </a:cxn>
                  <a:cxn ang="0">
                    <a:pos x="T4" y="T5"/>
                  </a:cxn>
                </a:cxnLst>
                <a:rect l="0" t="0" r="r" b="b"/>
                <a:pathLst>
                  <a:path w="6" h="2">
                    <a:moveTo>
                      <a:pt x="5" y="1"/>
                    </a:moveTo>
                    <a:cubicBezTo>
                      <a:pt x="4" y="2"/>
                      <a:pt x="0" y="0"/>
                      <a:pt x="2" y="0"/>
                    </a:cubicBezTo>
                    <a:cubicBezTo>
                      <a:pt x="3" y="0"/>
                      <a:pt x="6"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7" name="Freeform 606">
                <a:extLst>
                  <a:ext uri="{FF2B5EF4-FFF2-40B4-BE49-F238E27FC236}">
                    <a16:creationId xmlns:a16="http://schemas.microsoft.com/office/drawing/2014/main" xmlns="" id="{9B55D9EB-9F94-704E-8463-EED70B2797AC}"/>
                  </a:ext>
                </a:extLst>
              </p:cNvPr>
              <p:cNvSpPr>
                <a:spLocks/>
              </p:cNvSpPr>
              <p:nvPr/>
            </p:nvSpPr>
            <p:spPr bwMode="auto">
              <a:xfrm>
                <a:off x="7980446" y="4515968"/>
                <a:ext cx="54142" cy="28672"/>
              </a:xfrm>
              <a:custGeom>
                <a:avLst/>
                <a:gdLst>
                  <a:gd name="T0" fmla="*/ 4 w 6"/>
                  <a:gd name="T1" fmla="*/ 1 h 3"/>
                  <a:gd name="T2" fmla="*/ 1 w 6"/>
                  <a:gd name="T3" fmla="*/ 2 h 3"/>
                  <a:gd name="T4" fmla="*/ 4 w 6"/>
                  <a:gd name="T5" fmla="*/ 1 h 3"/>
                </a:gdLst>
                <a:ahLst/>
                <a:cxnLst>
                  <a:cxn ang="0">
                    <a:pos x="T0" y="T1"/>
                  </a:cxn>
                  <a:cxn ang="0">
                    <a:pos x="T2" y="T3"/>
                  </a:cxn>
                  <a:cxn ang="0">
                    <a:pos x="T4" y="T5"/>
                  </a:cxn>
                </a:cxnLst>
                <a:rect l="0" t="0" r="r" b="b"/>
                <a:pathLst>
                  <a:path w="6" h="3">
                    <a:moveTo>
                      <a:pt x="4" y="1"/>
                    </a:moveTo>
                    <a:cubicBezTo>
                      <a:pt x="3" y="0"/>
                      <a:pt x="0" y="2"/>
                      <a:pt x="1" y="2"/>
                    </a:cubicBezTo>
                    <a:cubicBezTo>
                      <a:pt x="2" y="3"/>
                      <a:pt x="6" y="1"/>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8" name="Freeform 607">
                <a:extLst>
                  <a:ext uri="{FF2B5EF4-FFF2-40B4-BE49-F238E27FC236}">
                    <a16:creationId xmlns:a16="http://schemas.microsoft.com/office/drawing/2014/main" xmlns="" id="{51AA9C7A-6BD0-A643-992F-FE5BF6779AF7}"/>
                  </a:ext>
                </a:extLst>
              </p:cNvPr>
              <p:cNvSpPr>
                <a:spLocks/>
              </p:cNvSpPr>
              <p:nvPr/>
            </p:nvSpPr>
            <p:spPr bwMode="auto">
              <a:xfrm>
                <a:off x="4805282" y="5815671"/>
                <a:ext cx="47770" cy="38227"/>
              </a:xfrm>
              <a:custGeom>
                <a:avLst/>
                <a:gdLst>
                  <a:gd name="T0" fmla="*/ 4 w 5"/>
                  <a:gd name="T1" fmla="*/ 1 h 4"/>
                  <a:gd name="T2" fmla="*/ 1 w 5"/>
                  <a:gd name="T3" fmla="*/ 4 h 4"/>
                  <a:gd name="T4" fmla="*/ 4 w 5"/>
                  <a:gd name="T5" fmla="*/ 1 h 4"/>
                </a:gdLst>
                <a:ahLst/>
                <a:cxnLst>
                  <a:cxn ang="0">
                    <a:pos x="T0" y="T1"/>
                  </a:cxn>
                  <a:cxn ang="0">
                    <a:pos x="T2" y="T3"/>
                  </a:cxn>
                  <a:cxn ang="0">
                    <a:pos x="T4" y="T5"/>
                  </a:cxn>
                </a:cxnLst>
                <a:rect l="0" t="0" r="r" b="b"/>
                <a:pathLst>
                  <a:path w="5" h="4">
                    <a:moveTo>
                      <a:pt x="4" y="1"/>
                    </a:moveTo>
                    <a:cubicBezTo>
                      <a:pt x="3" y="0"/>
                      <a:pt x="0" y="4"/>
                      <a:pt x="1" y="4"/>
                    </a:cubicBezTo>
                    <a:cubicBezTo>
                      <a:pt x="1" y="4"/>
                      <a:pt x="5" y="1"/>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9" name="Freeform 608">
                <a:extLst>
                  <a:ext uri="{FF2B5EF4-FFF2-40B4-BE49-F238E27FC236}">
                    <a16:creationId xmlns:a16="http://schemas.microsoft.com/office/drawing/2014/main" xmlns="" id="{B3684E6A-B03A-3941-BF02-351E0331F1BD}"/>
                  </a:ext>
                </a:extLst>
              </p:cNvPr>
              <p:cNvSpPr>
                <a:spLocks/>
              </p:cNvSpPr>
              <p:nvPr/>
            </p:nvSpPr>
            <p:spPr bwMode="auto">
              <a:xfrm>
                <a:off x="4872164" y="5806113"/>
                <a:ext cx="9556" cy="9558"/>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0"/>
                      <a:pt x="0" y="0"/>
                      <a:pt x="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0" name="Freeform 609">
                <a:extLst>
                  <a:ext uri="{FF2B5EF4-FFF2-40B4-BE49-F238E27FC236}">
                    <a16:creationId xmlns:a16="http://schemas.microsoft.com/office/drawing/2014/main" xmlns="" id="{1CD16CF9-B087-0648-A565-31A2366BC978}"/>
                  </a:ext>
                </a:extLst>
              </p:cNvPr>
              <p:cNvSpPr>
                <a:spLocks/>
              </p:cNvSpPr>
              <p:nvPr/>
            </p:nvSpPr>
            <p:spPr bwMode="auto">
              <a:xfrm>
                <a:off x="3919931" y="5815671"/>
                <a:ext cx="63695" cy="57338"/>
              </a:xfrm>
              <a:custGeom>
                <a:avLst/>
                <a:gdLst>
                  <a:gd name="T0" fmla="*/ 5 w 7"/>
                  <a:gd name="T1" fmla="*/ 2 h 6"/>
                  <a:gd name="T2" fmla="*/ 1 w 7"/>
                  <a:gd name="T3" fmla="*/ 2 h 6"/>
                  <a:gd name="T4" fmla="*/ 5 w 7"/>
                  <a:gd name="T5" fmla="*/ 2 h 6"/>
                  <a:gd name="T6" fmla="*/ 5 w 7"/>
                  <a:gd name="T7" fmla="*/ 2 h 6"/>
                </a:gdLst>
                <a:ahLst/>
                <a:cxnLst>
                  <a:cxn ang="0">
                    <a:pos x="T0" y="T1"/>
                  </a:cxn>
                  <a:cxn ang="0">
                    <a:pos x="T2" y="T3"/>
                  </a:cxn>
                  <a:cxn ang="0">
                    <a:pos x="T4" y="T5"/>
                  </a:cxn>
                  <a:cxn ang="0">
                    <a:pos x="T6" y="T7"/>
                  </a:cxn>
                </a:cxnLst>
                <a:rect l="0" t="0" r="r" b="b"/>
                <a:pathLst>
                  <a:path w="7" h="6">
                    <a:moveTo>
                      <a:pt x="5" y="2"/>
                    </a:moveTo>
                    <a:cubicBezTo>
                      <a:pt x="7" y="0"/>
                      <a:pt x="2" y="0"/>
                      <a:pt x="1" y="2"/>
                    </a:cubicBezTo>
                    <a:cubicBezTo>
                      <a:pt x="0" y="3"/>
                      <a:pt x="4" y="5"/>
                      <a:pt x="5" y="2"/>
                    </a:cubicBezTo>
                    <a:cubicBezTo>
                      <a:pt x="6" y="1"/>
                      <a:pt x="3" y="6"/>
                      <a:pt x="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1" name="Freeform 610">
                <a:extLst>
                  <a:ext uri="{FF2B5EF4-FFF2-40B4-BE49-F238E27FC236}">
                    <a16:creationId xmlns:a16="http://schemas.microsoft.com/office/drawing/2014/main" xmlns="" id="{97B2CF4C-D565-F34C-8E9F-AFD412A6B389}"/>
                  </a:ext>
                </a:extLst>
              </p:cNvPr>
              <p:cNvSpPr>
                <a:spLocks/>
              </p:cNvSpPr>
              <p:nvPr/>
            </p:nvSpPr>
            <p:spPr bwMode="auto">
              <a:xfrm>
                <a:off x="17661981" y="9138193"/>
                <a:ext cx="19109" cy="9558"/>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1"/>
                      <a:pt x="0" y="0"/>
                      <a:pt x="0" y="0"/>
                    </a:cubicBezTo>
                    <a:cubicBezTo>
                      <a:pt x="1" y="0"/>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2" name="Freeform 611">
                <a:extLst>
                  <a:ext uri="{FF2B5EF4-FFF2-40B4-BE49-F238E27FC236}">
                    <a16:creationId xmlns:a16="http://schemas.microsoft.com/office/drawing/2014/main" xmlns="" id="{00638CE1-676D-5049-8561-C4B10F2CC16B}"/>
                  </a:ext>
                </a:extLst>
              </p:cNvPr>
              <p:cNvSpPr>
                <a:spLocks/>
              </p:cNvSpPr>
              <p:nvPr/>
            </p:nvSpPr>
            <p:spPr bwMode="auto">
              <a:xfrm>
                <a:off x="17540962" y="9119079"/>
                <a:ext cx="19109" cy="19114"/>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2" y="1"/>
                      <a:pt x="0" y="2"/>
                      <a:pt x="0" y="1"/>
                    </a:cubicBezTo>
                    <a:cubicBezTo>
                      <a:pt x="0" y="0"/>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3" name="Freeform 612">
                <a:extLst>
                  <a:ext uri="{FF2B5EF4-FFF2-40B4-BE49-F238E27FC236}">
                    <a16:creationId xmlns:a16="http://schemas.microsoft.com/office/drawing/2014/main" xmlns="" id="{A7B29EEA-7968-5347-9EE0-DB73D560BF4A}"/>
                  </a:ext>
                </a:extLst>
              </p:cNvPr>
              <p:cNvSpPr>
                <a:spLocks/>
              </p:cNvSpPr>
              <p:nvPr/>
            </p:nvSpPr>
            <p:spPr bwMode="auto">
              <a:xfrm>
                <a:off x="17961345" y="10785121"/>
                <a:ext cx="63695" cy="47785"/>
              </a:xfrm>
              <a:custGeom>
                <a:avLst/>
                <a:gdLst>
                  <a:gd name="T0" fmla="*/ 6 w 7"/>
                  <a:gd name="T1" fmla="*/ 2 h 5"/>
                  <a:gd name="T2" fmla="*/ 1 w 7"/>
                  <a:gd name="T3" fmla="*/ 2 h 5"/>
                  <a:gd name="T4" fmla="*/ 6 w 7"/>
                  <a:gd name="T5" fmla="*/ 2 h 5"/>
                </a:gdLst>
                <a:ahLst/>
                <a:cxnLst>
                  <a:cxn ang="0">
                    <a:pos x="T0" y="T1"/>
                  </a:cxn>
                  <a:cxn ang="0">
                    <a:pos x="T2" y="T3"/>
                  </a:cxn>
                  <a:cxn ang="0">
                    <a:pos x="T4" y="T5"/>
                  </a:cxn>
                </a:cxnLst>
                <a:rect l="0" t="0" r="r" b="b"/>
                <a:pathLst>
                  <a:path w="7" h="5">
                    <a:moveTo>
                      <a:pt x="6" y="2"/>
                    </a:moveTo>
                    <a:cubicBezTo>
                      <a:pt x="7" y="0"/>
                      <a:pt x="0" y="1"/>
                      <a:pt x="1" y="2"/>
                    </a:cubicBezTo>
                    <a:cubicBezTo>
                      <a:pt x="1" y="3"/>
                      <a:pt x="5" y="5"/>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4" name="Rectangle 613">
                <a:extLst>
                  <a:ext uri="{FF2B5EF4-FFF2-40B4-BE49-F238E27FC236}">
                    <a16:creationId xmlns:a16="http://schemas.microsoft.com/office/drawing/2014/main" xmlns="" id="{3D681A85-CD6E-7B49-B9F8-A66DDE2A6CE6}"/>
                  </a:ext>
                </a:extLst>
              </p:cNvPr>
              <p:cNvSpPr>
                <a:spLocks noChangeArrowheads="1"/>
              </p:cNvSpPr>
              <p:nvPr/>
            </p:nvSpPr>
            <p:spPr bwMode="auto">
              <a:xfrm>
                <a:off x="12451788" y="5197675"/>
                <a:ext cx="3187" cy="3188"/>
              </a:xfrm>
              <a:prstGeom prst="rect">
                <a:avLst/>
              </a:pr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5" name="Freeform 614">
                <a:extLst>
                  <a:ext uri="{FF2B5EF4-FFF2-40B4-BE49-F238E27FC236}">
                    <a16:creationId xmlns:a16="http://schemas.microsoft.com/office/drawing/2014/main" xmlns="" id="{8097F6F2-DCE2-B741-9F75-29692ACF49F8}"/>
                  </a:ext>
                </a:extLst>
              </p:cNvPr>
              <p:cNvSpPr>
                <a:spLocks/>
              </p:cNvSpPr>
              <p:nvPr/>
            </p:nvSpPr>
            <p:spPr bwMode="auto">
              <a:xfrm>
                <a:off x="9257516" y="10504795"/>
                <a:ext cx="95541" cy="82827"/>
              </a:xfrm>
              <a:custGeom>
                <a:avLst/>
                <a:gdLst>
                  <a:gd name="T0" fmla="*/ 4 w 10"/>
                  <a:gd name="T1" fmla="*/ 4 h 9"/>
                  <a:gd name="T2" fmla="*/ 0 w 10"/>
                  <a:gd name="T3" fmla="*/ 8 h 9"/>
                  <a:gd name="T4" fmla="*/ 2 w 10"/>
                  <a:gd name="T5" fmla="*/ 8 h 9"/>
                  <a:gd name="T6" fmla="*/ 5 w 10"/>
                  <a:gd name="T7" fmla="*/ 5 h 9"/>
                  <a:gd name="T8" fmla="*/ 8 w 10"/>
                  <a:gd name="T9" fmla="*/ 0 h 9"/>
                  <a:gd name="T10" fmla="*/ 4 w 10"/>
                  <a:gd name="T11" fmla="*/ 4 h 9"/>
                  <a:gd name="T12" fmla="*/ 4 w 10"/>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10" h="9">
                    <a:moveTo>
                      <a:pt x="4" y="4"/>
                    </a:moveTo>
                    <a:cubicBezTo>
                      <a:pt x="4" y="5"/>
                      <a:pt x="1" y="7"/>
                      <a:pt x="0" y="8"/>
                    </a:cubicBezTo>
                    <a:cubicBezTo>
                      <a:pt x="0" y="9"/>
                      <a:pt x="2" y="8"/>
                      <a:pt x="2" y="8"/>
                    </a:cubicBezTo>
                    <a:cubicBezTo>
                      <a:pt x="3" y="7"/>
                      <a:pt x="4" y="6"/>
                      <a:pt x="5" y="5"/>
                    </a:cubicBezTo>
                    <a:cubicBezTo>
                      <a:pt x="6" y="4"/>
                      <a:pt x="10" y="0"/>
                      <a:pt x="8" y="0"/>
                    </a:cubicBezTo>
                    <a:cubicBezTo>
                      <a:pt x="7" y="0"/>
                      <a:pt x="4" y="3"/>
                      <a:pt x="4" y="4"/>
                    </a:cubicBezTo>
                    <a:cubicBezTo>
                      <a:pt x="4" y="5"/>
                      <a:pt x="4" y="3"/>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6" name="Freeform 615">
                <a:extLst>
                  <a:ext uri="{FF2B5EF4-FFF2-40B4-BE49-F238E27FC236}">
                    <a16:creationId xmlns:a16="http://schemas.microsoft.com/office/drawing/2014/main" xmlns="" id="{7C0E6F61-0316-6541-9EE0-0635EF90C16B}"/>
                  </a:ext>
                </a:extLst>
              </p:cNvPr>
              <p:cNvSpPr>
                <a:spLocks/>
              </p:cNvSpPr>
              <p:nvPr/>
            </p:nvSpPr>
            <p:spPr bwMode="auto">
              <a:xfrm>
                <a:off x="7821211" y="6733109"/>
                <a:ext cx="66879" cy="28672"/>
              </a:xfrm>
              <a:custGeom>
                <a:avLst/>
                <a:gdLst>
                  <a:gd name="T0" fmla="*/ 7 w 7"/>
                  <a:gd name="T1" fmla="*/ 1 h 3"/>
                  <a:gd name="T2" fmla="*/ 1 w 7"/>
                  <a:gd name="T3" fmla="*/ 0 h 3"/>
                  <a:gd name="T4" fmla="*/ 7 w 7"/>
                  <a:gd name="T5" fmla="*/ 1 h 3"/>
                </a:gdLst>
                <a:ahLst/>
                <a:cxnLst>
                  <a:cxn ang="0">
                    <a:pos x="T0" y="T1"/>
                  </a:cxn>
                  <a:cxn ang="0">
                    <a:pos x="T2" y="T3"/>
                  </a:cxn>
                  <a:cxn ang="0">
                    <a:pos x="T4" y="T5"/>
                  </a:cxn>
                </a:cxnLst>
                <a:rect l="0" t="0" r="r" b="b"/>
                <a:pathLst>
                  <a:path w="7" h="3">
                    <a:moveTo>
                      <a:pt x="7" y="1"/>
                    </a:moveTo>
                    <a:cubicBezTo>
                      <a:pt x="7" y="0"/>
                      <a:pt x="0" y="0"/>
                      <a:pt x="1" y="0"/>
                    </a:cubicBezTo>
                    <a:cubicBezTo>
                      <a:pt x="2" y="0"/>
                      <a:pt x="6" y="3"/>
                      <a:pt x="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7" name="Freeform 616">
                <a:extLst>
                  <a:ext uri="{FF2B5EF4-FFF2-40B4-BE49-F238E27FC236}">
                    <a16:creationId xmlns:a16="http://schemas.microsoft.com/office/drawing/2014/main" xmlns="" id="{1FB21FD9-FBD4-594B-9528-84B366686861}"/>
                  </a:ext>
                </a:extLst>
              </p:cNvPr>
              <p:cNvSpPr>
                <a:spLocks/>
              </p:cNvSpPr>
              <p:nvPr/>
            </p:nvSpPr>
            <p:spPr bwMode="auto">
              <a:xfrm>
                <a:off x="8483629" y="11766268"/>
                <a:ext cx="168791" cy="149721"/>
              </a:xfrm>
              <a:custGeom>
                <a:avLst/>
                <a:gdLst>
                  <a:gd name="T0" fmla="*/ 17 w 18"/>
                  <a:gd name="T1" fmla="*/ 14 h 16"/>
                  <a:gd name="T2" fmla="*/ 8 w 18"/>
                  <a:gd name="T3" fmla="*/ 9 h 16"/>
                  <a:gd name="T4" fmla="*/ 4 w 18"/>
                  <a:gd name="T5" fmla="*/ 5 h 16"/>
                  <a:gd name="T6" fmla="*/ 1 w 18"/>
                  <a:gd name="T7" fmla="*/ 3 h 16"/>
                  <a:gd name="T8" fmla="*/ 2 w 18"/>
                  <a:gd name="T9" fmla="*/ 2 h 16"/>
                  <a:gd name="T10" fmla="*/ 0 w 18"/>
                  <a:gd name="T11" fmla="*/ 0 h 16"/>
                  <a:gd name="T12" fmla="*/ 0 w 18"/>
                  <a:gd name="T13" fmla="*/ 14 h 16"/>
                  <a:gd name="T14" fmla="*/ 7 w 18"/>
                  <a:gd name="T15" fmla="*/ 15 h 16"/>
                  <a:gd name="T16" fmla="*/ 10 w 18"/>
                  <a:gd name="T17" fmla="*/ 16 h 16"/>
                  <a:gd name="T18" fmla="*/ 13 w 18"/>
                  <a:gd name="T19" fmla="*/ 15 h 16"/>
                  <a:gd name="T20" fmla="*/ 18 w 18"/>
                  <a:gd name="T21" fmla="*/ 14 h 16"/>
                  <a:gd name="T22" fmla="*/ 17 w 18"/>
                  <a:gd name="T2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6">
                    <a:moveTo>
                      <a:pt x="17" y="14"/>
                    </a:moveTo>
                    <a:cubicBezTo>
                      <a:pt x="13" y="14"/>
                      <a:pt x="11" y="11"/>
                      <a:pt x="8" y="9"/>
                    </a:cubicBezTo>
                    <a:cubicBezTo>
                      <a:pt x="7" y="7"/>
                      <a:pt x="5" y="6"/>
                      <a:pt x="4" y="5"/>
                    </a:cubicBezTo>
                    <a:cubicBezTo>
                      <a:pt x="3" y="5"/>
                      <a:pt x="1" y="4"/>
                      <a:pt x="1" y="3"/>
                    </a:cubicBezTo>
                    <a:cubicBezTo>
                      <a:pt x="1" y="3"/>
                      <a:pt x="2" y="3"/>
                      <a:pt x="2" y="2"/>
                    </a:cubicBezTo>
                    <a:cubicBezTo>
                      <a:pt x="3" y="2"/>
                      <a:pt x="1" y="0"/>
                      <a:pt x="0" y="0"/>
                    </a:cubicBezTo>
                    <a:cubicBezTo>
                      <a:pt x="0" y="5"/>
                      <a:pt x="0" y="10"/>
                      <a:pt x="0" y="14"/>
                    </a:cubicBezTo>
                    <a:cubicBezTo>
                      <a:pt x="0" y="15"/>
                      <a:pt x="6" y="15"/>
                      <a:pt x="7" y="15"/>
                    </a:cubicBezTo>
                    <a:cubicBezTo>
                      <a:pt x="8" y="15"/>
                      <a:pt x="9" y="15"/>
                      <a:pt x="10" y="16"/>
                    </a:cubicBezTo>
                    <a:cubicBezTo>
                      <a:pt x="12" y="16"/>
                      <a:pt x="12" y="16"/>
                      <a:pt x="13" y="15"/>
                    </a:cubicBezTo>
                    <a:cubicBezTo>
                      <a:pt x="14" y="15"/>
                      <a:pt x="18" y="15"/>
                      <a:pt x="18" y="14"/>
                    </a:cubicBezTo>
                    <a:cubicBezTo>
                      <a:pt x="18" y="14"/>
                      <a:pt x="18" y="13"/>
                      <a:pt x="17"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8" name="Freeform 617">
                <a:extLst>
                  <a:ext uri="{FF2B5EF4-FFF2-40B4-BE49-F238E27FC236}">
                    <a16:creationId xmlns:a16="http://schemas.microsoft.com/office/drawing/2014/main" xmlns="" id="{36052ECD-C0A9-0E42-96CE-2BD7884B5DCF}"/>
                  </a:ext>
                </a:extLst>
              </p:cNvPr>
              <p:cNvSpPr>
                <a:spLocks/>
              </p:cNvSpPr>
              <p:nvPr/>
            </p:nvSpPr>
            <p:spPr bwMode="auto">
              <a:xfrm>
                <a:off x="8305288" y="11747159"/>
                <a:ext cx="280256" cy="216615"/>
              </a:xfrm>
              <a:custGeom>
                <a:avLst/>
                <a:gdLst>
                  <a:gd name="T0" fmla="*/ 19 w 30"/>
                  <a:gd name="T1" fmla="*/ 17 h 23"/>
                  <a:gd name="T2" fmla="*/ 19 w 30"/>
                  <a:gd name="T3" fmla="*/ 7 h 23"/>
                  <a:gd name="T4" fmla="*/ 19 w 30"/>
                  <a:gd name="T5" fmla="*/ 3 h 23"/>
                  <a:gd name="T6" fmla="*/ 15 w 30"/>
                  <a:gd name="T7" fmla="*/ 1 h 23"/>
                  <a:gd name="T8" fmla="*/ 12 w 30"/>
                  <a:gd name="T9" fmla="*/ 3 h 23"/>
                  <a:gd name="T10" fmla="*/ 13 w 30"/>
                  <a:gd name="T11" fmla="*/ 6 h 23"/>
                  <a:gd name="T12" fmla="*/ 15 w 30"/>
                  <a:gd name="T13" fmla="*/ 6 h 23"/>
                  <a:gd name="T14" fmla="*/ 14 w 30"/>
                  <a:gd name="T15" fmla="*/ 8 h 23"/>
                  <a:gd name="T16" fmla="*/ 13 w 30"/>
                  <a:gd name="T17" fmla="*/ 11 h 23"/>
                  <a:gd name="T18" fmla="*/ 16 w 30"/>
                  <a:gd name="T19" fmla="*/ 13 h 23"/>
                  <a:gd name="T20" fmla="*/ 12 w 30"/>
                  <a:gd name="T21" fmla="*/ 13 h 23"/>
                  <a:gd name="T22" fmla="*/ 9 w 30"/>
                  <a:gd name="T23" fmla="*/ 12 h 23"/>
                  <a:gd name="T24" fmla="*/ 10 w 30"/>
                  <a:gd name="T25" fmla="*/ 12 h 23"/>
                  <a:gd name="T26" fmla="*/ 10 w 30"/>
                  <a:gd name="T27" fmla="*/ 9 h 23"/>
                  <a:gd name="T28" fmla="*/ 8 w 30"/>
                  <a:gd name="T29" fmla="*/ 11 h 23"/>
                  <a:gd name="T30" fmla="*/ 5 w 30"/>
                  <a:gd name="T31" fmla="*/ 11 h 23"/>
                  <a:gd name="T32" fmla="*/ 0 w 30"/>
                  <a:gd name="T33" fmla="*/ 12 h 23"/>
                  <a:gd name="T34" fmla="*/ 2 w 30"/>
                  <a:gd name="T35" fmla="*/ 12 h 23"/>
                  <a:gd name="T36" fmla="*/ 3 w 30"/>
                  <a:gd name="T37" fmla="*/ 12 h 23"/>
                  <a:gd name="T38" fmla="*/ 5 w 30"/>
                  <a:gd name="T39" fmla="*/ 12 h 23"/>
                  <a:gd name="T40" fmla="*/ 6 w 30"/>
                  <a:gd name="T41" fmla="*/ 13 h 23"/>
                  <a:gd name="T42" fmla="*/ 4 w 30"/>
                  <a:gd name="T43" fmla="*/ 15 h 23"/>
                  <a:gd name="T44" fmla="*/ 6 w 30"/>
                  <a:gd name="T45" fmla="*/ 15 h 23"/>
                  <a:gd name="T46" fmla="*/ 8 w 30"/>
                  <a:gd name="T47" fmla="*/ 16 h 23"/>
                  <a:gd name="T48" fmla="*/ 7 w 30"/>
                  <a:gd name="T49" fmla="*/ 16 h 23"/>
                  <a:gd name="T50" fmla="*/ 10 w 30"/>
                  <a:gd name="T51" fmla="*/ 17 h 23"/>
                  <a:gd name="T52" fmla="*/ 12 w 30"/>
                  <a:gd name="T53" fmla="*/ 17 h 23"/>
                  <a:gd name="T54" fmla="*/ 17 w 30"/>
                  <a:gd name="T55" fmla="*/ 21 h 23"/>
                  <a:gd name="T56" fmla="*/ 16 w 30"/>
                  <a:gd name="T57" fmla="*/ 20 h 23"/>
                  <a:gd name="T58" fmla="*/ 23 w 30"/>
                  <a:gd name="T59" fmla="*/ 23 h 23"/>
                  <a:gd name="T60" fmla="*/ 19 w 30"/>
                  <a:gd name="T61" fmla="*/ 18 h 23"/>
                  <a:gd name="T62" fmla="*/ 24 w 30"/>
                  <a:gd name="T63" fmla="*/ 19 h 23"/>
                  <a:gd name="T64" fmla="*/ 30 w 30"/>
                  <a:gd name="T65" fmla="*/ 18 h 23"/>
                  <a:gd name="T66" fmla="*/ 19 w 30"/>
                  <a:gd name="T6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 h="23">
                    <a:moveTo>
                      <a:pt x="19" y="17"/>
                    </a:moveTo>
                    <a:cubicBezTo>
                      <a:pt x="19" y="13"/>
                      <a:pt x="19" y="10"/>
                      <a:pt x="19" y="7"/>
                    </a:cubicBezTo>
                    <a:cubicBezTo>
                      <a:pt x="19" y="6"/>
                      <a:pt x="19" y="4"/>
                      <a:pt x="19" y="3"/>
                    </a:cubicBezTo>
                    <a:cubicBezTo>
                      <a:pt x="19" y="2"/>
                      <a:pt x="16" y="0"/>
                      <a:pt x="15" y="1"/>
                    </a:cubicBezTo>
                    <a:cubicBezTo>
                      <a:pt x="14" y="2"/>
                      <a:pt x="12" y="1"/>
                      <a:pt x="12" y="3"/>
                    </a:cubicBezTo>
                    <a:cubicBezTo>
                      <a:pt x="11" y="5"/>
                      <a:pt x="9" y="7"/>
                      <a:pt x="13" y="6"/>
                    </a:cubicBezTo>
                    <a:cubicBezTo>
                      <a:pt x="13" y="6"/>
                      <a:pt x="15" y="6"/>
                      <a:pt x="15" y="6"/>
                    </a:cubicBezTo>
                    <a:cubicBezTo>
                      <a:pt x="16" y="6"/>
                      <a:pt x="14" y="8"/>
                      <a:pt x="14" y="8"/>
                    </a:cubicBezTo>
                    <a:cubicBezTo>
                      <a:pt x="13" y="8"/>
                      <a:pt x="11" y="10"/>
                      <a:pt x="13" y="11"/>
                    </a:cubicBezTo>
                    <a:cubicBezTo>
                      <a:pt x="13" y="12"/>
                      <a:pt x="16" y="12"/>
                      <a:pt x="16" y="13"/>
                    </a:cubicBezTo>
                    <a:cubicBezTo>
                      <a:pt x="16" y="13"/>
                      <a:pt x="12" y="13"/>
                      <a:pt x="12" y="13"/>
                    </a:cubicBezTo>
                    <a:cubicBezTo>
                      <a:pt x="11" y="13"/>
                      <a:pt x="9" y="12"/>
                      <a:pt x="9" y="12"/>
                    </a:cubicBezTo>
                    <a:cubicBezTo>
                      <a:pt x="9" y="12"/>
                      <a:pt x="10" y="13"/>
                      <a:pt x="10" y="12"/>
                    </a:cubicBezTo>
                    <a:cubicBezTo>
                      <a:pt x="10" y="11"/>
                      <a:pt x="11" y="10"/>
                      <a:pt x="10" y="9"/>
                    </a:cubicBezTo>
                    <a:cubicBezTo>
                      <a:pt x="10" y="9"/>
                      <a:pt x="8" y="11"/>
                      <a:pt x="8" y="11"/>
                    </a:cubicBezTo>
                    <a:cubicBezTo>
                      <a:pt x="7" y="12"/>
                      <a:pt x="6" y="11"/>
                      <a:pt x="5" y="11"/>
                    </a:cubicBezTo>
                    <a:cubicBezTo>
                      <a:pt x="4" y="11"/>
                      <a:pt x="0" y="10"/>
                      <a:pt x="0" y="12"/>
                    </a:cubicBezTo>
                    <a:cubicBezTo>
                      <a:pt x="0" y="13"/>
                      <a:pt x="2" y="12"/>
                      <a:pt x="2" y="12"/>
                    </a:cubicBezTo>
                    <a:cubicBezTo>
                      <a:pt x="3" y="11"/>
                      <a:pt x="2" y="12"/>
                      <a:pt x="3" y="12"/>
                    </a:cubicBezTo>
                    <a:cubicBezTo>
                      <a:pt x="4" y="13"/>
                      <a:pt x="4" y="11"/>
                      <a:pt x="5" y="12"/>
                    </a:cubicBezTo>
                    <a:cubicBezTo>
                      <a:pt x="5" y="12"/>
                      <a:pt x="6" y="13"/>
                      <a:pt x="6" y="13"/>
                    </a:cubicBezTo>
                    <a:cubicBezTo>
                      <a:pt x="6" y="13"/>
                      <a:pt x="2" y="14"/>
                      <a:pt x="4" y="15"/>
                    </a:cubicBezTo>
                    <a:cubicBezTo>
                      <a:pt x="5" y="16"/>
                      <a:pt x="6" y="14"/>
                      <a:pt x="6" y="15"/>
                    </a:cubicBezTo>
                    <a:cubicBezTo>
                      <a:pt x="7" y="15"/>
                      <a:pt x="8" y="16"/>
                      <a:pt x="8" y="16"/>
                    </a:cubicBezTo>
                    <a:cubicBezTo>
                      <a:pt x="8" y="16"/>
                      <a:pt x="8" y="16"/>
                      <a:pt x="7" y="16"/>
                    </a:cubicBezTo>
                    <a:cubicBezTo>
                      <a:pt x="7" y="17"/>
                      <a:pt x="9" y="17"/>
                      <a:pt x="10" y="17"/>
                    </a:cubicBezTo>
                    <a:cubicBezTo>
                      <a:pt x="11" y="17"/>
                      <a:pt x="11" y="15"/>
                      <a:pt x="12" y="17"/>
                    </a:cubicBezTo>
                    <a:cubicBezTo>
                      <a:pt x="12" y="17"/>
                      <a:pt x="16" y="22"/>
                      <a:pt x="17" y="21"/>
                    </a:cubicBezTo>
                    <a:cubicBezTo>
                      <a:pt x="17" y="21"/>
                      <a:pt x="16" y="20"/>
                      <a:pt x="16" y="20"/>
                    </a:cubicBezTo>
                    <a:cubicBezTo>
                      <a:pt x="16" y="19"/>
                      <a:pt x="22" y="23"/>
                      <a:pt x="23" y="23"/>
                    </a:cubicBezTo>
                    <a:cubicBezTo>
                      <a:pt x="23" y="22"/>
                      <a:pt x="19" y="19"/>
                      <a:pt x="19" y="18"/>
                    </a:cubicBezTo>
                    <a:cubicBezTo>
                      <a:pt x="20" y="18"/>
                      <a:pt x="24" y="19"/>
                      <a:pt x="24" y="19"/>
                    </a:cubicBezTo>
                    <a:cubicBezTo>
                      <a:pt x="26" y="19"/>
                      <a:pt x="28" y="19"/>
                      <a:pt x="30" y="18"/>
                    </a:cubicBezTo>
                    <a:cubicBezTo>
                      <a:pt x="27" y="16"/>
                      <a:pt x="23" y="17"/>
                      <a:pt x="19"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9" name="Freeform 618">
                <a:extLst>
                  <a:ext uri="{FF2B5EF4-FFF2-40B4-BE49-F238E27FC236}">
                    <a16:creationId xmlns:a16="http://schemas.microsoft.com/office/drawing/2014/main" xmlns="" id="{F6426A91-1925-AC40-97B6-20BDE4E0EB19}"/>
                  </a:ext>
                </a:extLst>
              </p:cNvPr>
              <p:cNvSpPr>
                <a:spLocks/>
              </p:cNvSpPr>
              <p:nvPr/>
            </p:nvSpPr>
            <p:spPr bwMode="auto">
              <a:xfrm>
                <a:off x="8260699" y="8501084"/>
                <a:ext cx="710194" cy="516057"/>
              </a:xfrm>
              <a:custGeom>
                <a:avLst/>
                <a:gdLst>
                  <a:gd name="T0" fmla="*/ 63 w 76"/>
                  <a:gd name="T1" fmla="*/ 28 h 55"/>
                  <a:gd name="T2" fmla="*/ 66 w 76"/>
                  <a:gd name="T3" fmla="*/ 24 h 55"/>
                  <a:gd name="T4" fmla="*/ 67 w 76"/>
                  <a:gd name="T5" fmla="*/ 22 h 55"/>
                  <a:gd name="T6" fmla="*/ 67 w 76"/>
                  <a:gd name="T7" fmla="*/ 18 h 55"/>
                  <a:gd name="T8" fmla="*/ 61 w 76"/>
                  <a:gd name="T9" fmla="*/ 15 h 55"/>
                  <a:gd name="T10" fmla="*/ 63 w 76"/>
                  <a:gd name="T11" fmla="*/ 14 h 55"/>
                  <a:gd name="T12" fmla="*/ 64 w 76"/>
                  <a:gd name="T13" fmla="*/ 11 h 55"/>
                  <a:gd name="T14" fmla="*/ 60 w 76"/>
                  <a:gd name="T15" fmla="*/ 9 h 55"/>
                  <a:gd name="T16" fmla="*/ 59 w 76"/>
                  <a:gd name="T17" fmla="*/ 8 h 55"/>
                  <a:gd name="T18" fmla="*/ 57 w 76"/>
                  <a:gd name="T19" fmla="*/ 9 h 55"/>
                  <a:gd name="T20" fmla="*/ 57 w 76"/>
                  <a:gd name="T21" fmla="*/ 7 h 55"/>
                  <a:gd name="T22" fmla="*/ 54 w 76"/>
                  <a:gd name="T23" fmla="*/ 8 h 55"/>
                  <a:gd name="T24" fmla="*/ 54 w 76"/>
                  <a:gd name="T25" fmla="*/ 6 h 55"/>
                  <a:gd name="T26" fmla="*/ 58 w 76"/>
                  <a:gd name="T27" fmla="*/ 5 h 55"/>
                  <a:gd name="T28" fmla="*/ 55 w 76"/>
                  <a:gd name="T29" fmla="*/ 4 h 55"/>
                  <a:gd name="T30" fmla="*/ 49 w 76"/>
                  <a:gd name="T31" fmla="*/ 4 h 55"/>
                  <a:gd name="T32" fmla="*/ 44 w 76"/>
                  <a:gd name="T33" fmla="*/ 7 h 55"/>
                  <a:gd name="T34" fmla="*/ 38 w 76"/>
                  <a:gd name="T35" fmla="*/ 5 h 55"/>
                  <a:gd name="T36" fmla="*/ 29 w 76"/>
                  <a:gd name="T37" fmla="*/ 5 h 55"/>
                  <a:gd name="T38" fmla="*/ 26 w 76"/>
                  <a:gd name="T39" fmla="*/ 2 h 55"/>
                  <a:gd name="T40" fmla="*/ 20 w 76"/>
                  <a:gd name="T41" fmla="*/ 0 h 55"/>
                  <a:gd name="T42" fmla="*/ 11 w 76"/>
                  <a:gd name="T43" fmla="*/ 4 h 55"/>
                  <a:gd name="T44" fmla="*/ 13 w 76"/>
                  <a:gd name="T45" fmla="*/ 12 h 55"/>
                  <a:gd name="T46" fmla="*/ 8 w 76"/>
                  <a:gd name="T47" fmla="*/ 8 h 55"/>
                  <a:gd name="T48" fmla="*/ 10 w 76"/>
                  <a:gd name="T49" fmla="*/ 5 h 55"/>
                  <a:gd name="T50" fmla="*/ 8 w 76"/>
                  <a:gd name="T51" fmla="*/ 1 h 55"/>
                  <a:gd name="T52" fmla="*/ 4 w 76"/>
                  <a:gd name="T53" fmla="*/ 7 h 55"/>
                  <a:gd name="T54" fmla="*/ 3 w 76"/>
                  <a:gd name="T55" fmla="*/ 12 h 55"/>
                  <a:gd name="T56" fmla="*/ 5 w 76"/>
                  <a:gd name="T57" fmla="*/ 13 h 55"/>
                  <a:gd name="T58" fmla="*/ 7 w 76"/>
                  <a:gd name="T59" fmla="*/ 16 h 55"/>
                  <a:gd name="T60" fmla="*/ 10 w 76"/>
                  <a:gd name="T61" fmla="*/ 23 h 55"/>
                  <a:gd name="T62" fmla="*/ 13 w 76"/>
                  <a:gd name="T63" fmla="*/ 23 h 55"/>
                  <a:gd name="T64" fmla="*/ 15 w 76"/>
                  <a:gd name="T65" fmla="*/ 22 h 55"/>
                  <a:gd name="T66" fmla="*/ 21 w 76"/>
                  <a:gd name="T67" fmla="*/ 27 h 55"/>
                  <a:gd name="T68" fmla="*/ 23 w 76"/>
                  <a:gd name="T69" fmla="*/ 27 h 55"/>
                  <a:gd name="T70" fmla="*/ 26 w 76"/>
                  <a:gd name="T71" fmla="*/ 27 h 55"/>
                  <a:gd name="T72" fmla="*/ 31 w 76"/>
                  <a:gd name="T73" fmla="*/ 29 h 55"/>
                  <a:gd name="T74" fmla="*/ 31 w 76"/>
                  <a:gd name="T75" fmla="*/ 38 h 55"/>
                  <a:gd name="T76" fmla="*/ 32 w 76"/>
                  <a:gd name="T77" fmla="*/ 41 h 55"/>
                  <a:gd name="T78" fmla="*/ 30 w 76"/>
                  <a:gd name="T79" fmla="*/ 44 h 55"/>
                  <a:gd name="T80" fmla="*/ 40 w 76"/>
                  <a:gd name="T81" fmla="*/ 53 h 55"/>
                  <a:gd name="T82" fmla="*/ 42 w 76"/>
                  <a:gd name="T83" fmla="*/ 54 h 55"/>
                  <a:gd name="T84" fmla="*/ 45 w 76"/>
                  <a:gd name="T85" fmla="*/ 52 h 55"/>
                  <a:gd name="T86" fmla="*/ 51 w 76"/>
                  <a:gd name="T87" fmla="*/ 47 h 55"/>
                  <a:gd name="T88" fmla="*/ 49 w 76"/>
                  <a:gd name="T89" fmla="*/ 44 h 55"/>
                  <a:gd name="T90" fmla="*/ 48 w 76"/>
                  <a:gd name="T91" fmla="*/ 41 h 55"/>
                  <a:gd name="T92" fmla="*/ 45 w 76"/>
                  <a:gd name="T93" fmla="*/ 38 h 55"/>
                  <a:gd name="T94" fmla="*/ 52 w 76"/>
                  <a:gd name="T95" fmla="*/ 38 h 55"/>
                  <a:gd name="T96" fmla="*/ 54 w 76"/>
                  <a:gd name="T97" fmla="*/ 40 h 55"/>
                  <a:gd name="T98" fmla="*/ 56 w 76"/>
                  <a:gd name="T99" fmla="*/ 38 h 55"/>
                  <a:gd name="T100" fmla="*/ 62 w 76"/>
                  <a:gd name="T101" fmla="*/ 36 h 55"/>
                  <a:gd name="T102" fmla="*/ 67 w 76"/>
                  <a:gd name="T103" fmla="*/ 33 h 55"/>
                  <a:gd name="T104" fmla="*/ 63 w 76"/>
                  <a:gd name="T10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 h="55">
                    <a:moveTo>
                      <a:pt x="63" y="28"/>
                    </a:moveTo>
                    <a:cubicBezTo>
                      <a:pt x="63" y="26"/>
                      <a:pt x="63" y="25"/>
                      <a:pt x="66" y="24"/>
                    </a:cubicBezTo>
                    <a:cubicBezTo>
                      <a:pt x="66" y="23"/>
                      <a:pt x="68" y="23"/>
                      <a:pt x="67" y="22"/>
                    </a:cubicBezTo>
                    <a:cubicBezTo>
                      <a:pt x="66" y="21"/>
                      <a:pt x="65" y="19"/>
                      <a:pt x="67" y="18"/>
                    </a:cubicBezTo>
                    <a:cubicBezTo>
                      <a:pt x="76" y="14"/>
                      <a:pt x="61" y="15"/>
                      <a:pt x="61" y="15"/>
                    </a:cubicBezTo>
                    <a:cubicBezTo>
                      <a:pt x="61" y="14"/>
                      <a:pt x="62" y="14"/>
                      <a:pt x="63" y="14"/>
                    </a:cubicBezTo>
                    <a:cubicBezTo>
                      <a:pt x="64" y="14"/>
                      <a:pt x="64" y="12"/>
                      <a:pt x="64" y="11"/>
                    </a:cubicBezTo>
                    <a:cubicBezTo>
                      <a:pt x="64" y="10"/>
                      <a:pt x="60" y="8"/>
                      <a:pt x="60" y="9"/>
                    </a:cubicBezTo>
                    <a:cubicBezTo>
                      <a:pt x="60" y="10"/>
                      <a:pt x="59" y="8"/>
                      <a:pt x="59" y="8"/>
                    </a:cubicBezTo>
                    <a:cubicBezTo>
                      <a:pt x="58" y="8"/>
                      <a:pt x="58" y="10"/>
                      <a:pt x="57" y="9"/>
                    </a:cubicBezTo>
                    <a:cubicBezTo>
                      <a:pt x="57" y="9"/>
                      <a:pt x="57" y="8"/>
                      <a:pt x="57" y="7"/>
                    </a:cubicBezTo>
                    <a:cubicBezTo>
                      <a:pt x="56" y="6"/>
                      <a:pt x="55" y="8"/>
                      <a:pt x="54" y="8"/>
                    </a:cubicBezTo>
                    <a:cubicBezTo>
                      <a:pt x="54" y="8"/>
                      <a:pt x="54" y="6"/>
                      <a:pt x="54" y="6"/>
                    </a:cubicBezTo>
                    <a:cubicBezTo>
                      <a:pt x="54" y="4"/>
                      <a:pt x="57" y="5"/>
                      <a:pt x="58" y="5"/>
                    </a:cubicBezTo>
                    <a:cubicBezTo>
                      <a:pt x="59" y="4"/>
                      <a:pt x="55" y="4"/>
                      <a:pt x="55" y="4"/>
                    </a:cubicBezTo>
                    <a:cubicBezTo>
                      <a:pt x="53" y="4"/>
                      <a:pt x="51" y="3"/>
                      <a:pt x="49" y="4"/>
                    </a:cubicBezTo>
                    <a:cubicBezTo>
                      <a:pt x="47" y="5"/>
                      <a:pt x="46" y="8"/>
                      <a:pt x="44" y="7"/>
                    </a:cubicBezTo>
                    <a:cubicBezTo>
                      <a:pt x="41" y="7"/>
                      <a:pt x="40" y="7"/>
                      <a:pt x="38" y="5"/>
                    </a:cubicBezTo>
                    <a:cubicBezTo>
                      <a:pt x="36" y="3"/>
                      <a:pt x="32" y="5"/>
                      <a:pt x="29" y="5"/>
                    </a:cubicBezTo>
                    <a:cubicBezTo>
                      <a:pt x="27" y="5"/>
                      <a:pt x="27" y="4"/>
                      <a:pt x="26" y="2"/>
                    </a:cubicBezTo>
                    <a:cubicBezTo>
                      <a:pt x="25" y="0"/>
                      <a:pt x="23" y="0"/>
                      <a:pt x="20" y="0"/>
                    </a:cubicBezTo>
                    <a:cubicBezTo>
                      <a:pt x="19" y="0"/>
                      <a:pt x="11" y="1"/>
                      <a:pt x="11" y="4"/>
                    </a:cubicBezTo>
                    <a:cubicBezTo>
                      <a:pt x="11" y="7"/>
                      <a:pt x="15" y="8"/>
                      <a:pt x="13" y="12"/>
                    </a:cubicBezTo>
                    <a:cubicBezTo>
                      <a:pt x="11" y="14"/>
                      <a:pt x="7" y="10"/>
                      <a:pt x="8" y="8"/>
                    </a:cubicBezTo>
                    <a:cubicBezTo>
                      <a:pt x="8" y="7"/>
                      <a:pt x="10" y="6"/>
                      <a:pt x="10" y="5"/>
                    </a:cubicBezTo>
                    <a:cubicBezTo>
                      <a:pt x="11" y="3"/>
                      <a:pt x="8" y="2"/>
                      <a:pt x="8" y="1"/>
                    </a:cubicBezTo>
                    <a:cubicBezTo>
                      <a:pt x="5" y="3"/>
                      <a:pt x="4" y="4"/>
                      <a:pt x="4" y="7"/>
                    </a:cubicBezTo>
                    <a:cubicBezTo>
                      <a:pt x="3" y="8"/>
                      <a:pt x="0" y="12"/>
                      <a:pt x="3" y="12"/>
                    </a:cubicBezTo>
                    <a:cubicBezTo>
                      <a:pt x="3" y="12"/>
                      <a:pt x="4" y="12"/>
                      <a:pt x="5" y="13"/>
                    </a:cubicBezTo>
                    <a:cubicBezTo>
                      <a:pt x="5" y="14"/>
                      <a:pt x="6" y="15"/>
                      <a:pt x="7" y="16"/>
                    </a:cubicBezTo>
                    <a:cubicBezTo>
                      <a:pt x="9" y="18"/>
                      <a:pt x="5" y="22"/>
                      <a:pt x="10" y="23"/>
                    </a:cubicBezTo>
                    <a:cubicBezTo>
                      <a:pt x="10" y="23"/>
                      <a:pt x="12" y="23"/>
                      <a:pt x="13" y="23"/>
                    </a:cubicBezTo>
                    <a:cubicBezTo>
                      <a:pt x="14" y="23"/>
                      <a:pt x="14" y="22"/>
                      <a:pt x="15" y="22"/>
                    </a:cubicBezTo>
                    <a:cubicBezTo>
                      <a:pt x="18" y="22"/>
                      <a:pt x="19" y="25"/>
                      <a:pt x="21" y="27"/>
                    </a:cubicBezTo>
                    <a:cubicBezTo>
                      <a:pt x="21" y="27"/>
                      <a:pt x="22" y="28"/>
                      <a:pt x="23" y="27"/>
                    </a:cubicBezTo>
                    <a:cubicBezTo>
                      <a:pt x="23" y="26"/>
                      <a:pt x="24" y="27"/>
                      <a:pt x="26" y="27"/>
                    </a:cubicBezTo>
                    <a:cubicBezTo>
                      <a:pt x="28" y="28"/>
                      <a:pt x="33" y="25"/>
                      <a:pt x="31" y="29"/>
                    </a:cubicBezTo>
                    <a:cubicBezTo>
                      <a:pt x="29" y="32"/>
                      <a:pt x="29" y="35"/>
                      <a:pt x="31" y="38"/>
                    </a:cubicBezTo>
                    <a:cubicBezTo>
                      <a:pt x="31" y="39"/>
                      <a:pt x="32" y="40"/>
                      <a:pt x="32" y="41"/>
                    </a:cubicBezTo>
                    <a:cubicBezTo>
                      <a:pt x="32" y="42"/>
                      <a:pt x="29" y="43"/>
                      <a:pt x="30" y="44"/>
                    </a:cubicBezTo>
                    <a:cubicBezTo>
                      <a:pt x="33" y="47"/>
                      <a:pt x="34" y="55"/>
                      <a:pt x="40" y="53"/>
                    </a:cubicBezTo>
                    <a:cubicBezTo>
                      <a:pt x="41" y="53"/>
                      <a:pt x="41" y="54"/>
                      <a:pt x="42" y="54"/>
                    </a:cubicBezTo>
                    <a:cubicBezTo>
                      <a:pt x="43" y="54"/>
                      <a:pt x="44" y="53"/>
                      <a:pt x="45" y="52"/>
                    </a:cubicBezTo>
                    <a:cubicBezTo>
                      <a:pt x="47" y="51"/>
                      <a:pt x="48" y="49"/>
                      <a:pt x="51" y="47"/>
                    </a:cubicBezTo>
                    <a:cubicBezTo>
                      <a:pt x="53" y="46"/>
                      <a:pt x="49" y="46"/>
                      <a:pt x="49" y="44"/>
                    </a:cubicBezTo>
                    <a:cubicBezTo>
                      <a:pt x="49" y="43"/>
                      <a:pt x="48" y="42"/>
                      <a:pt x="48" y="41"/>
                    </a:cubicBezTo>
                    <a:cubicBezTo>
                      <a:pt x="48" y="40"/>
                      <a:pt x="45" y="39"/>
                      <a:pt x="45" y="38"/>
                    </a:cubicBezTo>
                    <a:cubicBezTo>
                      <a:pt x="45" y="37"/>
                      <a:pt x="51" y="38"/>
                      <a:pt x="52" y="38"/>
                    </a:cubicBezTo>
                    <a:cubicBezTo>
                      <a:pt x="54" y="38"/>
                      <a:pt x="53" y="39"/>
                      <a:pt x="54" y="40"/>
                    </a:cubicBezTo>
                    <a:cubicBezTo>
                      <a:pt x="55" y="40"/>
                      <a:pt x="55" y="38"/>
                      <a:pt x="56" y="38"/>
                    </a:cubicBezTo>
                    <a:cubicBezTo>
                      <a:pt x="57" y="37"/>
                      <a:pt x="60" y="37"/>
                      <a:pt x="62" y="36"/>
                    </a:cubicBezTo>
                    <a:cubicBezTo>
                      <a:pt x="63" y="35"/>
                      <a:pt x="65" y="34"/>
                      <a:pt x="67" y="33"/>
                    </a:cubicBezTo>
                    <a:cubicBezTo>
                      <a:pt x="66" y="31"/>
                      <a:pt x="63" y="30"/>
                      <a:pt x="63" y="2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0" name="Freeform 619">
                <a:extLst>
                  <a:ext uri="{FF2B5EF4-FFF2-40B4-BE49-F238E27FC236}">
                    <a16:creationId xmlns:a16="http://schemas.microsoft.com/office/drawing/2014/main" xmlns="" id="{0B3B1872-5F02-C94D-9D88-60674B2A5157}"/>
                  </a:ext>
                </a:extLst>
              </p:cNvPr>
              <p:cNvSpPr>
                <a:spLocks/>
              </p:cNvSpPr>
              <p:nvPr/>
            </p:nvSpPr>
            <p:spPr bwMode="auto">
              <a:xfrm>
                <a:off x="8830764" y="8641249"/>
                <a:ext cx="242036" cy="356781"/>
              </a:xfrm>
              <a:custGeom>
                <a:avLst/>
                <a:gdLst>
                  <a:gd name="T0" fmla="*/ 22 w 26"/>
                  <a:gd name="T1" fmla="*/ 29 h 38"/>
                  <a:gd name="T2" fmla="*/ 18 w 26"/>
                  <a:gd name="T3" fmla="*/ 21 h 38"/>
                  <a:gd name="T4" fmla="*/ 20 w 26"/>
                  <a:gd name="T5" fmla="*/ 18 h 38"/>
                  <a:gd name="T6" fmla="*/ 22 w 26"/>
                  <a:gd name="T7" fmla="*/ 15 h 38"/>
                  <a:gd name="T8" fmla="*/ 22 w 26"/>
                  <a:gd name="T9" fmla="*/ 13 h 38"/>
                  <a:gd name="T10" fmla="*/ 20 w 26"/>
                  <a:gd name="T11" fmla="*/ 11 h 38"/>
                  <a:gd name="T12" fmla="*/ 16 w 26"/>
                  <a:gd name="T13" fmla="*/ 7 h 38"/>
                  <a:gd name="T14" fmla="*/ 9 w 26"/>
                  <a:gd name="T15" fmla="*/ 0 h 38"/>
                  <a:gd name="T16" fmla="*/ 5 w 26"/>
                  <a:gd name="T17" fmla="*/ 5 h 38"/>
                  <a:gd name="T18" fmla="*/ 6 w 26"/>
                  <a:gd name="T19" fmla="*/ 8 h 38"/>
                  <a:gd name="T20" fmla="*/ 3 w 26"/>
                  <a:gd name="T21" fmla="*/ 10 h 38"/>
                  <a:gd name="T22" fmla="*/ 4 w 26"/>
                  <a:gd name="T23" fmla="*/ 16 h 38"/>
                  <a:gd name="T24" fmla="*/ 7 w 26"/>
                  <a:gd name="T25" fmla="*/ 18 h 38"/>
                  <a:gd name="T26" fmla="*/ 8 w 26"/>
                  <a:gd name="T27" fmla="*/ 20 h 38"/>
                  <a:gd name="T28" fmla="*/ 8 w 26"/>
                  <a:gd name="T29" fmla="*/ 27 h 38"/>
                  <a:gd name="T30" fmla="*/ 11 w 26"/>
                  <a:gd name="T31" fmla="*/ 35 h 38"/>
                  <a:gd name="T32" fmla="*/ 17 w 26"/>
                  <a:gd name="T33" fmla="*/ 35 h 38"/>
                  <a:gd name="T34" fmla="*/ 21 w 26"/>
                  <a:gd name="T35" fmla="*/ 34 h 38"/>
                  <a:gd name="T36" fmla="*/ 26 w 26"/>
                  <a:gd name="T37" fmla="*/ 34 h 38"/>
                  <a:gd name="T38" fmla="*/ 22 w 26"/>
                  <a:gd name="T39" fmla="*/ 29 h 38"/>
                  <a:gd name="T40" fmla="*/ 22 w 26"/>
                  <a:gd name="T41"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38">
                    <a:moveTo>
                      <a:pt x="22" y="29"/>
                    </a:moveTo>
                    <a:cubicBezTo>
                      <a:pt x="22" y="28"/>
                      <a:pt x="17" y="22"/>
                      <a:pt x="18" y="21"/>
                    </a:cubicBezTo>
                    <a:cubicBezTo>
                      <a:pt x="19" y="20"/>
                      <a:pt x="18" y="19"/>
                      <a:pt x="20" y="18"/>
                    </a:cubicBezTo>
                    <a:cubicBezTo>
                      <a:pt x="23" y="18"/>
                      <a:pt x="22" y="16"/>
                      <a:pt x="22" y="15"/>
                    </a:cubicBezTo>
                    <a:cubicBezTo>
                      <a:pt x="22" y="14"/>
                      <a:pt x="22" y="13"/>
                      <a:pt x="22" y="13"/>
                    </a:cubicBezTo>
                    <a:cubicBezTo>
                      <a:pt x="22" y="12"/>
                      <a:pt x="21" y="12"/>
                      <a:pt x="20" y="11"/>
                    </a:cubicBezTo>
                    <a:cubicBezTo>
                      <a:pt x="19" y="9"/>
                      <a:pt x="16" y="9"/>
                      <a:pt x="16" y="7"/>
                    </a:cubicBezTo>
                    <a:cubicBezTo>
                      <a:pt x="15" y="4"/>
                      <a:pt x="11" y="1"/>
                      <a:pt x="9" y="0"/>
                    </a:cubicBezTo>
                    <a:cubicBezTo>
                      <a:pt x="9" y="3"/>
                      <a:pt x="4" y="3"/>
                      <a:pt x="5" y="5"/>
                    </a:cubicBezTo>
                    <a:cubicBezTo>
                      <a:pt x="5" y="6"/>
                      <a:pt x="7" y="7"/>
                      <a:pt x="6" y="8"/>
                    </a:cubicBezTo>
                    <a:cubicBezTo>
                      <a:pt x="5" y="8"/>
                      <a:pt x="3" y="9"/>
                      <a:pt x="3" y="10"/>
                    </a:cubicBezTo>
                    <a:cubicBezTo>
                      <a:pt x="0" y="11"/>
                      <a:pt x="2" y="14"/>
                      <a:pt x="4" y="16"/>
                    </a:cubicBezTo>
                    <a:cubicBezTo>
                      <a:pt x="5" y="17"/>
                      <a:pt x="5" y="18"/>
                      <a:pt x="7" y="18"/>
                    </a:cubicBezTo>
                    <a:cubicBezTo>
                      <a:pt x="8" y="18"/>
                      <a:pt x="7" y="19"/>
                      <a:pt x="8" y="20"/>
                    </a:cubicBezTo>
                    <a:cubicBezTo>
                      <a:pt x="10" y="23"/>
                      <a:pt x="9" y="24"/>
                      <a:pt x="8" y="27"/>
                    </a:cubicBezTo>
                    <a:cubicBezTo>
                      <a:pt x="8" y="30"/>
                      <a:pt x="10" y="33"/>
                      <a:pt x="11" y="35"/>
                    </a:cubicBezTo>
                    <a:cubicBezTo>
                      <a:pt x="14" y="38"/>
                      <a:pt x="15" y="35"/>
                      <a:pt x="17" y="35"/>
                    </a:cubicBezTo>
                    <a:cubicBezTo>
                      <a:pt x="19" y="35"/>
                      <a:pt x="20" y="34"/>
                      <a:pt x="21" y="34"/>
                    </a:cubicBezTo>
                    <a:cubicBezTo>
                      <a:pt x="23" y="33"/>
                      <a:pt x="24" y="33"/>
                      <a:pt x="26" y="34"/>
                    </a:cubicBezTo>
                    <a:cubicBezTo>
                      <a:pt x="25" y="32"/>
                      <a:pt x="24" y="30"/>
                      <a:pt x="22" y="29"/>
                    </a:cubicBezTo>
                    <a:cubicBezTo>
                      <a:pt x="21" y="27"/>
                      <a:pt x="23" y="29"/>
                      <a:pt x="22" y="2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1" name="Freeform 620">
                <a:extLst>
                  <a:ext uri="{FF2B5EF4-FFF2-40B4-BE49-F238E27FC236}">
                    <a16:creationId xmlns:a16="http://schemas.microsoft.com/office/drawing/2014/main" xmlns="" id="{B227278B-3CFC-C642-9AB0-3B2D44AA02C3}"/>
                  </a:ext>
                </a:extLst>
              </p:cNvPr>
              <p:cNvSpPr>
                <a:spLocks/>
              </p:cNvSpPr>
              <p:nvPr/>
            </p:nvSpPr>
            <p:spPr bwMode="auto">
              <a:xfrm>
                <a:off x="8986815" y="8752743"/>
                <a:ext cx="207006" cy="216615"/>
              </a:xfrm>
              <a:custGeom>
                <a:avLst/>
                <a:gdLst>
                  <a:gd name="T0" fmla="*/ 19 w 22"/>
                  <a:gd name="T1" fmla="*/ 7 h 23"/>
                  <a:gd name="T2" fmla="*/ 22 w 22"/>
                  <a:gd name="T3" fmla="*/ 2 h 23"/>
                  <a:gd name="T4" fmla="*/ 12 w 22"/>
                  <a:gd name="T5" fmla="*/ 2 h 23"/>
                  <a:gd name="T6" fmla="*/ 9 w 22"/>
                  <a:gd name="T7" fmla="*/ 0 h 23"/>
                  <a:gd name="T8" fmla="*/ 5 w 22"/>
                  <a:gd name="T9" fmla="*/ 1 h 23"/>
                  <a:gd name="T10" fmla="*/ 4 w 22"/>
                  <a:gd name="T11" fmla="*/ 6 h 23"/>
                  <a:gd name="T12" fmla="*/ 1 w 22"/>
                  <a:gd name="T13" fmla="*/ 10 h 23"/>
                  <a:gd name="T14" fmla="*/ 4 w 22"/>
                  <a:gd name="T15" fmla="*/ 15 h 23"/>
                  <a:gd name="T16" fmla="*/ 9 w 22"/>
                  <a:gd name="T17" fmla="*/ 22 h 23"/>
                  <a:gd name="T18" fmla="*/ 12 w 22"/>
                  <a:gd name="T19" fmla="*/ 19 h 23"/>
                  <a:gd name="T20" fmla="*/ 16 w 22"/>
                  <a:gd name="T21" fmla="*/ 18 h 23"/>
                  <a:gd name="T22" fmla="*/ 19 w 22"/>
                  <a:gd name="T23" fmla="*/ 19 h 23"/>
                  <a:gd name="T24" fmla="*/ 20 w 22"/>
                  <a:gd name="T25" fmla="*/ 14 h 23"/>
                  <a:gd name="T26" fmla="*/ 19 w 22"/>
                  <a:gd name="T27"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3">
                    <a:moveTo>
                      <a:pt x="19" y="7"/>
                    </a:moveTo>
                    <a:cubicBezTo>
                      <a:pt x="19" y="5"/>
                      <a:pt x="21" y="3"/>
                      <a:pt x="22" y="2"/>
                    </a:cubicBezTo>
                    <a:cubicBezTo>
                      <a:pt x="19" y="1"/>
                      <a:pt x="14" y="0"/>
                      <a:pt x="12" y="2"/>
                    </a:cubicBezTo>
                    <a:cubicBezTo>
                      <a:pt x="10" y="3"/>
                      <a:pt x="9" y="1"/>
                      <a:pt x="9" y="0"/>
                    </a:cubicBezTo>
                    <a:cubicBezTo>
                      <a:pt x="8" y="0"/>
                      <a:pt x="7" y="2"/>
                      <a:pt x="5" y="1"/>
                    </a:cubicBezTo>
                    <a:cubicBezTo>
                      <a:pt x="5" y="2"/>
                      <a:pt x="7" y="6"/>
                      <a:pt x="4" y="6"/>
                    </a:cubicBezTo>
                    <a:cubicBezTo>
                      <a:pt x="2" y="7"/>
                      <a:pt x="0" y="8"/>
                      <a:pt x="1" y="10"/>
                    </a:cubicBezTo>
                    <a:cubicBezTo>
                      <a:pt x="2" y="12"/>
                      <a:pt x="3" y="13"/>
                      <a:pt x="4" y="15"/>
                    </a:cubicBezTo>
                    <a:cubicBezTo>
                      <a:pt x="5" y="17"/>
                      <a:pt x="7" y="19"/>
                      <a:pt x="9" y="22"/>
                    </a:cubicBezTo>
                    <a:cubicBezTo>
                      <a:pt x="12" y="23"/>
                      <a:pt x="10" y="19"/>
                      <a:pt x="12" y="19"/>
                    </a:cubicBezTo>
                    <a:cubicBezTo>
                      <a:pt x="14" y="19"/>
                      <a:pt x="15" y="19"/>
                      <a:pt x="16" y="18"/>
                    </a:cubicBezTo>
                    <a:cubicBezTo>
                      <a:pt x="17" y="18"/>
                      <a:pt x="17" y="20"/>
                      <a:pt x="19" y="19"/>
                    </a:cubicBezTo>
                    <a:cubicBezTo>
                      <a:pt x="20" y="17"/>
                      <a:pt x="21" y="16"/>
                      <a:pt x="20" y="14"/>
                    </a:cubicBezTo>
                    <a:cubicBezTo>
                      <a:pt x="20" y="12"/>
                      <a:pt x="19" y="9"/>
                      <a:pt x="19"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2" name="Freeform 621">
                <a:extLst>
                  <a:ext uri="{FF2B5EF4-FFF2-40B4-BE49-F238E27FC236}">
                    <a16:creationId xmlns:a16="http://schemas.microsoft.com/office/drawing/2014/main" xmlns="" id="{6F5777AA-61BD-BA4A-BF0B-32D6D452C62C}"/>
                  </a:ext>
                </a:extLst>
              </p:cNvPr>
              <p:cNvSpPr>
                <a:spLocks/>
              </p:cNvSpPr>
              <p:nvPr/>
            </p:nvSpPr>
            <p:spPr bwMode="auto">
              <a:xfrm>
                <a:off x="9155606" y="8771859"/>
                <a:ext cx="149682" cy="168837"/>
              </a:xfrm>
              <a:custGeom>
                <a:avLst/>
                <a:gdLst>
                  <a:gd name="T0" fmla="*/ 12 w 16"/>
                  <a:gd name="T1" fmla="*/ 5 h 18"/>
                  <a:gd name="T2" fmla="*/ 5 w 16"/>
                  <a:gd name="T3" fmla="*/ 1 h 18"/>
                  <a:gd name="T4" fmla="*/ 1 w 16"/>
                  <a:gd name="T5" fmla="*/ 6 h 18"/>
                  <a:gd name="T6" fmla="*/ 2 w 16"/>
                  <a:gd name="T7" fmla="*/ 12 h 18"/>
                  <a:gd name="T8" fmla="*/ 0 w 16"/>
                  <a:gd name="T9" fmla="*/ 17 h 18"/>
                  <a:gd name="T10" fmla="*/ 4 w 16"/>
                  <a:gd name="T11" fmla="*/ 17 h 18"/>
                  <a:gd name="T12" fmla="*/ 9 w 16"/>
                  <a:gd name="T13" fmla="*/ 17 h 18"/>
                  <a:gd name="T14" fmla="*/ 16 w 16"/>
                  <a:gd name="T15" fmla="*/ 8 h 18"/>
                  <a:gd name="T16" fmla="*/ 12 w 16"/>
                  <a:gd name="T17" fmla="*/ 5 h 18"/>
                  <a:gd name="T18" fmla="*/ 12 w 16"/>
                  <a:gd name="T19"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8">
                    <a:moveTo>
                      <a:pt x="12" y="5"/>
                    </a:moveTo>
                    <a:cubicBezTo>
                      <a:pt x="10" y="3"/>
                      <a:pt x="8" y="1"/>
                      <a:pt x="5" y="1"/>
                    </a:cubicBezTo>
                    <a:cubicBezTo>
                      <a:pt x="3" y="0"/>
                      <a:pt x="0" y="4"/>
                      <a:pt x="1" y="6"/>
                    </a:cubicBezTo>
                    <a:cubicBezTo>
                      <a:pt x="1" y="8"/>
                      <a:pt x="2" y="10"/>
                      <a:pt x="2" y="12"/>
                    </a:cubicBezTo>
                    <a:cubicBezTo>
                      <a:pt x="3" y="14"/>
                      <a:pt x="1" y="16"/>
                      <a:pt x="0" y="17"/>
                    </a:cubicBezTo>
                    <a:cubicBezTo>
                      <a:pt x="1" y="18"/>
                      <a:pt x="3" y="17"/>
                      <a:pt x="4" y="17"/>
                    </a:cubicBezTo>
                    <a:cubicBezTo>
                      <a:pt x="6" y="17"/>
                      <a:pt x="7" y="18"/>
                      <a:pt x="9" y="17"/>
                    </a:cubicBezTo>
                    <a:cubicBezTo>
                      <a:pt x="12" y="16"/>
                      <a:pt x="13" y="10"/>
                      <a:pt x="16" y="8"/>
                    </a:cubicBezTo>
                    <a:cubicBezTo>
                      <a:pt x="14" y="7"/>
                      <a:pt x="13" y="6"/>
                      <a:pt x="12" y="5"/>
                    </a:cubicBezTo>
                    <a:cubicBezTo>
                      <a:pt x="10" y="4"/>
                      <a:pt x="13" y="6"/>
                      <a:pt x="12"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3" name="Freeform 622">
                <a:extLst>
                  <a:ext uri="{FF2B5EF4-FFF2-40B4-BE49-F238E27FC236}">
                    <a16:creationId xmlns:a16="http://schemas.microsoft.com/office/drawing/2014/main" xmlns="" id="{3C93E1BD-0B31-3E4A-8E19-0C36E3B686A5}"/>
                  </a:ext>
                </a:extLst>
              </p:cNvPr>
              <p:cNvSpPr>
                <a:spLocks/>
              </p:cNvSpPr>
              <p:nvPr/>
            </p:nvSpPr>
            <p:spPr bwMode="auto">
              <a:xfrm>
                <a:off x="7821211" y="8453303"/>
                <a:ext cx="754780" cy="786831"/>
              </a:xfrm>
              <a:custGeom>
                <a:avLst/>
                <a:gdLst>
                  <a:gd name="T0" fmla="*/ 76 w 81"/>
                  <a:gd name="T1" fmla="*/ 39 h 84"/>
                  <a:gd name="T2" fmla="*/ 74 w 81"/>
                  <a:gd name="T3" fmla="*/ 32 h 84"/>
                  <a:gd name="T4" fmla="*/ 69 w 81"/>
                  <a:gd name="T5" fmla="*/ 33 h 84"/>
                  <a:gd name="T6" fmla="*/ 58 w 81"/>
                  <a:gd name="T7" fmla="*/ 28 h 84"/>
                  <a:gd name="T8" fmla="*/ 53 w 81"/>
                  <a:gd name="T9" fmla="*/ 20 h 84"/>
                  <a:gd name="T10" fmla="*/ 50 w 81"/>
                  <a:gd name="T11" fmla="*/ 15 h 84"/>
                  <a:gd name="T12" fmla="*/ 56 w 81"/>
                  <a:gd name="T13" fmla="*/ 5 h 84"/>
                  <a:gd name="T14" fmla="*/ 56 w 81"/>
                  <a:gd name="T15" fmla="*/ 1 h 84"/>
                  <a:gd name="T16" fmla="*/ 44 w 81"/>
                  <a:gd name="T17" fmla="*/ 8 h 84"/>
                  <a:gd name="T18" fmla="*/ 36 w 81"/>
                  <a:gd name="T19" fmla="*/ 16 h 84"/>
                  <a:gd name="T20" fmla="*/ 31 w 81"/>
                  <a:gd name="T21" fmla="*/ 23 h 84"/>
                  <a:gd name="T22" fmla="*/ 25 w 81"/>
                  <a:gd name="T23" fmla="*/ 17 h 84"/>
                  <a:gd name="T24" fmla="*/ 7 w 81"/>
                  <a:gd name="T25" fmla="*/ 18 h 84"/>
                  <a:gd name="T26" fmla="*/ 1 w 81"/>
                  <a:gd name="T27" fmla="*/ 16 h 84"/>
                  <a:gd name="T28" fmla="*/ 1 w 81"/>
                  <a:gd name="T29" fmla="*/ 21 h 84"/>
                  <a:gd name="T30" fmla="*/ 8 w 81"/>
                  <a:gd name="T31" fmla="*/ 24 h 84"/>
                  <a:gd name="T32" fmla="*/ 11 w 81"/>
                  <a:gd name="T33" fmla="*/ 26 h 84"/>
                  <a:gd name="T34" fmla="*/ 13 w 81"/>
                  <a:gd name="T35" fmla="*/ 23 h 84"/>
                  <a:gd name="T36" fmla="*/ 20 w 81"/>
                  <a:gd name="T37" fmla="*/ 18 h 84"/>
                  <a:gd name="T38" fmla="*/ 24 w 81"/>
                  <a:gd name="T39" fmla="*/ 20 h 84"/>
                  <a:gd name="T40" fmla="*/ 25 w 81"/>
                  <a:gd name="T41" fmla="*/ 26 h 84"/>
                  <a:gd name="T42" fmla="*/ 28 w 81"/>
                  <a:gd name="T43" fmla="*/ 42 h 84"/>
                  <a:gd name="T44" fmla="*/ 28 w 81"/>
                  <a:gd name="T45" fmla="*/ 47 h 84"/>
                  <a:gd name="T46" fmla="*/ 22 w 81"/>
                  <a:gd name="T47" fmla="*/ 53 h 84"/>
                  <a:gd name="T48" fmla="*/ 26 w 81"/>
                  <a:gd name="T49" fmla="*/ 58 h 84"/>
                  <a:gd name="T50" fmla="*/ 34 w 81"/>
                  <a:gd name="T51" fmla="*/ 61 h 84"/>
                  <a:gd name="T52" fmla="*/ 41 w 81"/>
                  <a:gd name="T53" fmla="*/ 64 h 84"/>
                  <a:gd name="T54" fmla="*/ 54 w 81"/>
                  <a:gd name="T55" fmla="*/ 76 h 84"/>
                  <a:gd name="T56" fmla="*/ 60 w 81"/>
                  <a:gd name="T57" fmla="*/ 75 h 84"/>
                  <a:gd name="T58" fmla="*/ 64 w 81"/>
                  <a:gd name="T59" fmla="*/ 80 h 84"/>
                  <a:gd name="T60" fmla="*/ 65 w 81"/>
                  <a:gd name="T61" fmla="*/ 84 h 84"/>
                  <a:gd name="T62" fmla="*/ 65 w 81"/>
                  <a:gd name="T63" fmla="*/ 63 h 84"/>
                  <a:gd name="T64" fmla="*/ 70 w 81"/>
                  <a:gd name="T65" fmla="*/ 58 h 84"/>
                  <a:gd name="T66" fmla="*/ 66 w 81"/>
                  <a:gd name="T67" fmla="*/ 55 h 84"/>
                  <a:gd name="T68" fmla="*/ 79 w 81"/>
                  <a:gd name="T69" fmla="*/ 53 h 84"/>
                  <a:gd name="T70" fmla="*/ 77 w 81"/>
                  <a:gd name="T71" fmla="*/ 4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1" h="84">
                    <a:moveTo>
                      <a:pt x="77" y="48"/>
                    </a:moveTo>
                    <a:cubicBezTo>
                      <a:pt x="81" y="45"/>
                      <a:pt x="76" y="42"/>
                      <a:pt x="76" y="39"/>
                    </a:cubicBezTo>
                    <a:cubicBezTo>
                      <a:pt x="76" y="37"/>
                      <a:pt x="78" y="35"/>
                      <a:pt x="78" y="33"/>
                    </a:cubicBezTo>
                    <a:cubicBezTo>
                      <a:pt x="79" y="30"/>
                      <a:pt x="75" y="32"/>
                      <a:pt x="74" y="32"/>
                    </a:cubicBezTo>
                    <a:cubicBezTo>
                      <a:pt x="73" y="32"/>
                      <a:pt x="72" y="32"/>
                      <a:pt x="71" y="32"/>
                    </a:cubicBezTo>
                    <a:cubicBezTo>
                      <a:pt x="70" y="32"/>
                      <a:pt x="70" y="33"/>
                      <a:pt x="69" y="33"/>
                    </a:cubicBezTo>
                    <a:cubicBezTo>
                      <a:pt x="68" y="33"/>
                      <a:pt x="67" y="30"/>
                      <a:pt x="66" y="30"/>
                    </a:cubicBezTo>
                    <a:cubicBezTo>
                      <a:pt x="64" y="26"/>
                      <a:pt x="62" y="28"/>
                      <a:pt x="58" y="28"/>
                    </a:cubicBezTo>
                    <a:cubicBezTo>
                      <a:pt x="56" y="28"/>
                      <a:pt x="55" y="28"/>
                      <a:pt x="54" y="26"/>
                    </a:cubicBezTo>
                    <a:cubicBezTo>
                      <a:pt x="53" y="24"/>
                      <a:pt x="56" y="22"/>
                      <a:pt x="53" y="20"/>
                    </a:cubicBezTo>
                    <a:cubicBezTo>
                      <a:pt x="52" y="19"/>
                      <a:pt x="52" y="17"/>
                      <a:pt x="50" y="17"/>
                    </a:cubicBezTo>
                    <a:cubicBezTo>
                      <a:pt x="48" y="17"/>
                      <a:pt x="49" y="17"/>
                      <a:pt x="50" y="15"/>
                    </a:cubicBezTo>
                    <a:cubicBezTo>
                      <a:pt x="51" y="13"/>
                      <a:pt x="50" y="11"/>
                      <a:pt x="51" y="9"/>
                    </a:cubicBezTo>
                    <a:cubicBezTo>
                      <a:pt x="52" y="7"/>
                      <a:pt x="54" y="6"/>
                      <a:pt x="56" y="5"/>
                    </a:cubicBezTo>
                    <a:cubicBezTo>
                      <a:pt x="57" y="4"/>
                      <a:pt x="59" y="4"/>
                      <a:pt x="60" y="2"/>
                    </a:cubicBezTo>
                    <a:cubicBezTo>
                      <a:pt x="60" y="0"/>
                      <a:pt x="56" y="0"/>
                      <a:pt x="56" y="1"/>
                    </a:cubicBezTo>
                    <a:cubicBezTo>
                      <a:pt x="54" y="3"/>
                      <a:pt x="51" y="6"/>
                      <a:pt x="48" y="6"/>
                    </a:cubicBezTo>
                    <a:cubicBezTo>
                      <a:pt x="45" y="6"/>
                      <a:pt x="45" y="6"/>
                      <a:pt x="44" y="8"/>
                    </a:cubicBezTo>
                    <a:cubicBezTo>
                      <a:pt x="43" y="10"/>
                      <a:pt x="43" y="7"/>
                      <a:pt x="41" y="7"/>
                    </a:cubicBezTo>
                    <a:cubicBezTo>
                      <a:pt x="37" y="8"/>
                      <a:pt x="39" y="14"/>
                      <a:pt x="36" y="16"/>
                    </a:cubicBezTo>
                    <a:cubicBezTo>
                      <a:pt x="35" y="17"/>
                      <a:pt x="33" y="18"/>
                      <a:pt x="32" y="20"/>
                    </a:cubicBezTo>
                    <a:cubicBezTo>
                      <a:pt x="32" y="20"/>
                      <a:pt x="32" y="23"/>
                      <a:pt x="31" y="23"/>
                    </a:cubicBezTo>
                    <a:cubicBezTo>
                      <a:pt x="30" y="21"/>
                      <a:pt x="29" y="20"/>
                      <a:pt x="28" y="19"/>
                    </a:cubicBezTo>
                    <a:cubicBezTo>
                      <a:pt x="27" y="17"/>
                      <a:pt x="26" y="17"/>
                      <a:pt x="25" y="17"/>
                    </a:cubicBezTo>
                    <a:cubicBezTo>
                      <a:pt x="21" y="16"/>
                      <a:pt x="19" y="13"/>
                      <a:pt x="15" y="16"/>
                    </a:cubicBezTo>
                    <a:cubicBezTo>
                      <a:pt x="13" y="17"/>
                      <a:pt x="9" y="20"/>
                      <a:pt x="7" y="18"/>
                    </a:cubicBezTo>
                    <a:cubicBezTo>
                      <a:pt x="6" y="17"/>
                      <a:pt x="5" y="17"/>
                      <a:pt x="4" y="16"/>
                    </a:cubicBezTo>
                    <a:cubicBezTo>
                      <a:pt x="2" y="16"/>
                      <a:pt x="3" y="14"/>
                      <a:pt x="1" y="16"/>
                    </a:cubicBezTo>
                    <a:cubicBezTo>
                      <a:pt x="0" y="17"/>
                      <a:pt x="1" y="17"/>
                      <a:pt x="2" y="18"/>
                    </a:cubicBezTo>
                    <a:cubicBezTo>
                      <a:pt x="2" y="19"/>
                      <a:pt x="1" y="20"/>
                      <a:pt x="1" y="21"/>
                    </a:cubicBezTo>
                    <a:cubicBezTo>
                      <a:pt x="3" y="21"/>
                      <a:pt x="5" y="22"/>
                      <a:pt x="6" y="22"/>
                    </a:cubicBezTo>
                    <a:cubicBezTo>
                      <a:pt x="7" y="23"/>
                      <a:pt x="8" y="23"/>
                      <a:pt x="8" y="24"/>
                    </a:cubicBezTo>
                    <a:cubicBezTo>
                      <a:pt x="9" y="25"/>
                      <a:pt x="9" y="24"/>
                      <a:pt x="10" y="24"/>
                    </a:cubicBezTo>
                    <a:cubicBezTo>
                      <a:pt x="10" y="23"/>
                      <a:pt x="10" y="26"/>
                      <a:pt x="11" y="26"/>
                    </a:cubicBezTo>
                    <a:cubicBezTo>
                      <a:pt x="12" y="27"/>
                      <a:pt x="13" y="26"/>
                      <a:pt x="15" y="25"/>
                    </a:cubicBezTo>
                    <a:cubicBezTo>
                      <a:pt x="16" y="25"/>
                      <a:pt x="13" y="23"/>
                      <a:pt x="13" y="23"/>
                    </a:cubicBezTo>
                    <a:cubicBezTo>
                      <a:pt x="13" y="22"/>
                      <a:pt x="16" y="20"/>
                      <a:pt x="16" y="19"/>
                    </a:cubicBezTo>
                    <a:cubicBezTo>
                      <a:pt x="17" y="18"/>
                      <a:pt x="19" y="17"/>
                      <a:pt x="20" y="18"/>
                    </a:cubicBezTo>
                    <a:cubicBezTo>
                      <a:pt x="21" y="18"/>
                      <a:pt x="23" y="19"/>
                      <a:pt x="23" y="19"/>
                    </a:cubicBezTo>
                    <a:cubicBezTo>
                      <a:pt x="23" y="20"/>
                      <a:pt x="23" y="20"/>
                      <a:pt x="24" y="20"/>
                    </a:cubicBezTo>
                    <a:cubicBezTo>
                      <a:pt x="24" y="21"/>
                      <a:pt x="23" y="22"/>
                      <a:pt x="23" y="22"/>
                    </a:cubicBezTo>
                    <a:cubicBezTo>
                      <a:pt x="23" y="23"/>
                      <a:pt x="25" y="25"/>
                      <a:pt x="25" y="26"/>
                    </a:cubicBezTo>
                    <a:cubicBezTo>
                      <a:pt x="27" y="29"/>
                      <a:pt x="29" y="29"/>
                      <a:pt x="29" y="33"/>
                    </a:cubicBezTo>
                    <a:cubicBezTo>
                      <a:pt x="29" y="36"/>
                      <a:pt x="29" y="39"/>
                      <a:pt x="28" y="42"/>
                    </a:cubicBezTo>
                    <a:cubicBezTo>
                      <a:pt x="28" y="43"/>
                      <a:pt x="30" y="43"/>
                      <a:pt x="30" y="44"/>
                    </a:cubicBezTo>
                    <a:cubicBezTo>
                      <a:pt x="29" y="45"/>
                      <a:pt x="28" y="46"/>
                      <a:pt x="28" y="47"/>
                    </a:cubicBezTo>
                    <a:cubicBezTo>
                      <a:pt x="27" y="48"/>
                      <a:pt x="27" y="50"/>
                      <a:pt x="26" y="50"/>
                    </a:cubicBezTo>
                    <a:cubicBezTo>
                      <a:pt x="24" y="51"/>
                      <a:pt x="22" y="50"/>
                      <a:pt x="22" y="53"/>
                    </a:cubicBezTo>
                    <a:cubicBezTo>
                      <a:pt x="22" y="55"/>
                      <a:pt x="19" y="55"/>
                      <a:pt x="22" y="56"/>
                    </a:cubicBezTo>
                    <a:cubicBezTo>
                      <a:pt x="23" y="57"/>
                      <a:pt x="24" y="57"/>
                      <a:pt x="26" y="58"/>
                    </a:cubicBezTo>
                    <a:cubicBezTo>
                      <a:pt x="27" y="59"/>
                      <a:pt x="28" y="60"/>
                      <a:pt x="29" y="61"/>
                    </a:cubicBezTo>
                    <a:cubicBezTo>
                      <a:pt x="31" y="62"/>
                      <a:pt x="32" y="61"/>
                      <a:pt x="34" y="61"/>
                    </a:cubicBezTo>
                    <a:cubicBezTo>
                      <a:pt x="35" y="61"/>
                      <a:pt x="36" y="62"/>
                      <a:pt x="38" y="63"/>
                    </a:cubicBezTo>
                    <a:cubicBezTo>
                      <a:pt x="39" y="63"/>
                      <a:pt x="40" y="63"/>
                      <a:pt x="41" y="64"/>
                    </a:cubicBezTo>
                    <a:cubicBezTo>
                      <a:pt x="44" y="66"/>
                      <a:pt x="46" y="68"/>
                      <a:pt x="48" y="71"/>
                    </a:cubicBezTo>
                    <a:cubicBezTo>
                      <a:pt x="49" y="74"/>
                      <a:pt x="50" y="75"/>
                      <a:pt x="54" y="76"/>
                    </a:cubicBezTo>
                    <a:cubicBezTo>
                      <a:pt x="55" y="76"/>
                      <a:pt x="56" y="75"/>
                      <a:pt x="57" y="74"/>
                    </a:cubicBezTo>
                    <a:cubicBezTo>
                      <a:pt x="58" y="74"/>
                      <a:pt x="59" y="76"/>
                      <a:pt x="60" y="75"/>
                    </a:cubicBezTo>
                    <a:cubicBezTo>
                      <a:pt x="62" y="74"/>
                      <a:pt x="64" y="75"/>
                      <a:pt x="65" y="76"/>
                    </a:cubicBezTo>
                    <a:cubicBezTo>
                      <a:pt x="65" y="77"/>
                      <a:pt x="64" y="79"/>
                      <a:pt x="64" y="80"/>
                    </a:cubicBezTo>
                    <a:cubicBezTo>
                      <a:pt x="63" y="81"/>
                      <a:pt x="62" y="81"/>
                      <a:pt x="64" y="82"/>
                    </a:cubicBezTo>
                    <a:cubicBezTo>
                      <a:pt x="64" y="82"/>
                      <a:pt x="66" y="84"/>
                      <a:pt x="65" y="84"/>
                    </a:cubicBezTo>
                    <a:cubicBezTo>
                      <a:pt x="67" y="84"/>
                      <a:pt x="68" y="73"/>
                      <a:pt x="69" y="71"/>
                    </a:cubicBezTo>
                    <a:cubicBezTo>
                      <a:pt x="69" y="67"/>
                      <a:pt x="66" y="66"/>
                      <a:pt x="65" y="63"/>
                    </a:cubicBezTo>
                    <a:cubicBezTo>
                      <a:pt x="65" y="61"/>
                      <a:pt x="65" y="60"/>
                      <a:pt x="66" y="60"/>
                    </a:cubicBezTo>
                    <a:cubicBezTo>
                      <a:pt x="67" y="60"/>
                      <a:pt x="70" y="59"/>
                      <a:pt x="70" y="58"/>
                    </a:cubicBezTo>
                    <a:cubicBezTo>
                      <a:pt x="69" y="58"/>
                      <a:pt x="67" y="58"/>
                      <a:pt x="67" y="57"/>
                    </a:cubicBezTo>
                    <a:cubicBezTo>
                      <a:pt x="66" y="57"/>
                      <a:pt x="66" y="55"/>
                      <a:pt x="66" y="55"/>
                    </a:cubicBezTo>
                    <a:cubicBezTo>
                      <a:pt x="68" y="55"/>
                      <a:pt x="70" y="55"/>
                      <a:pt x="72" y="55"/>
                    </a:cubicBezTo>
                    <a:cubicBezTo>
                      <a:pt x="73" y="55"/>
                      <a:pt x="79" y="52"/>
                      <a:pt x="79" y="53"/>
                    </a:cubicBezTo>
                    <a:cubicBezTo>
                      <a:pt x="79" y="51"/>
                      <a:pt x="76" y="48"/>
                      <a:pt x="77" y="48"/>
                    </a:cubicBezTo>
                    <a:cubicBezTo>
                      <a:pt x="78" y="47"/>
                      <a:pt x="76" y="48"/>
                      <a:pt x="77" y="4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4" name="Freeform 623">
                <a:extLst>
                  <a:ext uri="{FF2B5EF4-FFF2-40B4-BE49-F238E27FC236}">
                    <a16:creationId xmlns:a16="http://schemas.microsoft.com/office/drawing/2014/main" xmlns="" id="{3EA40E5B-E3D9-A648-A7E0-1AFE02073E1A}"/>
                  </a:ext>
                </a:extLst>
              </p:cNvPr>
              <p:cNvSpPr>
                <a:spLocks/>
              </p:cNvSpPr>
              <p:nvPr/>
            </p:nvSpPr>
            <p:spPr bwMode="auto">
              <a:xfrm>
                <a:off x="7923120" y="8978916"/>
                <a:ext cx="261145" cy="309000"/>
              </a:xfrm>
              <a:custGeom>
                <a:avLst/>
                <a:gdLst>
                  <a:gd name="T0" fmla="*/ 20 w 28"/>
                  <a:gd name="T1" fmla="*/ 6 h 33"/>
                  <a:gd name="T2" fmla="*/ 15 w 28"/>
                  <a:gd name="T3" fmla="*/ 3 h 33"/>
                  <a:gd name="T4" fmla="*/ 10 w 28"/>
                  <a:gd name="T5" fmla="*/ 0 h 33"/>
                  <a:gd name="T6" fmla="*/ 4 w 28"/>
                  <a:gd name="T7" fmla="*/ 4 h 33"/>
                  <a:gd name="T8" fmla="*/ 3 w 28"/>
                  <a:gd name="T9" fmla="*/ 7 h 33"/>
                  <a:gd name="T10" fmla="*/ 2 w 28"/>
                  <a:gd name="T11" fmla="*/ 10 h 33"/>
                  <a:gd name="T12" fmla="*/ 0 w 28"/>
                  <a:gd name="T13" fmla="*/ 13 h 33"/>
                  <a:gd name="T14" fmla="*/ 0 w 28"/>
                  <a:gd name="T15" fmla="*/ 15 h 33"/>
                  <a:gd name="T16" fmla="*/ 0 w 28"/>
                  <a:gd name="T17" fmla="*/ 18 h 33"/>
                  <a:gd name="T18" fmla="*/ 2 w 28"/>
                  <a:gd name="T19" fmla="*/ 20 h 33"/>
                  <a:gd name="T20" fmla="*/ 5 w 28"/>
                  <a:gd name="T21" fmla="*/ 18 h 33"/>
                  <a:gd name="T22" fmla="*/ 5 w 28"/>
                  <a:gd name="T23" fmla="*/ 20 h 33"/>
                  <a:gd name="T24" fmla="*/ 3 w 28"/>
                  <a:gd name="T25" fmla="*/ 24 h 33"/>
                  <a:gd name="T26" fmla="*/ 3 w 28"/>
                  <a:gd name="T27" fmla="*/ 26 h 33"/>
                  <a:gd name="T28" fmla="*/ 3 w 28"/>
                  <a:gd name="T29" fmla="*/ 28 h 33"/>
                  <a:gd name="T30" fmla="*/ 8 w 28"/>
                  <a:gd name="T31" fmla="*/ 32 h 33"/>
                  <a:gd name="T32" fmla="*/ 11 w 28"/>
                  <a:gd name="T33" fmla="*/ 29 h 33"/>
                  <a:gd name="T34" fmla="*/ 16 w 28"/>
                  <a:gd name="T35" fmla="*/ 22 h 33"/>
                  <a:gd name="T36" fmla="*/ 22 w 28"/>
                  <a:gd name="T37" fmla="*/ 19 h 33"/>
                  <a:gd name="T38" fmla="*/ 27 w 28"/>
                  <a:gd name="T39" fmla="*/ 13 h 33"/>
                  <a:gd name="T40" fmla="*/ 27 w 28"/>
                  <a:gd name="T41" fmla="*/ 8 h 33"/>
                  <a:gd name="T42" fmla="*/ 24 w 28"/>
                  <a:gd name="T43" fmla="*/ 5 h 33"/>
                  <a:gd name="T44" fmla="*/ 20 w 28"/>
                  <a:gd name="T4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33">
                    <a:moveTo>
                      <a:pt x="20" y="6"/>
                    </a:moveTo>
                    <a:cubicBezTo>
                      <a:pt x="18" y="6"/>
                      <a:pt x="17" y="4"/>
                      <a:pt x="15" y="3"/>
                    </a:cubicBezTo>
                    <a:cubicBezTo>
                      <a:pt x="14" y="2"/>
                      <a:pt x="12" y="0"/>
                      <a:pt x="10" y="0"/>
                    </a:cubicBezTo>
                    <a:cubicBezTo>
                      <a:pt x="10" y="3"/>
                      <a:pt x="4" y="1"/>
                      <a:pt x="4" y="4"/>
                    </a:cubicBezTo>
                    <a:cubicBezTo>
                      <a:pt x="4" y="6"/>
                      <a:pt x="4" y="6"/>
                      <a:pt x="3" y="7"/>
                    </a:cubicBezTo>
                    <a:cubicBezTo>
                      <a:pt x="1" y="8"/>
                      <a:pt x="2" y="9"/>
                      <a:pt x="2" y="10"/>
                    </a:cubicBezTo>
                    <a:cubicBezTo>
                      <a:pt x="2" y="11"/>
                      <a:pt x="1" y="12"/>
                      <a:pt x="0" y="13"/>
                    </a:cubicBezTo>
                    <a:cubicBezTo>
                      <a:pt x="0" y="13"/>
                      <a:pt x="0" y="14"/>
                      <a:pt x="0" y="15"/>
                    </a:cubicBezTo>
                    <a:cubicBezTo>
                      <a:pt x="1" y="16"/>
                      <a:pt x="0" y="17"/>
                      <a:pt x="0" y="18"/>
                    </a:cubicBezTo>
                    <a:cubicBezTo>
                      <a:pt x="0" y="18"/>
                      <a:pt x="1" y="21"/>
                      <a:pt x="2" y="20"/>
                    </a:cubicBezTo>
                    <a:cubicBezTo>
                      <a:pt x="4" y="20"/>
                      <a:pt x="4" y="18"/>
                      <a:pt x="5" y="18"/>
                    </a:cubicBezTo>
                    <a:cubicBezTo>
                      <a:pt x="4" y="18"/>
                      <a:pt x="6" y="20"/>
                      <a:pt x="5" y="20"/>
                    </a:cubicBezTo>
                    <a:cubicBezTo>
                      <a:pt x="5" y="22"/>
                      <a:pt x="5" y="23"/>
                      <a:pt x="3" y="24"/>
                    </a:cubicBezTo>
                    <a:cubicBezTo>
                      <a:pt x="3" y="24"/>
                      <a:pt x="4" y="26"/>
                      <a:pt x="3" y="26"/>
                    </a:cubicBezTo>
                    <a:cubicBezTo>
                      <a:pt x="3" y="27"/>
                      <a:pt x="2" y="27"/>
                      <a:pt x="3" y="28"/>
                    </a:cubicBezTo>
                    <a:cubicBezTo>
                      <a:pt x="5" y="29"/>
                      <a:pt x="6" y="29"/>
                      <a:pt x="8" y="32"/>
                    </a:cubicBezTo>
                    <a:cubicBezTo>
                      <a:pt x="9" y="33"/>
                      <a:pt x="10" y="29"/>
                      <a:pt x="11" y="29"/>
                    </a:cubicBezTo>
                    <a:cubicBezTo>
                      <a:pt x="12" y="26"/>
                      <a:pt x="13" y="23"/>
                      <a:pt x="16" y="22"/>
                    </a:cubicBezTo>
                    <a:cubicBezTo>
                      <a:pt x="18" y="21"/>
                      <a:pt x="20" y="21"/>
                      <a:pt x="22" y="19"/>
                    </a:cubicBezTo>
                    <a:cubicBezTo>
                      <a:pt x="24" y="18"/>
                      <a:pt x="26" y="16"/>
                      <a:pt x="27" y="13"/>
                    </a:cubicBezTo>
                    <a:cubicBezTo>
                      <a:pt x="27" y="11"/>
                      <a:pt x="28" y="10"/>
                      <a:pt x="27" y="8"/>
                    </a:cubicBezTo>
                    <a:cubicBezTo>
                      <a:pt x="26" y="7"/>
                      <a:pt x="25" y="6"/>
                      <a:pt x="24" y="5"/>
                    </a:cubicBezTo>
                    <a:cubicBezTo>
                      <a:pt x="23" y="5"/>
                      <a:pt x="21" y="6"/>
                      <a:pt x="20"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5" name="Freeform 624">
                <a:extLst>
                  <a:ext uri="{FF2B5EF4-FFF2-40B4-BE49-F238E27FC236}">
                    <a16:creationId xmlns:a16="http://schemas.microsoft.com/office/drawing/2014/main" xmlns="" id="{15B929FC-6DB4-F143-88AB-2C90F7416FA5}"/>
                  </a:ext>
                </a:extLst>
              </p:cNvPr>
              <p:cNvSpPr>
                <a:spLocks/>
              </p:cNvSpPr>
              <p:nvPr/>
            </p:nvSpPr>
            <p:spPr bwMode="auto">
              <a:xfrm>
                <a:off x="7894458" y="9036257"/>
                <a:ext cx="598727" cy="888769"/>
              </a:xfrm>
              <a:custGeom>
                <a:avLst/>
                <a:gdLst>
                  <a:gd name="T0" fmla="*/ 57 w 64"/>
                  <a:gd name="T1" fmla="*/ 21 h 95"/>
                  <a:gd name="T2" fmla="*/ 56 w 64"/>
                  <a:gd name="T3" fmla="*/ 14 h 95"/>
                  <a:gd name="T4" fmla="*/ 50 w 64"/>
                  <a:gd name="T5" fmla="*/ 13 h 95"/>
                  <a:gd name="T6" fmla="*/ 46 w 64"/>
                  <a:gd name="T7" fmla="*/ 14 h 95"/>
                  <a:gd name="T8" fmla="*/ 41 w 64"/>
                  <a:gd name="T9" fmla="*/ 11 h 95"/>
                  <a:gd name="T10" fmla="*/ 38 w 64"/>
                  <a:gd name="T11" fmla="*/ 6 h 95"/>
                  <a:gd name="T12" fmla="*/ 33 w 64"/>
                  <a:gd name="T13" fmla="*/ 2 h 95"/>
                  <a:gd name="T14" fmla="*/ 28 w 64"/>
                  <a:gd name="T15" fmla="*/ 0 h 95"/>
                  <a:gd name="T16" fmla="*/ 31 w 64"/>
                  <a:gd name="T17" fmla="*/ 5 h 95"/>
                  <a:gd name="T18" fmla="*/ 28 w 64"/>
                  <a:gd name="T19" fmla="*/ 10 h 95"/>
                  <a:gd name="T20" fmla="*/ 23 w 64"/>
                  <a:gd name="T21" fmla="*/ 14 h 95"/>
                  <a:gd name="T22" fmla="*/ 17 w 64"/>
                  <a:gd name="T23" fmla="*/ 17 h 95"/>
                  <a:gd name="T24" fmla="*/ 11 w 64"/>
                  <a:gd name="T25" fmla="*/ 26 h 95"/>
                  <a:gd name="T26" fmla="*/ 6 w 64"/>
                  <a:gd name="T27" fmla="*/ 22 h 95"/>
                  <a:gd name="T28" fmla="*/ 6 w 64"/>
                  <a:gd name="T29" fmla="*/ 21 h 95"/>
                  <a:gd name="T30" fmla="*/ 6 w 64"/>
                  <a:gd name="T31" fmla="*/ 18 h 95"/>
                  <a:gd name="T32" fmla="*/ 2 w 64"/>
                  <a:gd name="T33" fmla="*/ 26 h 95"/>
                  <a:gd name="T34" fmla="*/ 3 w 64"/>
                  <a:gd name="T35" fmla="*/ 30 h 95"/>
                  <a:gd name="T36" fmla="*/ 3 w 64"/>
                  <a:gd name="T37" fmla="*/ 32 h 95"/>
                  <a:gd name="T38" fmla="*/ 14 w 64"/>
                  <a:gd name="T39" fmla="*/ 47 h 95"/>
                  <a:gd name="T40" fmla="*/ 23 w 64"/>
                  <a:gd name="T41" fmla="*/ 63 h 95"/>
                  <a:gd name="T42" fmla="*/ 26 w 64"/>
                  <a:gd name="T43" fmla="*/ 70 h 95"/>
                  <a:gd name="T44" fmla="*/ 25 w 64"/>
                  <a:gd name="T45" fmla="*/ 71 h 95"/>
                  <a:gd name="T46" fmla="*/ 28 w 64"/>
                  <a:gd name="T47" fmla="*/ 74 h 95"/>
                  <a:gd name="T48" fmla="*/ 32 w 64"/>
                  <a:gd name="T49" fmla="*/ 79 h 95"/>
                  <a:gd name="T50" fmla="*/ 41 w 64"/>
                  <a:gd name="T51" fmla="*/ 83 h 95"/>
                  <a:gd name="T52" fmla="*/ 48 w 64"/>
                  <a:gd name="T53" fmla="*/ 87 h 95"/>
                  <a:gd name="T54" fmla="*/ 54 w 64"/>
                  <a:gd name="T55" fmla="*/ 93 h 95"/>
                  <a:gd name="T56" fmla="*/ 59 w 64"/>
                  <a:gd name="T57" fmla="*/ 90 h 95"/>
                  <a:gd name="T58" fmla="*/ 61 w 64"/>
                  <a:gd name="T59" fmla="*/ 86 h 95"/>
                  <a:gd name="T60" fmla="*/ 63 w 64"/>
                  <a:gd name="T61" fmla="*/ 82 h 95"/>
                  <a:gd name="T62" fmla="*/ 61 w 64"/>
                  <a:gd name="T63" fmla="*/ 78 h 95"/>
                  <a:gd name="T64" fmla="*/ 61 w 64"/>
                  <a:gd name="T65" fmla="*/ 76 h 95"/>
                  <a:gd name="T66" fmla="*/ 63 w 64"/>
                  <a:gd name="T67" fmla="*/ 74 h 95"/>
                  <a:gd name="T68" fmla="*/ 64 w 64"/>
                  <a:gd name="T69" fmla="*/ 64 h 95"/>
                  <a:gd name="T70" fmla="*/ 62 w 64"/>
                  <a:gd name="T71" fmla="*/ 59 h 95"/>
                  <a:gd name="T72" fmla="*/ 57 w 64"/>
                  <a:gd name="T73" fmla="*/ 57 h 95"/>
                  <a:gd name="T74" fmla="*/ 55 w 64"/>
                  <a:gd name="T75" fmla="*/ 48 h 95"/>
                  <a:gd name="T76" fmla="*/ 50 w 64"/>
                  <a:gd name="T77" fmla="*/ 51 h 95"/>
                  <a:gd name="T78" fmla="*/ 46 w 64"/>
                  <a:gd name="T79" fmla="*/ 51 h 95"/>
                  <a:gd name="T80" fmla="*/ 44 w 64"/>
                  <a:gd name="T81" fmla="*/ 48 h 95"/>
                  <a:gd name="T82" fmla="*/ 40 w 64"/>
                  <a:gd name="T83" fmla="*/ 42 h 95"/>
                  <a:gd name="T84" fmla="*/ 39 w 64"/>
                  <a:gd name="T85" fmla="*/ 35 h 95"/>
                  <a:gd name="T86" fmla="*/ 42 w 64"/>
                  <a:gd name="T87" fmla="*/ 33 h 95"/>
                  <a:gd name="T88" fmla="*/ 42 w 64"/>
                  <a:gd name="T89" fmla="*/ 30 h 95"/>
                  <a:gd name="T90" fmla="*/ 45 w 64"/>
                  <a:gd name="T91" fmla="*/ 25 h 95"/>
                  <a:gd name="T92" fmla="*/ 50 w 64"/>
                  <a:gd name="T93" fmla="*/ 24 h 95"/>
                  <a:gd name="T94" fmla="*/ 53 w 64"/>
                  <a:gd name="T95" fmla="*/ 22 h 95"/>
                  <a:gd name="T96" fmla="*/ 57 w 64"/>
                  <a:gd name="T97" fmla="*/ 2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4" h="95">
                    <a:moveTo>
                      <a:pt x="57" y="21"/>
                    </a:moveTo>
                    <a:cubicBezTo>
                      <a:pt x="53" y="19"/>
                      <a:pt x="59" y="15"/>
                      <a:pt x="56" y="14"/>
                    </a:cubicBezTo>
                    <a:cubicBezTo>
                      <a:pt x="54" y="12"/>
                      <a:pt x="52" y="13"/>
                      <a:pt x="50" y="13"/>
                    </a:cubicBezTo>
                    <a:cubicBezTo>
                      <a:pt x="48" y="12"/>
                      <a:pt x="48" y="14"/>
                      <a:pt x="46" y="14"/>
                    </a:cubicBezTo>
                    <a:cubicBezTo>
                      <a:pt x="44" y="13"/>
                      <a:pt x="42" y="13"/>
                      <a:pt x="41" y="11"/>
                    </a:cubicBezTo>
                    <a:cubicBezTo>
                      <a:pt x="40" y="10"/>
                      <a:pt x="39" y="7"/>
                      <a:pt x="38" y="6"/>
                    </a:cubicBezTo>
                    <a:cubicBezTo>
                      <a:pt x="36" y="5"/>
                      <a:pt x="35" y="3"/>
                      <a:pt x="33" y="2"/>
                    </a:cubicBezTo>
                    <a:cubicBezTo>
                      <a:pt x="32" y="0"/>
                      <a:pt x="30" y="1"/>
                      <a:pt x="28" y="0"/>
                    </a:cubicBezTo>
                    <a:cubicBezTo>
                      <a:pt x="30" y="2"/>
                      <a:pt x="31" y="3"/>
                      <a:pt x="31" y="5"/>
                    </a:cubicBezTo>
                    <a:cubicBezTo>
                      <a:pt x="30" y="7"/>
                      <a:pt x="30" y="9"/>
                      <a:pt x="28" y="10"/>
                    </a:cubicBezTo>
                    <a:cubicBezTo>
                      <a:pt x="26" y="12"/>
                      <a:pt x="25" y="14"/>
                      <a:pt x="23" y="14"/>
                    </a:cubicBezTo>
                    <a:cubicBezTo>
                      <a:pt x="21" y="15"/>
                      <a:pt x="19" y="15"/>
                      <a:pt x="17" y="17"/>
                    </a:cubicBezTo>
                    <a:cubicBezTo>
                      <a:pt x="16" y="18"/>
                      <a:pt x="12" y="27"/>
                      <a:pt x="11" y="26"/>
                    </a:cubicBezTo>
                    <a:cubicBezTo>
                      <a:pt x="9" y="23"/>
                      <a:pt x="8" y="23"/>
                      <a:pt x="6" y="22"/>
                    </a:cubicBezTo>
                    <a:cubicBezTo>
                      <a:pt x="5" y="22"/>
                      <a:pt x="5" y="22"/>
                      <a:pt x="6" y="21"/>
                    </a:cubicBezTo>
                    <a:cubicBezTo>
                      <a:pt x="7" y="20"/>
                      <a:pt x="7" y="19"/>
                      <a:pt x="6" y="18"/>
                    </a:cubicBezTo>
                    <a:cubicBezTo>
                      <a:pt x="4" y="19"/>
                      <a:pt x="0" y="23"/>
                      <a:pt x="2" y="26"/>
                    </a:cubicBezTo>
                    <a:cubicBezTo>
                      <a:pt x="2" y="26"/>
                      <a:pt x="4" y="29"/>
                      <a:pt x="3" y="30"/>
                    </a:cubicBezTo>
                    <a:cubicBezTo>
                      <a:pt x="2" y="30"/>
                      <a:pt x="1" y="31"/>
                      <a:pt x="3" y="32"/>
                    </a:cubicBezTo>
                    <a:cubicBezTo>
                      <a:pt x="8" y="35"/>
                      <a:pt x="12" y="41"/>
                      <a:pt x="14" y="47"/>
                    </a:cubicBezTo>
                    <a:cubicBezTo>
                      <a:pt x="17" y="52"/>
                      <a:pt x="19" y="58"/>
                      <a:pt x="23" y="63"/>
                    </a:cubicBezTo>
                    <a:cubicBezTo>
                      <a:pt x="24" y="65"/>
                      <a:pt x="26" y="67"/>
                      <a:pt x="26" y="70"/>
                    </a:cubicBezTo>
                    <a:cubicBezTo>
                      <a:pt x="26" y="71"/>
                      <a:pt x="25" y="70"/>
                      <a:pt x="25" y="71"/>
                    </a:cubicBezTo>
                    <a:cubicBezTo>
                      <a:pt x="26" y="72"/>
                      <a:pt x="27" y="73"/>
                      <a:pt x="28" y="74"/>
                    </a:cubicBezTo>
                    <a:cubicBezTo>
                      <a:pt x="29" y="76"/>
                      <a:pt x="30" y="78"/>
                      <a:pt x="32" y="79"/>
                    </a:cubicBezTo>
                    <a:cubicBezTo>
                      <a:pt x="35" y="80"/>
                      <a:pt x="38" y="82"/>
                      <a:pt x="41" y="83"/>
                    </a:cubicBezTo>
                    <a:cubicBezTo>
                      <a:pt x="43" y="84"/>
                      <a:pt x="45" y="86"/>
                      <a:pt x="48" y="87"/>
                    </a:cubicBezTo>
                    <a:cubicBezTo>
                      <a:pt x="50" y="89"/>
                      <a:pt x="52" y="91"/>
                      <a:pt x="54" y="93"/>
                    </a:cubicBezTo>
                    <a:cubicBezTo>
                      <a:pt x="58" y="95"/>
                      <a:pt x="57" y="91"/>
                      <a:pt x="59" y="90"/>
                    </a:cubicBezTo>
                    <a:cubicBezTo>
                      <a:pt x="60" y="89"/>
                      <a:pt x="60" y="87"/>
                      <a:pt x="61" y="86"/>
                    </a:cubicBezTo>
                    <a:cubicBezTo>
                      <a:pt x="61" y="85"/>
                      <a:pt x="64" y="83"/>
                      <a:pt x="63" y="82"/>
                    </a:cubicBezTo>
                    <a:cubicBezTo>
                      <a:pt x="61" y="81"/>
                      <a:pt x="60" y="81"/>
                      <a:pt x="61" y="78"/>
                    </a:cubicBezTo>
                    <a:cubicBezTo>
                      <a:pt x="61" y="77"/>
                      <a:pt x="61" y="76"/>
                      <a:pt x="61" y="76"/>
                    </a:cubicBezTo>
                    <a:cubicBezTo>
                      <a:pt x="62" y="75"/>
                      <a:pt x="63" y="74"/>
                      <a:pt x="63" y="74"/>
                    </a:cubicBezTo>
                    <a:cubicBezTo>
                      <a:pt x="64" y="71"/>
                      <a:pt x="62" y="66"/>
                      <a:pt x="64" y="64"/>
                    </a:cubicBezTo>
                    <a:cubicBezTo>
                      <a:pt x="64" y="63"/>
                      <a:pt x="63" y="61"/>
                      <a:pt x="62" y="59"/>
                    </a:cubicBezTo>
                    <a:cubicBezTo>
                      <a:pt x="61" y="56"/>
                      <a:pt x="60" y="56"/>
                      <a:pt x="57" y="57"/>
                    </a:cubicBezTo>
                    <a:cubicBezTo>
                      <a:pt x="53" y="57"/>
                      <a:pt x="55" y="50"/>
                      <a:pt x="55" y="48"/>
                    </a:cubicBezTo>
                    <a:cubicBezTo>
                      <a:pt x="53" y="49"/>
                      <a:pt x="52" y="51"/>
                      <a:pt x="50" y="51"/>
                    </a:cubicBezTo>
                    <a:cubicBezTo>
                      <a:pt x="49" y="51"/>
                      <a:pt x="47" y="51"/>
                      <a:pt x="46" y="51"/>
                    </a:cubicBezTo>
                    <a:cubicBezTo>
                      <a:pt x="45" y="50"/>
                      <a:pt x="45" y="48"/>
                      <a:pt x="44" y="48"/>
                    </a:cubicBezTo>
                    <a:cubicBezTo>
                      <a:pt x="41" y="48"/>
                      <a:pt x="41" y="44"/>
                      <a:pt x="40" y="42"/>
                    </a:cubicBezTo>
                    <a:cubicBezTo>
                      <a:pt x="38" y="40"/>
                      <a:pt x="37" y="37"/>
                      <a:pt x="39" y="35"/>
                    </a:cubicBezTo>
                    <a:cubicBezTo>
                      <a:pt x="40" y="34"/>
                      <a:pt x="42" y="34"/>
                      <a:pt x="42" y="33"/>
                    </a:cubicBezTo>
                    <a:cubicBezTo>
                      <a:pt x="42" y="32"/>
                      <a:pt x="42" y="31"/>
                      <a:pt x="42" y="30"/>
                    </a:cubicBezTo>
                    <a:cubicBezTo>
                      <a:pt x="42" y="27"/>
                      <a:pt x="42" y="26"/>
                      <a:pt x="45" y="25"/>
                    </a:cubicBezTo>
                    <a:cubicBezTo>
                      <a:pt x="47" y="24"/>
                      <a:pt x="48" y="24"/>
                      <a:pt x="50" y="24"/>
                    </a:cubicBezTo>
                    <a:cubicBezTo>
                      <a:pt x="51" y="24"/>
                      <a:pt x="52" y="23"/>
                      <a:pt x="53" y="22"/>
                    </a:cubicBezTo>
                    <a:cubicBezTo>
                      <a:pt x="54" y="22"/>
                      <a:pt x="59" y="23"/>
                      <a:pt x="57" y="2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6" name="Freeform 625">
                <a:extLst>
                  <a:ext uri="{FF2B5EF4-FFF2-40B4-BE49-F238E27FC236}">
                    <a16:creationId xmlns:a16="http://schemas.microsoft.com/office/drawing/2014/main" xmlns="" id="{C5D26E98-51C0-E840-8404-F77BD529032C}"/>
                  </a:ext>
                </a:extLst>
              </p:cNvPr>
              <p:cNvSpPr>
                <a:spLocks/>
              </p:cNvSpPr>
              <p:nvPr/>
            </p:nvSpPr>
            <p:spPr bwMode="auto">
              <a:xfrm>
                <a:off x="8158790" y="9867685"/>
                <a:ext cx="407643" cy="1984597"/>
              </a:xfrm>
              <a:custGeom>
                <a:avLst/>
                <a:gdLst>
                  <a:gd name="T0" fmla="*/ 38 w 44"/>
                  <a:gd name="T1" fmla="*/ 20 h 212"/>
                  <a:gd name="T2" fmla="*/ 36 w 44"/>
                  <a:gd name="T3" fmla="*/ 12 h 212"/>
                  <a:gd name="T4" fmla="*/ 34 w 44"/>
                  <a:gd name="T5" fmla="*/ 5 h 212"/>
                  <a:gd name="T6" fmla="*/ 30 w 44"/>
                  <a:gd name="T7" fmla="*/ 3 h 212"/>
                  <a:gd name="T8" fmla="*/ 28 w 44"/>
                  <a:gd name="T9" fmla="*/ 15 h 212"/>
                  <a:gd name="T10" fmla="*/ 26 w 44"/>
                  <a:gd name="T11" fmla="*/ 31 h 212"/>
                  <a:gd name="T12" fmla="*/ 23 w 44"/>
                  <a:gd name="T13" fmla="*/ 56 h 212"/>
                  <a:gd name="T14" fmla="*/ 21 w 44"/>
                  <a:gd name="T15" fmla="*/ 68 h 212"/>
                  <a:gd name="T16" fmla="*/ 21 w 44"/>
                  <a:gd name="T17" fmla="*/ 80 h 212"/>
                  <a:gd name="T18" fmla="*/ 20 w 44"/>
                  <a:gd name="T19" fmla="*/ 88 h 212"/>
                  <a:gd name="T20" fmla="*/ 11 w 44"/>
                  <a:gd name="T21" fmla="*/ 110 h 212"/>
                  <a:gd name="T22" fmla="*/ 10 w 44"/>
                  <a:gd name="T23" fmla="*/ 132 h 212"/>
                  <a:gd name="T24" fmla="*/ 17 w 44"/>
                  <a:gd name="T25" fmla="*/ 133 h 212"/>
                  <a:gd name="T26" fmla="*/ 16 w 44"/>
                  <a:gd name="T27" fmla="*/ 136 h 212"/>
                  <a:gd name="T28" fmla="*/ 14 w 44"/>
                  <a:gd name="T29" fmla="*/ 145 h 212"/>
                  <a:gd name="T30" fmla="*/ 15 w 44"/>
                  <a:gd name="T31" fmla="*/ 150 h 212"/>
                  <a:gd name="T32" fmla="*/ 13 w 44"/>
                  <a:gd name="T33" fmla="*/ 152 h 212"/>
                  <a:gd name="T34" fmla="*/ 11 w 44"/>
                  <a:gd name="T35" fmla="*/ 158 h 212"/>
                  <a:gd name="T36" fmla="*/ 8 w 44"/>
                  <a:gd name="T37" fmla="*/ 159 h 212"/>
                  <a:gd name="T38" fmla="*/ 4 w 44"/>
                  <a:gd name="T39" fmla="*/ 159 h 212"/>
                  <a:gd name="T40" fmla="*/ 0 w 44"/>
                  <a:gd name="T41" fmla="*/ 164 h 212"/>
                  <a:gd name="T42" fmla="*/ 2 w 44"/>
                  <a:gd name="T43" fmla="*/ 163 h 212"/>
                  <a:gd name="T44" fmla="*/ 7 w 44"/>
                  <a:gd name="T45" fmla="*/ 171 h 212"/>
                  <a:gd name="T46" fmla="*/ 11 w 44"/>
                  <a:gd name="T47" fmla="*/ 173 h 212"/>
                  <a:gd name="T48" fmla="*/ 7 w 44"/>
                  <a:gd name="T49" fmla="*/ 174 h 212"/>
                  <a:gd name="T50" fmla="*/ 7 w 44"/>
                  <a:gd name="T51" fmla="*/ 179 h 212"/>
                  <a:gd name="T52" fmla="*/ 9 w 44"/>
                  <a:gd name="T53" fmla="*/ 182 h 212"/>
                  <a:gd name="T54" fmla="*/ 9 w 44"/>
                  <a:gd name="T55" fmla="*/ 185 h 212"/>
                  <a:gd name="T56" fmla="*/ 7 w 44"/>
                  <a:gd name="T57" fmla="*/ 187 h 212"/>
                  <a:gd name="T58" fmla="*/ 10 w 44"/>
                  <a:gd name="T59" fmla="*/ 190 h 212"/>
                  <a:gd name="T60" fmla="*/ 8 w 44"/>
                  <a:gd name="T61" fmla="*/ 193 h 212"/>
                  <a:gd name="T62" fmla="*/ 11 w 44"/>
                  <a:gd name="T63" fmla="*/ 194 h 212"/>
                  <a:gd name="T64" fmla="*/ 11 w 44"/>
                  <a:gd name="T65" fmla="*/ 198 h 212"/>
                  <a:gd name="T66" fmla="*/ 15 w 44"/>
                  <a:gd name="T67" fmla="*/ 197 h 212"/>
                  <a:gd name="T68" fmla="*/ 15 w 44"/>
                  <a:gd name="T69" fmla="*/ 197 h 212"/>
                  <a:gd name="T70" fmla="*/ 16 w 44"/>
                  <a:gd name="T71" fmla="*/ 198 h 212"/>
                  <a:gd name="T72" fmla="*/ 18 w 44"/>
                  <a:gd name="T73" fmla="*/ 202 h 212"/>
                  <a:gd name="T74" fmla="*/ 16 w 44"/>
                  <a:gd name="T75" fmla="*/ 207 h 212"/>
                  <a:gd name="T76" fmla="*/ 18 w 44"/>
                  <a:gd name="T77" fmla="*/ 209 h 212"/>
                  <a:gd name="T78" fmla="*/ 25 w 44"/>
                  <a:gd name="T79" fmla="*/ 204 h 212"/>
                  <a:gd name="T80" fmla="*/ 26 w 44"/>
                  <a:gd name="T81" fmla="*/ 199 h 212"/>
                  <a:gd name="T82" fmla="*/ 17 w 44"/>
                  <a:gd name="T83" fmla="*/ 192 h 212"/>
                  <a:gd name="T84" fmla="*/ 12 w 44"/>
                  <a:gd name="T85" fmla="*/ 185 h 212"/>
                  <a:gd name="T86" fmla="*/ 15 w 44"/>
                  <a:gd name="T87" fmla="*/ 177 h 212"/>
                  <a:gd name="T88" fmla="*/ 17 w 44"/>
                  <a:gd name="T89" fmla="*/ 169 h 212"/>
                  <a:gd name="T90" fmla="*/ 21 w 44"/>
                  <a:gd name="T91" fmla="*/ 158 h 212"/>
                  <a:gd name="T92" fmla="*/ 21 w 44"/>
                  <a:gd name="T93" fmla="*/ 152 h 212"/>
                  <a:gd name="T94" fmla="*/ 19 w 44"/>
                  <a:gd name="T95" fmla="*/ 140 h 212"/>
                  <a:gd name="T96" fmla="*/ 23 w 44"/>
                  <a:gd name="T97" fmla="*/ 117 h 212"/>
                  <a:gd name="T98" fmla="*/ 26 w 44"/>
                  <a:gd name="T99" fmla="*/ 102 h 212"/>
                  <a:gd name="T100" fmla="*/ 29 w 44"/>
                  <a:gd name="T101" fmla="*/ 85 h 212"/>
                  <a:gd name="T102" fmla="*/ 27 w 44"/>
                  <a:gd name="T103" fmla="*/ 73 h 212"/>
                  <a:gd name="T104" fmla="*/ 30 w 44"/>
                  <a:gd name="T105" fmla="*/ 62 h 212"/>
                  <a:gd name="T106" fmla="*/ 34 w 44"/>
                  <a:gd name="T107" fmla="*/ 54 h 212"/>
                  <a:gd name="T108" fmla="*/ 36 w 44"/>
                  <a:gd name="T109" fmla="*/ 44 h 212"/>
                  <a:gd name="T110" fmla="*/ 40 w 44"/>
                  <a:gd name="T111" fmla="*/ 35 h 212"/>
                  <a:gd name="T112" fmla="*/ 40 w 44"/>
                  <a:gd name="T113" fmla="*/ 2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 h="212">
                    <a:moveTo>
                      <a:pt x="40" y="28"/>
                    </a:moveTo>
                    <a:cubicBezTo>
                      <a:pt x="38" y="27"/>
                      <a:pt x="40" y="22"/>
                      <a:pt x="38" y="20"/>
                    </a:cubicBezTo>
                    <a:cubicBezTo>
                      <a:pt x="37" y="19"/>
                      <a:pt x="35" y="16"/>
                      <a:pt x="36" y="14"/>
                    </a:cubicBezTo>
                    <a:cubicBezTo>
                      <a:pt x="38" y="13"/>
                      <a:pt x="35" y="13"/>
                      <a:pt x="36" y="12"/>
                    </a:cubicBezTo>
                    <a:cubicBezTo>
                      <a:pt x="37" y="11"/>
                      <a:pt x="36" y="10"/>
                      <a:pt x="35" y="9"/>
                    </a:cubicBezTo>
                    <a:cubicBezTo>
                      <a:pt x="34" y="8"/>
                      <a:pt x="34" y="7"/>
                      <a:pt x="34" y="5"/>
                    </a:cubicBezTo>
                    <a:cubicBezTo>
                      <a:pt x="34" y="3"/>
                      <a:pt x="33" y="2"/>
                      <a:pt x="32" y="0"/>
                    </a:cubicBezTo>
                    <a:cubicBezTo>
                      <a:pt x="31" y="1"/>
                      <a:pt x="30" y="2"/>
                      <a:pt x="30" y="3"/>
                    </a:cubicBezTo>
                    <a:cubicBezTo>
                      <a:pt x="29" y="5"/>
                      <a:pt x="27" y="4"/>
                      <a:pt x="28" y="6"/>
                    </a:cubicBezTo>
                    <a:cubicBezTo>
                      <a:pt x="28" y="9"/>
                      <a:pt x="28" y="12"/>
                      <a:pt x="28" y="15"/>
                    </a:cubicBezTo>
                    <a:cubicBezTo>
                      <a:pt x="28" y="19"/>
                      <a:pt x="29" y="24"/>
                      <a:pt x="28" y="28"/>
                    </a:cubicBezTo>
                    <a:cubicBezTo>
                      <a:pt x="27" y="29"/>
                      <a:pt x="26" y="30"/>
                      <a:pt x="26" y="31"/>
                    </a:cubicBezTo>
                    <a:cubicBezTo>
                      <a:pt x="26" y="33"/>
                      <a:pt x="27" y="35"/>
                      <a:pt x="27" y="37"/>
                    </a:cubicBezTo>
                    <a:cubicBezTo>
                      <a:pt x="27" y="43"/>
                      <a:pt x="25" y="50"/>
                      <a:pt x="23" y="56"/>
                    </a:cubicBezTo>
                    <a:cubicBezTo>
                      <a:pt x="22" y="59"/>
                      <a:pt x="22" y="61"/>
                      <a:pt x="23" y="64"/>
                    </a:cubicBezTo>
                    <a:cubicBezTo>
                      <a:pt x="23" y="66"/>
                      <a:pt x="23" y="67"/>
                      <a:pt x="21" y="68"/>
                    </a:cubicBezTo>
                    <a:cubicBezTo>
                      <a:pt x="20" y="69"/>
                      <a:pt x="21" y="70"/>
                      <a:pt x="21" y="71"/>
                    </a:cubicBezTo>
                    <a:cubicBezTo>
                      <a:pt x="21" y="74"/>
                      <a:pt x="21" y="77"/>
                      <a:pt x="21" y="80"/>
                    </a:cubicBezTo>
                    <a:cubicBezTo>
                      <a:pt x="21" y="81"/>
                      <a:pt x="21" y="83"/>
                      <a:pt x="21" y="84"/>
                    </a:cubicBezTo>
                    <a:cubicBezTo>
                      <a:pt x="20" y="85"/>
                      <a:pt x="21" y="87"/>
                      <a:pt x="20" y="88"/>
                    </a:cubicBezTo>
                    <a:cubicBezTo>
                      <a:pt x="18" y="93"/>
                      <a:pt x="16" y="98"/>
                      <a:pt x="14" y="103"/>
                    </a:cubicBezTo>
                    <a:cubicBezTo>
                      <a:pt x="13" y="106"/>
                      <a:pt x="10" y="107"/>
                      <a:pt x="11" y="110"/>
                    </a:cubicBezTo>
                    <a:cubicBezTo>
                      <a:pt x="12" y="113"/>
                      <a:pt x="14" y="118"/>
                      <a:pt x="12" y="122"/>
                    </a:cubicBezTo>
                    <a:cubicBezTo>
                      <a:pt x="10" y="124"/>
                      <a:pt x="8" y="129"/>
                      <a:pt x="10" y="132"/>
                    </a:cubicBezTo>
                    <a:cubicBezTo>
                      <a:pt x="11" y="134"/>
                      <a:pt x="12" y="134"/>
                      <a:pt x="13" y="133"/>
                    </a:cubicBezTo>
                    <a:cubicBezTo>
                      <a:pt x="14" y="132"/>
                      <a:pt x="18" y="132"/>
                      <a:pt x="17" y="133"/>
                    </a:cubicBezTo>
                    <a:cubicBezTo>
                      <a:pt x="17" y="133"/>
                      <a:pt x="16" y="133"/>
                      <a:pt x="15" y="134"/>
                    </a:cubicBezTo>
                    <a:cubicBezTo>
                      <a:pt x="15" y="135"/>
                      <a:pt x="15" y="135"/>
                      <a:pt x="16" y="136"/>
                    </a:cubicBezTo>
                    <a:cubicBezTo>
                      <a:pt x="16" y="136"/>
                      <a:pt x="15" y="137"/>
                      <a:pt x="15" y="137"/>
                    </a:cubicBezTo>
                    <a:cubicBezTo>
                      <a:pt x="14" y="139"/>
                      <a:pt x="13" y="143"/>
                      <a:pt x="14" y="145"/>
                    </a:cubicBezTo>
                    <a:cubicBezTo>
                      <a:pt x="14" y="146"/>
                      <a:pt x="14" y="146"/>
                      <a:pt x="13" y="148"/>
                    </a:cubicBezTo>
                    <a:cubicBezTo>
                      <a:pt x="12" y="149"/>
                      <a:pt x="14" y="149"/>
                      <a:pt x="15" y="150"/>
                    </a:cubicBezTo>
                    <a:cubicBezTo>
                      <a:pt x="15" y="150"/>
                      <a:pt x="15" y="150"/>
                      <a:pt x="14" y="151"/>
                    </a:cubicBezTo>
                    <a:cubicBezTo>
                      <a:pt x="13" y="151"/>
                      <a:pt x="11" y="152"/>
                      <a:pt x="13" y="152"/>
                    </a:cubicBezTo>
                    <a:cubicBezTo>
                      <a:pt x="12" y="153"/>
                      <a:pt x="13" y="156"/>
                      <a:pt x="14" y="156"/>
                    </a:cubicBezTo>
                    <a:cubicBezTo>
                      <a:pt x="13" y="156"/>
                      <a:pt x="10" y="155"/>
                      <a:pt x="11" y="158"/>
                    </a:cubicBezTo>
                    <a:cubicBezTo>
                      <a:pt x="11" y="158"/>
                      <a:pt x="12" y="163"/>
                      <a:pt x="10" y="162"/>
                    </a:cubicBezTo>
                    <a:cubicBezTo>
                      <a:pt x="10" y="162"/>
                      <a:pt x="8" y="160"/>
                      <a:pt x="8" y="159"/>
                    </a:cubicBezTo>
                    <a:cubicBezTo>
                      <a:pt x="6" y="158"/>
                      <a:pt x="7" y="157"/>
                      <a:pt x="5" y="158"/>
                    </a:cubicBezTo>
                    <a:cubicBezTo>
                      <a:pt x="5" y="158"/>
                      <a:pt x="4" y="159"/>
                      <a:pt x="4" y="159"/>
                    </a:cubicBezTo>
                    <a:cubicBezTo>
                      <a:pt x="4" y="160"/>
                      <a:pt x="5" y="160"/>
                      <a:pt x="4" y="161"/>
                    </a:cubicBezTo>
                    <a:cubicBezTo>
                      <a:pt x="4" y="162"/>
                      <a:pt x="0" y="162"/>
                      <a:pt x="0" y="164"/>
                    </a:cubicBezTo>
                    <a:cubicBezTo>
                      <a:pt x="0" y="164"/>
                      <a:pt x="1" y="165"/>
                      <a:pt x="2" y="165"/>
                    </a:cubicBezTo>
                    <a:cubicBezTo>
                      <a:pt x="2" y="165"/>
                      <a:pt x="1" y="164"/>
                      <a:pt x="2" y="163"/>
                    </a:cubicBezTo>
                    <a:cubicBezTo>
                      <a:pt x="2" y="163"/>
                      <a:pt x="5" y="165"/>
                      <a:pt x="7" y="164"/>
                    </a:cubicBezTo>
                    <a:cubicBezTo>
                      <a:pt x="11" y="163"/>
                      <a:pt x="5" y="170"/>
                      <a:pt x="7" y="171"/>
                    </a:cubicBezTo>
                    <a:cubicBezTo>
                      <a:pt x="8" y="171"/>
                      <a:pt x="10" y="170"/>
                      <a:pt x="11" y="171"/>
                    </a:cubicBezTo>
                    <a:cubicBezTo>
                      <a:pt x="12" y="171"/>
                      <a:pt x="12" y="174"/>
                      <a:pt x="11" y="173"/>
                    </a:cubicBezTo>
                    <a:cubicBezTo>
                      <a:pt x="11" y="173"/>
                      <a:pt x="8" y="171"/>
                      <a:pt x="8" y="172"/>
                    </a:cubicBezTo>
                    <a:cubicBezTo>
                      <a:pt x="7" y="173"/>
                      <a:pt x="6" y="173"/>
                      <a:pt x="7" y="174"/>
                    </a:cubicBezTo>
                    <a:cubicBezTo>
                      <a:pt x="7" y="174"/>
                      <a:pt x="9" y="176"/>
                      <a:pt x="8" y="176"/>
                    </a:cubicBezTo>
                    <a:cubicBezTo>
                      <a:pt x="7" y="176"/>
                      <a:pt x="7" y="179"/>
                      <a:pt x="7" y="179"/>
                    </a:cubicBezTo>
                    <a:cubicBezTo>
                      <a:pt x="6" y="182"/>
                      <a:pt x="9" y="178"/>
                      <a:pt x="9" y="178"/>
                    </a:cubicBezTo>
                    <a:cubicBezTo>
                      <a:pt x="9" y="178"/>
                      <a:pt x="8" y="183"/>
                      <a:pt x="9" y="182"/>
                    </a:cubicBezTo>
                    <a:cubicBezTo>
                      <a:pt x="9" y="182"/>
                      <a:pt x="8" y="182"/>
                      <a:pt x="8" y="183"/>
                    </a:cubicBezTo>
                    <a:cubicBezTo>
                      <a:pt x="7" y="184"/>
                      <a:pt x="8" y="184"/>
                      <a:pt x="9" y="185"/>
                    </a:cubicBezTo>
                    <a:cubicBezTo>
                      <a:pt x="9" y="185"/>
                      <a:pt x="7" y="186"/>
                      <a:pt x="7" y="186"/>
                    </a:cubicBezTo>
                    <a:cubicBezTo>
                      <a:pt x="6" y="186"/>
                      <a:pt x="7" y="186"/>
                      <a:pt x="7" y="187"/>
                    </a:cubicBezTo>
                    <a:cubicBezTo>
                      <a:pt x="6" y="189"/>
                      <a:pt x="10" y="189"/>
                      <a:pt x="10" y="188"/>
                    </a:cubicBezTo>
                    <a:cubicBezTo>
                      <a:pt x="10" y="189"/>
                      <a:pt x="9" y="189"/>
                      <a:pt x="10" y="190"/>
                    </a:cubicBezTo>
                    <a:cubicBezTo>
                      <a:pt x="10" y="190"/>
                      <a:pt x="10" y="190"/>
                      <a:pt x="10" y="190"/>
                    </a:cubicBezTo>
                    <a:cubicBezTo>
                      <a:pt x="10" y="191"/>
                      <a:pt x="8" y="192"/>
                      <a:pt x="8" y="193"/>
                    </a:cubicBezTo>
                    <a:cubicBezTo>
                      <a:pt x="7" y="195"/>
                      <a:pt x="10" y="192"/>
                      <a:pt x="11" y="192"/>
                    </a:cubicBezTo>
                    <a:cubicBezTo>
                      <a:pt x="10" y="193"/>
                      <a:pt x="11" y="194"/>
                      <a:pt x="11" y="194"/>
                    </a:cubicBezTo>
                    <a:cubicBezTo>
                      <a:pt x="11" y="195"/>
                      <a:pt x="8" y="196"/>
                      <a:pt x="8" y="196"/>
                    </a:cubicBezTo>
                    <a:cubicBezTo>
                      <a:pt x="10" y="197"/>
                      <a:pt x="10" y="196"/>
                      <a:pt x="11" y="198"/>
                    </a:cubicBezTo>
                    <a:cubicBezTo>
                      <a:pt x="12" y="200"/>
                      <a:pt x="14" y="195"/>
                      <a:pt x="13" y="195"/>
                    </a:cubicBezTo>
                    <a:cubicBezTo>
                      <a:pt x="14" y="195"/>
                      <a:pt x="14" y="196"/>
                      <a:pt x="15" y="197"/>
                    </a:cubicBezTo>
                    <a:cubicBezTo>
                      <a:pt x="15" y="197"/>
                      <a:pt x="15" y="195"/>
                      <a:pt x="15" y="195"/>
                    </a:cubicBezTo>
                    <a:cubicBezTo>
                      <a:pt x="15" y="195"/>
                      <a:pt x="15" y="197"/>
                      <a:pt x="15" y="197"/>
                    </a:cubicBezTo>
                    <a:cubicBezTo>
                      <a:pt x="16" y="196"/>
                      <a:pt x="16" y="195"/>
                      <a:pt x="16" y="196"/>
                    </a:cubicBezTo>
                    <a:cubicBezTo>
                      <a:pt x="17" y="196"/>
                      <a:pt x="16" y="198"/>
                      <a:pt x="16" y="198"/>
                    </a:cubicBezTo>
                    <a:cubicBezTo>
                      <a:pt x="15" y="199"/>
                      <a:pt x="17" y="199"/>
                      <a:pt x="16" y="200"/>
                    </a:cubicBezTo>
                    <a:cubicBezTo>
                      <a:pt x="15" y="202"/>
                      <a:pt x="17" y="201"/>
                      <a:pt x="18" y="202"/>
                    </a:cubicBezTo>
                    <a:cubicBezTo>
                      <a:pt x="21" y="202"/>
                      <a:pt x="24" y="204"/>
                      <a:pt x="21" y="206"/>
                    </a:cubicBezTo>
                    <a:cubicBezTo>
                      <a:pt x="20" y="207"/>
                      <a:pt x="17" y="206"/>
                      <a:pt x="16" y="207"/>
                    </a:cubicBezTo>
                    <a:cubicBezTo>
                      <a:pt x="15" y="209"/>
                      <a:pt x="18" y="208"/>
                      <a:pt x="19" y="209"/>
                    </a:cubicBezTo>
                    <a:cubicBezTo>
                      <a:pt x="18" y="209"/>
                      <a:pt x="18" y="209"/>
                      <a:pt x="18" y="209"/>
                    </a:cubicBezTo>
                    <a:cubicBezTo>
                      <a:pt x="18" y="209"/>
                      <a:pt x="22" y="212"/>
                      <a:pt x="24" y="210"/>
                    </a:cubicBezTo>
                    <a:cubicBezTo>
                      <a:pt x="25" y="208"/>
                      <a:pt x="23" y="206"/>
                      <a:pt x="25" y="204"/>
                    </a:cubicBezTo>
                    <a:cubicBezTo>
                      <a:pt x="26" y="202"/>
                      <a:pt x="29" y="202"/>
                      <a:pt x="30" y="202"/>
                    </a:cubicBezTo>
                    <a:cubicBezTo>
                      <a:pt x="35" y="199"/>
                      <a:pt x="28" y="199"/>
                      <a:pt x="26" y="199"/>
                    </a:cubicBezTo>
                    <a:cubicBezTo>
                      <a:pt x="24" y="199"/>
                      <a:pt x="21" y="199"/>
                      <a:pt x="19" y="198"/>
                    </a:cubicBezTo>
                    <a:cubicBezTo>
                      <a:pt x="17" y="196"/>
                      <a:pt x="17" y="196"/>
                      <a:pt x="17" y="192"/>
                    </a:cubicBezTo>
                    <a:cubicBezTo>
                      <a:pt x="17" y="188"/>
                      <a:pt x="16" y="191"/>
                      <a:pt x="13" y="189"/>
                    </a:cubicBezTo>
                    <a:cubicBezTo>
                      <a:pt x="12" y="189"/>
                      <a:pt x="12" y="186"/>
                      <a:pt x="12" y="185"/>
                    </a:cubicBezTo>
                    <a:cubicBezTo>
                      <a:pt x="11" y="183"/>
                      <a:pt x="11" y="180"/>
                      <a:pt x="13" y="179"/>
                    </a:cubicBezTo>
                    <a:cubicBezTo>
                      <a:pt x="14" y="178"/>
                      <a:pt x="14" y="178"/>
                      <a:pt x="15" y="177"/>
                    </a:cubicBezTo>
                    <a:cubicBezTo>
                      <a:pt x="15" y="176"/>
                      <a:pt x="16" y="175"/>
                      <a:pt x="17" y="175"/>
                    </a:cubicBezTo>
                    <a:cubicBezTo>
                      <a:pt x="18" y="174"/>
                      <a:pt x="16" y="171"/>
                      <a:pt x="17" y="169"/>
                    </a:cubicBezTo>
                    <a:cubicBezTo>
                      <a:pt x="17" y="168"/>
                      <a:pt x="19" y="167"/>
                      <a:pt x="20" y="165"/>
                    </a:cubicBezTo>
                    <a:cubicBezTo>
                      <a:pt x="20" y="163"/>
                      <a:pt x="20" y="160"/>
                      <a:pt x="21" y="158"/>
                    </a:cubicBezTo>
                    <a:cubicBezTo>
                      <a:pt x="21" y="156"/>
                      <a:pt x="23" y="156"/>
                      <a:pt x="21" y="154"/>
                    </a:cubicBezTo>
                    <a:cubicBezTo>
                      <a:pt x="20" y="153"/>
                      <a:pt x="17" y="153"/>
                      <a:pt x="21" y="152"/>
                    </a:cubicBezTo>
                    <a:cubicBezTo>
                      <a:pt x="26" y="151"/>
                      <a:pt x="20" y="151"/>
                      <a:pt x="19" y="149"/>
                    </a:cubicBezTo>
                    <a:cubicBezTo>
                      <a:pt x="19" y="146"/>
                      <a:pt x="19" y="142"/>
                      <a:pt x="19" y="140"/>
                    </a:cubicBezTo>
                    <a:cubicBezTo>
                      <a:pt x="19" y="136"/>
                      <a:pt x="19" y="131"/>
                      <a:pt x="19" y="127"/>
                    </a:cubicBezTo>
                    <a:cubicBezTo>
                      <a:pt x="20" y="124"/>
                      <a:pt x="21" y="119"/>
                      <a:pt x="23" y="117"/>
                    </a:cubicBezTo>
                    <a:cubicBezTo>
                      <a:pt x="26" y="114"/>
                      <a:pt x="23" y="109"/>
                      <a:pt x="23" y="106"/>
                    </a:cubicBezTo>
                    <a:cubicBezTo>
                      <a:pt x="23" y="104"/>
                      <a:pt x="24" y="103"/>
                      <a:pt x="26" y="102"/>
                    </a:cubicBezTo>
                    <a:cubicBezTo>
                      <a:pt x="28" y="100"/>
                      <a:pt x="27" y="99"/>
                      <a:pt x="27" y="96"/>
                    </a:cubicBezTo>
                    <a:cubicBezTo>
                      <a:pt x="27" y="92"/>
                      <a:pt x="30" y="89"/>
                      <a:pt x="29" y="85"/>
                    </a:cubicBezTo>
                    <a:cubicBezTo>
                      <a:pt x="29" y="82"/>
                      <a:pt x="28" y="79"/>
                      <a:pt x="27" y="76"/>
                    </a:cubicBezTo>
                    <a:cubicBezTo>
                      <a:pt x="27" y="75"/>
                      <a:pt x="26" y="74"/>
                      <a:pt x="27" y="73"/>
                    </a:cubicBezTo>
                    <a:cubicBezTo>
                      <a:pt x="28" y="72"/>
                      <a:pt x="29" y="68"/>
                      <a:pt x="29" y="67"/>
                    </a:cubicBezTo>
                    <a:cubicBezTo>
                      <a:pt x="29" y="66"/>
                      <a:pt x="28" y="64"/>
                      <a:pt x="30" y="62"/>
                    </a:cubicBezTo>
                    <a:cubicBezTo>
                      <a:pt x="31" y="61"/>
                      <a:pt x="30" y="59"/>
                      <a:pt x="31" y="58"/>
                    </a:cubicBezTo>
                    <a:cubicBezTo>
                      <a:pt x="31" y="56"/>
                      <a:pt x="33" y="55"/>
                      <a:pt x="34" y="54"/>
                    </a:cubicBezTo>
                    <a:cubicBezTo>
                      <a:pt x="34" y="53"/>
                      <a:pt x="37" y="50"/>
                      <a:pt x="37" y="49"/>
                    </a:cubicBezTo>
                    <a:cubicBezTo>
                      <a:pt x="37" y="48"/>
                      <a:pt x="36" y="46"/>
                      <a:pt x="36" y="44"/>
                    </a:cubicBezTo>
                    <a:cubicBezTo>
                      <a:pt x="36" y="42"/>
                      <a:pt x="36" y="41"/>
                      <a:pt x="36" y="39"/>
                    </a:cubicBezTo>
                    <a:cubicBezTo>
                      <a:pt x="36" y="36"/>
                      <a:pt x="37" y="36"/>
                      <a:pt x="40" y="35"/>
                    </a:cubicBezTo>
                    <a:cubicBezTo>
                      <a:pt x="44" y="34"/>
                      <a:pt x="44" y="32"/>
                      <a:pt x="44" y="28"/>
                    </a:cubicBezTo>
                    <a:cubicBezTo>
                      <a:pt x="43" y="29"/>
                      <a:pt x="41" y="29"/>
                      <a:pt x="40" y="28"/>
                    </a:cubicBezTo>
                    <a:cubicBezTo>
                      <a:pt x="40" y="28"/>
                      <a:pt x="40" y="29"/>
                      <a:pt x="40" y="2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7" name="Freeform 626">
                <a:extLst>
                  <a:ext uri="{FF2B5EF4-FFF2-40B4-BE49-F238E27FC236}">
                    <a16:creationId xmlns:a16="http://schemas.microsoft.com/office/drawing/2014/main" xmlns="" id="{1C7411C1-2891-6E42-9FA3-D8CF8099DEDD}"/>
                  </a:ext>
                </a:extLst>
              </p:cNvPr>
              <p:cNvSpPr>
                <a:spLocks/>
              </p:cNvSpPr>
              <p:nvPr/>
            </p:nvSpPr>
            <p:spPr bwMode="auto">
              <a:xfrm>
                <a:off x="8435859" y="9485418"/>
                <a:ext cx="598727" cy="653038"/>
              </a:xfrm>
              <a:custGeom>
                <a:avLst/>
                <a:gdLst>
                  <a:gd name="T0" fmla="*/ 61 w 64"/>
                  <a:gd name="T1" fmla="*/ 42 h 70"/>
                  <a:gd name="T2" fmla="*/ 58 w 64"/>
                  <a:gd name="T3" fmla="*/ 35 h 70"/>
                  <a:gd name="T4" fmla="*/ 50 w 64"/>
                  <a:gd name="T5" fmla="*/ 35 h 70"/>
                  <a:gd name="T6" fmla="*/ 49 w 64"/>
                  <a:gd name="T7" fmla="*/ 33 h 70"/>
                  <a:gd name="T8" fmla="*/ 47 w 64"/>
                  <a:gd name="T9" fmla="*/ 30 h 70"/>
                  <a:gd name="T10" fmla="*/ 48 w 64"/>
                  <a:gd name="T11" fmla="*/ 28 h 70"/>
                  <a:gd name="T12" fmla="*/ 47 w 64"/>
                  <a:gd name="T13" fmla="*/ 26 h 70"/>
                  <a:gd name="T14" fmla="*/ 47 w 64"/>
                  <a:gd name="T15" fmla="*/ 23 h 70"/>
                  <a:gd name="T16" fmla="*/ 41 w 64"/>
                  <a:gd name="T17" fmla="*/ 21 h 70"/>
                  <a:gd name="T18" fmla="*/ 37 w 64"/>
                  <a:gd name="T19" fmla="*/ 18 h 70"/>
                  <a:gd name="T20" fmla="*/ 33 w 64"/>
                  <a:gd name="T21" fmla="*/ 16 h 70"/>
                  <a:gd name="T22" fmla="*/ 29 w 64"/>
                  <a:gd name="T23" fmla="*/ 16 h 70"/>
                  <a:gd name="T24" fmla="*/ 23 w 64"/>
                  <a:gd name="T25" fmla="*/ 9 h 70"/>
                  <a:gd name="T26" fmla="*/ 23 w 64"/>
                  <a:gd name="T27" fmla="*/ 6 h 70"/>
                  <a:gd name="T28" fmla="*/ 23 w 64"/>
                  <a:gd name="T29" fmla="*/ 4 h 70"/>
                  <a:gd name="T30" fmla="*/ 18 w 64"/>
                  <a:gd name="T31" fmla="*/ 3 h 70"/>
                  <a:gd name="T32" fmla="*/ 10 w 64"/>
                  <a:gd name="T33" fmla="*/ 6 h 70"/>
                  <a:gd name="T34" fmla="*/ 7 w 64"/>
                  <a:gd name="T35" fmla="*/ 9 h 70"/>
                  <a:gd name="T36" fmla="*/ 2 w 64"/>
                  <a:gd name="T37" fmla="*/ 8 h 70"/>
                  <a:gd name="T38" fmla="*/ 6 w 64"/>
                  <a:gd name="T39" fmla="*/ 16 h 70"/>
                  <a:gd name="T40" fmla="*/ 5 w 64"/>
                  <a:gd name="T41" fmla="*/ 23 h 70"/>
                  <a:gd name="T42" fmla="*/ 4 w 64"/>
                  <a:gd name="T43" fmla="*/ 27 h 70"/>
                  <a:gd name="T44" fmla="*/ 3 w 64"/>
                  <a:gd name="T45" fmla="*/ 31 h 70"/>
                  <a:gd name="T46" fmla="*/ 5 w 64"/>
                  <a:gd name="T47" fmla="*/ 35 h 70"/>
                  <a:gd name="T48" fmla="*/ 3 w 64"/>
                  <a:gd name="T49" fmla="*/ 38 h 70"/>
                  <a:gd name="T50" fmla="*/ 4 w 64"/>
                  <a:gd name="T51" fmla="*/ 46 h 70"/>
                  <a:gd name="T52" fmla="*/ 4 w 64"/>
                  <a:gd name="T53" fmla="*/ 49 h 70"/>
                  <a:gd name="T54" fmla="*/ 7 w 64"/>
                  <a:gd name="T55" fmla="*/ 52 h 70"/>
                  <a:gd name="T56" fmla="*/ 7 w 64"/>
                  <a:gd name="T57" fmla="*/ 54 h 70"/>
                  <a:gd name="T58" fmla="*/ 6 w 64"/>
                  <a:gd name="T59" fmla="*/ 56 h 70"/>
                  <a:gd name="T60" fmla="*/ 9 w 64"/>
                  <a:gd name="T61" fmla="*/ 63 h 70"/>
                  <a:gd name="T62" fmla="*/ 13 w 64"/>
                  <a:gd name="T63" fmla="*/ 69 h 70"/>
                  <a:gd name="T64" fmla="*/ 14 w 64"/>
                  <a:gd name="T65" fmla="*/ 67 h 70"/>
                  <a:gd name="T66" fmla="*/ 17 w 64"/>
                  <a:gd name="T67" fmla="*/ 65 h 70"/>
                  <a:gd name="T68" fmla="*/ 20 w 64"/>
                  <a:gd name="T69" fmla="*/ 65 h 70"/>
                  <a:gd name="T70" fmla="*/ 25 w 64"/>
                  <a:gd name="T71" fmla="*/ 65 h 70"/>
                  <a:gd name="T72" fmla="*/ 28 w 64"/>
                  <a:gd name="T73" fmla="*/ 68 h 70"/>
                  <a:gd name="T74" fmla="*/ 31 w 64"/>
                  <a:gd name="T75" fmla="*/ 65 h 70"/>
                  <a:gd name="T76" fmla="*/ 37 w 64"/>
                  <a:gd name="T77" fmla="*/ 64 h 70"/>
                  <a:gd name="T78" fmla="*/ 44 w 64"/>
                  <a:gd name="T79" fmla="*/ 52 h 70"/>
                  <a:gd name="T80" fmla="*/ 52 w 64"/>
                  <a:gd name="T81" fmla="*/ 51 h 70"/>
                  <a:gd name="T82" fmla="*/ 59 w 64"/>
                  <a:gd name="T83" fmla="*/ 54 h 70"/>
                  <a:gd name="T84" fmla="*/ 61 w 64"/>
                  <a:gd name="T85" fmla="*/ 42 h 70"/>
                  <a:gd name="T86" fmla="*/ 61 w 64"/>
                  <a:gd name="T8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70">
                    <a:moveTo>
                      <a:pt x="61" y="42"/>
                    </a:moveTo>
                    <a:cubicBezTo>
                      <a:pt x="57" y="40"/>
                      <a:pt x="58" y="39"/>
                      <a:pt x="58" y="35"/>
                    </a:cubicBezTo>
                    <a:cubicBezTo>
                      <a:pt x="55" y="35"/>
                      <a:pt x="52" y="35"/>
                      <a:pt x="50" y="35"/>
                    </a:cubicBezTo>
                    <a:cubicBezTo>
                      <a:pt x="48" y="35"/>
                      <a:pt x="49" y="34"/>
                      <a:pt x="49" y="33"/>
                    </a:cubicBezTo>
                    <a:cubicBezTo>
                      <a:pt x="49" y="32"/>
                      <a:pt x="48" y="30"/>
                      <a:pt x="47" y="30"/>
                    </a:cubicBezTo>
                    <a:cubicBezTo>
                      <a:pt x="47" y="29"/>
                      <a:pt x="48" y="29"/>
                      <a:pt x="48" y="28"/>
                    </a:cubicBezTo>
                    <a:cubicBezTo>
                      <a:pt x="49" y="27"/>
                      <a:pt x="48" y="26"/>
                      <a:pt x="47" y="26"/>
                    </a:cubicBezTo>
                    <a:cubicBezTo>
                      <a:pt x="47" y="25"/>
                      <a:pt x="48" y="24"/>
                      <a:pt x="47" y="23"/>
                    </a:cubicBezTo>
                    <a:cubicBezTo>
                      <a:pt x="45" y="21"/>
                      <a:pt x="43" y="21"/>
                      <a:pt x="41" y="21"/>
                    </a:cubicBezTo>
                    <a:cubicBezTo>
                      <a:pt x="40" y="21"/>
                      <a:pt x="38" y="19"/>
                      <a:pt x="37" y="18"/>
                    </a:cubicBezTo>
                    <a:cubicBezTo>
                      <a:pt x="35" y="18"/>
                      <a:pt x="34" y="16"/>
                      <a:pt x="33" y="16"/>
                    </a:cubicBezTo>
                    <a:cubicBezTo>
                      <a:pt x="31" y="16"/>
                      <a:pt x="30" y="16"/>
                      <a:pt x="29" y="16"/>
                    </a:cubicBezTo>
                    <a:cubicBezTo>
                      <a:pt x="27" y="16"/>
                      <a:pt x="23" y="11"/>
                      <a:pt x="23" y="9"/>
                    </a:cubicBezTo>
                    <a:cubicBezTo>
                      <a:pt x="23" y="8"/>
                      <a:pt x="23" y="7"/>
                      <a:pt x="23" y="6"/>
                    </a:cubicBezTo>
                    <a:cubicBezTo>
                      <a:pt x="23" y="5"/>
                      <a:pt x="23" y="5"/>
                      <a:pt x="23" y="4"/>
                    </a:cubicBezTo>
                    <a:cubicBezTo>
                      <a:pt x="23" y="0"/>
                      <a:pt x="21" y="2"/>
                      <a:pt x="18" y="3"/>
                    </a:cubicBezTo>
                    <a:cubicBezTo>
                      <a:pt x="15" y="3"/>
                      <a:pt x="13" y="6"/>
                      <a:pt x="10" y="6"/>
                    </a:cubicBezTo>
                    <a:cubicBezTo>
                      <a:pt x="8" y="6"/>
                      <a:pt x="8" y="8"/>
                      <a:pt x="7" y="9"/>
                    </a:cubicBezTo>
                    <a:cubicBezTo>
                      <a:pt x="6" y="9"/>
                      <a:pt x="3" y="8"/>
                      <a:pt x="2" y="8"/>
                    </a:cubicBezTo>
                    <a:cubicBezTo>
                      <a:pt x="4" y="9"/>
                      <a:pt x="5" y="14"/>
                      <a:pt x="6" y="16"/>
                    </a:cubicBezTo>
                    <a:cubicBezTo>
                      <a:pt x="4" y="17"/>
                      <a:pt x="5" y="21"/>
                      <a:pt x="5" y="23"/>
                    </a:cubicBezTo>
                    <a:cubicBezTo>
                      <a:pt x="5" y="25"/>
                      <a:pt x="5" y="26"/>
                      <a:pt x="4" y="27"/>
                    </a:cubicBezTo>
                    <a:cubicBezTo>
                      <a:pt x="3" y="28"/>
                      <a:pt x="3" y="30"/>
                      <a:pt x="3" y="31"/>
                    </a:cubicBezTo>
                    <a:cubicBezTo>
                      <a:pt x="2" y="33"/>
                      <a:pt x="5" y="33"/>
                      <a:pt x="5" y="35"/>
                    </a:cubicBezTo>
                    <a:cubicBezTo>
                      <a:pt x="5" y="36"/>
                      <a:pt x="3" y="37"/>
                      <a:pt x="3" y="38"/>
                    </a:cubicBezTo>
                    <a:cubicBezTo>
                      <a:pt x="0" y="41"/>
                      <a:pt x="4" y="42"/>
                      <a:pt x="4" y="46"/>
                    </a:cubicBezTo>
                    <a:cubicBezTo>
                      <a:pt x="4" y="47"/>
                      <a:pt x="4" y="48"/>
                      <a:pt x="4" y="49"/>
                    </a:cubicBezTo>
                    <a:cubicBezTo>
                      <a:pt x="5" y="50"/>
                      <a:pt x="6" y="51"/>
                      <a:pt x="7" y="52"/>
                    </a:cubicBezTo>
                    <a:cubicBezTo>
                      <a:pt x="7" y="53"/>
                      <a:pt x="5" y="53"/>
                      <a:pt x="7" y="54"/>
                    </a:cubicBezTo>
                    <a:cubicBezTo>
                      <a:pt x="7" y="54"/>
                      <a:pt x="6" y="56"/>
                      <a:pt x="6" y="56"/>
                    </a:cubicBezTo>
                    <a:cubicBezTo>
                      <a:pt x="6" y="59"/>
                      <a:pt x="9" y="61"/>
                      <a:pt x="9" y="63"/>
                    </a:cubicBezTo>
                    <a:cubicBezTo>
                      <a:pt x="10" y="66"/>
                      <a:pt x="8" y="69"/>
                      <a:pt x="13" y="69"/>
                    </a:cubicBezTo>
                    <a:cubicBezTo>
                      <a:pt x="14" y="70"/>
                      <a:pt x="14" y="68"/>
                      <a:pt x="14" y="67"/>
                    </a:cubicBezTo>
                    <a:cubicBezTo>
                      <a:pt x="14" y="66"/>
                      <a:pt x="16" y="65"/>
                      <a:pt x="17" y="65"/>
                    </a:cubicBezTo>
                    <a:cubicBezTo>
                      <a:pt x="18" y="64"/>
                      <a:pt x="19" y="63"/>
                      <a:pt x="20" y="65"/>
                    </a:cubicBezTo>
                    <a:cubicBezTo>
                      <a:pt x="22" y="66"/>
                      <a:pt x="24" y="65"/>
                      <a:pt x="25" y="65"/>
                    </a:cubicBezTo>
                    <a:cubicBezTo>
                      <a:pt x="27" y="65"/>
                      <a:pt x="27" y="68"/>
                      <a:pt x="28" y="68"/>
                    </a:cubicBezTo>
                    <a:cubicBezTo>
                      <a:pt x="29" y="68"/>
                      <a:pt x="30" y="66"/>
                      <a:pt x="31" y="65"/>
                    </a:cubicBezTo>
                    <a:cubicBezTo>
                      <a:pt x="32" y="63"/>
                      <a:pt x="36" y="66"/>
                      <a:pt x="37" y="64"/>
                    </a:cubicBezTo>
                    <a:cubicBezTo>
                      <a:pt x="39" y="59"/>
                      <a:pt x="38" y="54"/>
                      <a:pt x="44" y="52"/>
                    </a:cubicBezTo>
                    <a:cubicBezTo>
                      <a:pt x="46" y="51"/>
                      <a:pt x="49" y="51"/>
                      <a:pt x="52" y="51"/>
                    </a:cubicBezTo>
                    <a:cubicBezTo>
                      <a:pt x="55" y="51"/>
                      <a:pt x="57" y="52"/>
                      <a:pt x="59" y="54"/>
                    </a:cubicBezTo>
                    <a:cubicBezTo>
                      <a:pt x="60" y="51"/>
                      <a:pt x="64" y="43"/>
                      <a:pt x="61" y="42"/>
                    </a:cubicBezTo>
                    <a:cubicBezTo>
                      <a:pt x="60" y="41"/>
                      <a:pt x="62" y="42"/>
                      <a:pt x="61" y="4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8" name="Freeform 627">
                <a:extLst>
                  <a:ext uri="{FF2B5EF4-FFF2-40B4-BE49-F238E27FC236}">
                    <a16:creationId xmlns:a16="http://schemas.microsoft.com/office/drawing/2014/main" xmlns="" id="{D9825288-8BF2-054A-99BB-41852839E37B}"/>
                  </a:ext>
                </a:extLst>
              </p:cNvPr>
              <p:cNvSpPr>
                <a:spLocks/>
              </p:cNvSpPr>
              <p:nvPr/>
            </p:nvSpPr>
            <p:spPr bwMode="auto">
              <a:xfrm>
                <a:off x="8773441" y="9950508"/>
                <a:ext cx="420383" cy="414121"/>
              </a:xfrm>
              <a:custGeom>
                <a:avLst/>
                <a:gdLst>
                  <a:gd name="T0" fmla="*/ 40 w 45"/>
                  <a:gd name="T1" fmla="*/ 24 h 44"/>
                  <a:gd name="T2" fmla="*/ 36 w 45"/>
                  <a:gd name="T3" fmla="*/ 24 h 44"/>
                  <a:gd name="T4" fmla="*/ 36 w 45"/>
                  <a:gd name="T5" fmla="*/ 20 h 44"/>
                  <a:gd name="T6" fmla="*/ 34 w 45"/>
                  <a:gd name="T7" fmla="*/ 17 h 44"/>
                  <a:gd name="T8" fmla="*/ 29 w 45"/>
                  <a:gd name="T9" fmla="*/ 16 h 44"/>
                  <a:gd name="T10" fmla="*/ 25 w 45"/>
                  <a:gd name="T11" fmla="*/ 15 h 44"/>
                  <a:gd name="T12" fmla="*/ 25 w 45"/>
                  <a:gd name="T13" fmla="*/ 12 h 44"/>
                  <a:gd name="T14" fmla="*/ 24 w 45"/>
                  <a:gd name="T15" fmla="*/ 7 h 44"/>
                  <a:gd name="T16" fmla="*/ 21 w 45"/>
                  <a:gd name="T17" fmla="*/ 3 h 44"/>
                  <a:gd name="T18" fmla="*/ 14 w 45"/>
                  <a:gd name="T19" fmla="*/ 1 h 44"/>
                  <a:gd name="T20" fmla="*/ 5 w 45"/>
                  <a:gd name="T21" fmla="*/ 3 h 44"/>
                  <a:gd name="T22" fmla="*/ 2 w 45"/>
                  <a:gd name="T23" fmla="*/ 11 h 44"/>
                  <a:gd name="T24" fmla="*/ 1 w 45"/>
                  <a:gd name="T25" fmla="*/ 14 h 44"/>
                  <a:gd name="T26" fmla="*/ 2 w 45"/>
                  <a:gd name="T27" fmla="*/ 17 h 44"/>
                  <a:gd name="T28" fmla="*/ 9 w 45"/>
                  <a:gd name="T29" fmla="*/ 24 h 44"/>
                  <a:gd name="T30" fmla="*/ 13 w 45"/>
                  <a:gd name="T31" fmla="*/ 25 h 44"/>
                  <a:gd name="T32" fmla="*/ 17 w 45"/>
                  <a:gd name="T33" fmla="*/ 27 h 44"/>
                  <a:gd name="T34" fmla="*/ 25 w 45"/>
                  <a:gd name="T35" fmla="*/ 35 h 44"/>
                  <a:gd name="T36" fmla="*/ 22 w 45"/>
                  <a:gd name="T37" fmla="*/ 39 h 44"/>
                  <a:gd name="T38" fmla="*/ 20 w 45"/>
                  <a:gd name="T39" fmla="*/ 42 h 44"/>
                  <a:gd name="T40" fmla="*/ 28 w 45"/>
                  <a:gd name="T41" fmla="*/ 44 h 44"/>
                  <a:gd name="T42" fmla="*/ 32 w 45"/>
                  <a:gd name="T43" fmla="*/ 43 h 44"/>
                  <a:gd name="T44" fmla="*/ 37 w 45"/>
                  <a:gd name="T45" fmla="*/ 42 h 44"/>
                  <a:gd name="T46" fmla="*/ 40 w 45"/>
                  <a:gd name="T47" fmla="*/ 39 h 44"/>
                  <a:gd name="T48" fmla="*/ 41 w 45"/>
                  <a:gd name="T49" fmla="*/ 34 h 44"/>
                  <a:gd name="T50" fmla="*/ 40 w 45"/>
                  <a:gd name="T51" fmla="*/ 24 h 44"/>
                  <a:gd name="T52" fmla="*/ 40 w 45"/>
                  <a:gd name="T53"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4">
                    <a:moveTo>
                      <a:pt x="40" y="24"/>
                    </a:moveTo>
                    <a:cubicBezTo>
                      <a:pt x="39" y="25"/>
                      <a:pt x="37" y="26"/>
                      <a:pt x="36" y="24"/>
                    </a:cubicBezTo>
                    <a:cubicBezTo>
                      <a:pt x="35" y="23"/>
                      <a:pt x="37" y="22"/>
                      <a:pt x="36" y="20"/>
                    </a:cubicBezTo>
                    <a:cubicBezTo>
                      <a:pt x="35" y="19"/>
                      <a:pt x="35" y="18"/>
                      <a:pt x="34" y="17"/>
                    </a:cubicBezTo>
                    <a:cubicBezTo>
                      <a:pt x="31" y="15"/>
                      <a:pt x="31" y="17"/>
                      <a:pt x="29" y="16"/>
                    </a:cubicBezTo>
                    <a:cubicBezTo>
                      <a:pt x="28" y="16"/>
                      <a:pt x="27" y="16"/>
                      <a:pt x="25" y="15"/>
                    </a:cubicBezTo>
                    <a:cubicBezTo>
                      <a:pt x="23" y="15"/>
                      <a:pt x="24" y="13"/>
                      <a:pt x="25" y="12"/>
                    </a:cubicBezTo>
                    <a:cubicBezTo>
                      <a:pt x="25" y="10"/>
                      <a:pt x="24" y="8"/>
                      <a:pt x="24" y="7"/>
                    </a:cubicBezTo>
                    <a:cubicBezTo>
                      <a:pt x="23" y="4"/>
                      <a:pt x="24" y="4"/>
                      <a:pt x="21" y="3"/>
                    </a:cubicBezTo>
                    <a:cubicBezTo>
                      <a:pt x="19" y="1"/>
                      <a:pt x="18" y="0"/>
                      <a:pt x="14" y="1"/>
                    </a:cubicBezTo>
                    <a:cubicBezTo>
                      <a:pt x="11" y="1"/>
                      <a:pt x="7" y="2"/>
                      <a:pt x="5" y="3"/>
                    </a:cubicBezTo>
                    <a:cubicBezTo>
                      <a:pt x="2" y="6"/>
                      <a:pt x="3" y="8"/>
                      <a:pt x="2" y="11"/>
                    </a:cubicBezTo>
                    <a:cubicBezTo>
                      <a:pt x="2" y="12"/>
                      <a:pt x="1" y="13"/>
                      <a:pt x="1" y="14"/>
                    </a:cubicBezTo>
                    <a:cubicBezTo>
                      <a:pt x="0" y="15"/>
                      <a:pt x="1" y="15"/>
                      <a:pt x="2" y="17"/>
                    </a:cubicBezTo>
                    <a:cubicBezTo>
                      <a:pt x="4" y="20"/>
                      <a:pt x="6" y="21"/>
                      <a:pt x="9" y="24"/>
                    </a:cubicBezTo>
                    <a:cubicBezTo>
                      <a:pt x="10" y="25"/>
                      <a:pt x="12" y="25"/>
                      <a:pt x="13" y="25"/>
                    </a:cubicBezTo>
                    <a:cubicBezTo>
                      <a:pt x="15" y="25"/>
                      <a:pt x="16" y="26"/>
                      <a:pt x="17" y="27"/>
                    </a:cubicBezTo>
                    <a:cubicBezTo>
                      <a:pt x="19" y="28"/>
                      <a:pt x="27" y="31"/>
                      <a:pt x="25" y="35"/>
                    </a:cubicBezTo>
                    <a:cubicBezTo>
                      <a:pt x="24" y="36"/>
                      <a:pt x="22" y="37"/>
                      <a:pt x="22" y="39"/>
                    </a:cubicBezTo>
                    <a:cubicBezTo>
                      <a:pt x="22" y="41"/>
                      <a:pt x="22" y="41"/>
                      <a:pt x="20" y="42"/>
                    </a:cubicBezTo>
                    <a:cubicBezTo>
                      <a:pt x="19" y="44"/>
                      <a:pt x="27" y="43"/>
                      <a:pt x="28" y="44"/>
                    </a:cubicBezTo>
                    <a:cubicBezTo>
                      <a:pt x="30" y="44"/>
                      <a:pt x="30" y="44"/>
                      <a:pt x="32" y="43"/>
                    </a:cubicBezTo>
                    <a:cubicBezTo>
                      <a:pt x="33" y="41"/>
                      <a:pt x="36" y="43"/>
                      <a:pt x="37" y="42"/>
                    </a:cubicBezTo>
                    <a:cubicBezTo>
                      <a:pt x="38" y="41"/>
                      <a:pt x="39" y="40"/>
                      <a:pt x="40" y="39"/>
                    </a:cubicBezTo>
                    <a:cubicBezTo>
                      <a:pt x="41" y="37"/>
                      <a:pt x="40" y="35"/>
                      <a:pt x="41" y="34"/>
                    </a:cubicBezTo>
                    <a:cubicBezTo>
                      <a:pt x="41" y="32"/>
                      <a:pt x="45" y="24"/>
                      <a:pt x="40" y="24"/>
                    </a:cubicBezTo>
                    <a:cubicBezTo>
                      <a:pt x="40" y="25"/>
                      <a:pt x="41" y="24"/>
                      <a:pt x="40" y="2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9" name="Freeform 628">
                <a:extLst>
                  <a:ext uri="{FF2B5EF4-FFF2-40B4-BE49-F238E27FC236}">
                    <a16:creationId xmlns:a16="http://schemas.microsoft.com/office/drawing/2014/main" xmlns="" id="{665CFACA-B017-294E-95E8-E8F4A45F6677}"/>
                  </a:ext>
                </a:extLst>
              </p:cNvPr>
              <p:cNvSpPr>
                <a:spLocks noEditPoints="1"/>
              </p:cNvSpPr>
              <p:nvPr/>
            </p:nvSpPr>
            <p:spPr bwMode="auto">
              <a:xfrm>
                <a:off x="8241593" y="8800526"/>
                <a:ext cx="1856688" cy="1882659"/>
              </a:xfrm>
              <a:custGeom>
                <a:avLst/>
                <a:gdLst>
                  <a:gd name="T0" fmla="*/ 188 w 199"/>
                  <a:gd name="T1" fmla="*/ 51 h 201"/>
                  <a:gd name="T2" fmla="*/ 165 w 199"/>
                  <a:gd name="T3" fmla="*/ 41 h 201"/>
                  <a:gd name="T4" fmla="*/ 135 w 199"/>
                  <a:gd name="T5" fmla="*/ 30 h 201"/>
                  <a:gd name="T6" fmla="*/ 122 w 199"/>
                  <a:gd name="T7" fmla="*/ 36 h 201"/>
                  <a:gd name="T8" fmla="*/ 116 w 199"/>
                  <a:gd name="T9" fmla="*/ 29 h 201"/>
                  <a:gd name="T10" fmla="*/ 111 w 199"/>
                  <a:gd name="T11" fmla="*/ 33 h 201"/>
                  <a:gd name="T12" fmla="*/ 120 w 199"/>
                  <a:gd name="T13" fmla="*/ 23 h 201"/>
                  <a:gd name="T14" fmla="*/ 116 w 199"/>
                  <a:gd name="T15" fmla="*/ 8 h 201"/>
                  <a:gd name="T16" fmla="*/ 105 w 199"/>
                  <a:gd name="T17" fmla="*/ 15 h 201"/>
                  <a:gd name="T18" fmla="*/ 93 w 199"/>
                  <a:gd name="T19" fmla="*/ 14 h 201"/>
                  <a:gd name="T20" fmla="*/ 77 w 199"/>
                  <a:gd name="T21" fmla="*/ 19 h 201"/>
                  <a:gd name="T22" fmla="*/ 69 w 199"/>
                  <a:gd name="T23" fmla="*/ 1 h 201"/>
                  <a:gd name="T24" fmla="*/ 56 w 199"/>
                  <a:gd name="T25" fmla="*/ 7 h 201"/>
                  <a:gd name="T26" fmla="*/ 50 w 199"/>
                  <a:gd name="T27" fmla="*/ 11 h 201"/>
                  <a:gd name="T28" fmla="*/ 51 w 199"/>
                  <a:gd name="T29" fmla="*/ 16 h 201"/>
                  <a:gd name="T30" fmla="*/ 41 w 199"/>
                  <a:gd name="T31" fmla="*/ 22 h 201"/>
                  <a:gd name="T32" fmla="*/ 27 w 199"/>
                  <a:gd name="T33" fmla="*/ 18 h 201"/>
                  <a:gd name="T34" fmla="*/ 25 w 199"/>
                  <a:gd name="T35" fmla="*/ 21 h 201"/>
                  <a:gd name="T36" fmla="*/ 22 w 199"/>
                  <a:gd name="T37" fmla="*/ 39 h 201"/>
                  <a:gd name="T38" fmla="*/ 10 w 199"/>
                  <a:gd name="T39" fmla="*/ 49 h 201"/>
                  <a:gd name="T40" fmla="*/ 2 w 199"/>
                  <a:gd name="T41" fmla="*/ 66 h 201"/>
                  <a:gd name="T42" fmla="*/ 9 w 199"/>
                  <a:gd name="T43" fmla="*/ 75 h 201"/>
                  <a:gd name="T44" fmla="*/ 24 w 199"/>
                  <a:gd name="T45" fmla="*/ 81 h 201"/>
                  <a:gd name="T46" fmla="*/ 39 w 199"/>
                  <a:gd name="T47" fmla="*/ 76 h 201"/>
                  <a:gd name="T48" fmla="*/ 49 w 199"/>
                  <a:gd name="T49" fmla="*/ 88 h 201"/>
                  <a:gd name="T50" fmla="*/ 61 w 199"/>
                  <a:gd name="T51" fmla="*/ 94 h 201"/>
                  <a:gd name="T52" fmla="*/ 68 w 199"/>
                  <a:gd name="T53" fmla="*/ 102 h 201"/>
                  <a:gd name="T54" fmla="*/ 80 w 199"/>
                  <a:gd name="T55" fmla="*/ 114 h 201"/>
                  <a:gd name="T56" fmla="*/ 82 w 199"/>
                  <a:gd name="T57" fmla="*/ 135 h 201"/>
                  <a:gd name="T58" fmla="*/ 93 w 199"/>
                  <a:gd name="T59" fmla="*/ 145 h 201"/>
                  <a:gd name="T60" fmla="*/ 98 w 199"/>
                  <a:gd name="T61" fmla="*/ 157 h 201"/>
                  <a:gd name="T62" fmla="*/ 90 w 199"/>
                  <a:gd name="T63" fmla="*/ 173 h 201"/>
                  <a:gd name="T64" fmla="*/ 86 w 199"/>
                  <a:gd name="T65" fmla="*/ 181 h 201"/>
                  <a:gd name="T66" fmla="*/ 94 w 199"/>
                  <a:gd name="T67" fmla="*/ 187 h 201"/>
                  <a:gd name="T68" fmla="*/ 107 w 199"/>
                  <a:gd name="T69" fmla="*/ 197 h 201"/>
                  <a:gd name="T70" fmla="*/ 119 w 199"/>
                  <a:gd name="T71" fmla="*/ 180 h 201"/>
                  <a:gd name="T72" fmla="*/ 128 w 199"/>
                  <a:gd name="T73" fmla="*/ 157 h 201"/>
                  <a:gd name="T74" fmla="*/ 137 w 199"/>
                  <a:gd name="T75" fmla="*/ 149 h 201"/>
                  <a:gd name="T76" fmla="*/ 144 w 199"/>
                  <a:gd name="T77" fmla="*/ 147 h 201"/>
                  <a:gd name="T78" fmla="*/ 155 w 199"/>
                  <a:gd name="T79" fmla="*/ 142 h 201"/>
                  <a:gd name="T80" fmla="*/ 163 w 199"/>
                  <a:gd name="T81" fmla="*/ 139 h 201"/>
                  <a:gd name="T82" fmla="*/ 169 w 199"/>
                  <a:gd name="T83" fmla="*/ 130 h 201"/>
                  <a:gd name="T84" fmla="*/ 175 w 199"/>
                  <a:gd name="T85" fmla="*/ 116 h 201"/>
                  <a:gd name="T86" fmla="*/ 176 w 199"/>
                  <a:gd name="T87" fmla="*/ 98 h 201"/>
                  <a:gd name="T88" fmla="*/ 178 w 199"/>
                  <a:gd name="T89" fmla="*/ 91 h 201"/>
                  <a:gd name="T90" fmla="*/ 182 w 199"/>
                  <a:gd name="T91" fmla="*/ 86 h 201"/>
                  <a:gd name="T92" fmla="*/ 196 w 199"/>
                  <a:gd name="T93" fmla="*/ 57 h 201"/>
                  <a:gd name="T94" fmla="*/ 110 w 199"/>
                  <a:gd name="T95" fmla="*/ 190 h 201"/>
                  <a:gd name="T96" fmla="*/ 115 w 199"/>
                  <a:gd name="T97" fmla="*/ 18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9" h="201">
                    <a:moveTo>
                      <a:pt x="196" y="57"/>
                    </a:moveTo>
                    <a:cubicBezTo>
                      <a:pt x="195" y="55"/>
                      <a:pt x="195" y="53"/>
                      <a:pt x="194" y="52"/>
                    </a:cubicBezTo>
                    <a:cubicBezTo>
                      <a:pt x="192" y="51"/>
                      <a:pt x="189" y="52"/>
                      <a:pt x="188" y="51"/>
                    </a:cubicBezTo>
                    <a:cubicBezTo>
                      <a:pt x="183" y="50"/>
                      <a:pt x="180" y="46"/>
                      <a:pt x="177" y="44"/>
                    </a:cubicBezTo>
                    <a:cubicBezTo>
                      <a:pt x="175" y="43"/>
                      <a:pt x="173" y="42"/>
                      <a:pt x="172" y="41"/>
                    </a:cubicBezTo>
                    <a:cubicBezTo>
                      <a:pt x="169" y="40"/>
                      <a:pt x="168" y="41"/>
                      <a:pt x="165" y="41"/>
                    </a:cubicBezTo>
                    <a:cubicBezTo>
                      <a:pt x="161" y="42"/>
                      <a:pt x="157" y="37"/>
                      <a:pt x="153" y="39"/>
                    </a:cubicBezTo>
                    <a:cubicBezTo>
                      <a:pt x="150" y="40"/>
                      <a:pt x="147" y="35"/>
                      <a:pt x="145" y="34"/>
                    </a:cubicBezTo>
                    <a:cubicBezTo>
                      <a:pt x="142" y="32"/>
                      <a:pt x="138" y="30"/>
                      <a:pt x="135" y="30"/>
                    </a:cubicBezTo>
                    <a:cubicBezTo>
                      <a:pt x="133" y="29"/>
                      <a:pt x="131" y="29"/>
                      <a:pt x="130" y="30"/>
                    </a:cubicBezTo>
                    <a:cubicBezTo>
                      <a:pt x="129" y="33"/>
                      <a:pt x="126" y="34"/>
                      <a:pt x="125" y="36"/>
                    </a:cubicBezTo>
                    <a:cubicBezTo>
                      <a:pt x="123" y="39"/>
                      <a:pt x="124" y="38"/>
                      <a:pt x="122" y="36"/>
                    </a:cubicBezTo>
                    <a:cubicBezTo>
                      <a:pt x="122" y="36"/>
                      <a:pt x="121" y="35"/>
                      <a:pt x="121" y="35"/>
                    </a:cubicBezTo>
                    <a:cubicBezTo>
                      <a:pt x="119" y="34"/>
                      <a:pt x="120" y="36"/>
                      <a:pt x="119" y="37"/>
                    </a:cubicBezTo>
                    <a:cubicBezTo>
                      <a:pt x="118" y="38"/>
                      <a:pt x="115" y="29"/>
                      <a:pt x="116" y="29"/>
                    </a:cubicBezTo>
                    <a:cubicBezTo>
                      <a:pt x="116" y="29"/>
                      <a:pt x="113" y="33"/>
                      <a:pt x="112" y="33"/>
                    </a:cubicBezTo>
                    <a:cubicBezTo>
                      <a:pt x="112" y="33"/>
                      <a:pt x="116" y="30"/>
                      <a:pt x="115" y="29"/>
                    </a:cubicBezTo>
                    <a:cubicBezTo>
                      <a:pt x="113" y="28"/>
                      <a:pt x="113" y="33"/>
                      <a:pt x="111" y="33"/>
                    </a:cubicBezTo>
                    <a:cubicBezTo>
                      <a:pt x="111" y="33"/>
                      <a:pt x="115" y="27"/>
                      <a:pt x="115" y="26"/>
                    </a:cubicBezTo>
                    <a:cubicBezTo>
                      <a:pt x="115" y="25"/>
                      <a:pt x="117" y="25"/>
                      <a:pt x="117" y="24"/>
                    </a:cubicBezTo>
                    <a:cubicBezTo>
                      <a:pt x="118" y="23"/>
                      <a:pt x="119" y="25"/>
                      <a:pt x="120" y="23"/>
                    </a:cubicBezTo>
                    <a:cubicBezTo>
                      <a:pt x="121" y="22"/>
                      <a:pt x="120" y="22"/>
                      <a:pt x="120" y="20"/>
                    </a:cubicBezTo>
                    <a:cubicBezTo>
                      <a:pt x="121" y="19"/>
                      <a:pt x="121" y="17"/>
                      <a:pt x="119" y="16"/>
                    </a:cubicBezTo>
                    <a:cubicBezTo>
                      <a:pt x="116" y="15"/>
                      <a:pt x="116" y="11"/>
                      <a:pt x="116" y="8"/>
                    </a:cubicBezTo>
                    <a:cubicBezTo>
                      <a:pt x="116" y="7"/>
                      <a:pt x="115" y="6"/>
                      <a:pt x="114" y="5"/>
                    </a:cubicBezTo>
                    <a:cubicBezTo>
                      <a:pt x="113" y="4"/>
                      <a:pt x="112" y="7"/>
                      <a:pt x="111" y="8"/>
                    </a:cubicBezTo>
                    <a:cubicBezTo>
                      <a:pt x="110" y="11"/>
                      <a:pt x="108" y="15"/>
                      <a:pt x="105" y="15"/>
                    </a:cubicBezTo>
                    <a:cubicBezTo>
                      <a:pt x="104" y="15"/>
                      <a:pt x="103" y="14"/>
                      <a:pt x="101" y="14"/>
                    </a:cubicBezTo>
                    <a:cubicBezTo>
                      <a:pt x="100" y="14"/>
                      <a:pt x="99" y="15"/>
                      <a:pt x="98" y="14"/>
                    </a:cubicBezTo>
                    <a:cubicBezTo>
                      <a:pt x="96" y="13"/>
                      <a:pt x="95" y="14"/>
                      <a:pt x="93" y="14"/>
                    </a:cubicBezTo>
                    <a:cubicBezTo>
                      <a:pt x="91" y="14"/>
                      <a:pt x="92" y="14"/>
                      <a:pt x="91" y="16"/>
                    </a:cubicBezTo>
                    <a:cubicBezTo>
                      <a:pt x="90" y="17"/>
                      <a:pt x="85" y="16"/>
                      <a:pt x="84" y="17"/>
                    </a:cubicBezTo>
                    <a:cubicBezTo>
                      <a:pt x="82" y="17"/>
                      <a:pt x="79" y="19"/>
                      <a:pt x="77" y="19"/>
                    </a:cubicBezTo>
                    <a:cubicBezTo>
                      <a:pt x="74" y="19"/>
                      <a:pt x="72" y="15"/>
                      <a:pt x="72" y="13"/>
                    </a:cubicBezTo>
                    <a:cubicBezTo>
                      <a:pt x="70" y="10"/>
                      <a:pt x="74" y="8"/>
                      <a:pt x="73" y="5"/>
                    </a:cubicBezTo>
                    <a:cubicBezTo>
                      <a:pt x="72" y="3"/>
                      <a:pt x="71" y="0"/>
                      <a:pt x="69" y="1"/>
                    </a:cubicBezTo>
                    <a:cubicBezTo>
                      <a:pt x="69" y="2"/>
                      <a:pt x="62" y="5"/>
                      <a:pt x="61" y="5"/>
                    </a:cubicBezTo>
                    <a:cubicBezTo>
                      <a:pt x="60" y="5"/>
                      <a:pt x="58" y="5"/>
                      <a:pt x="58" y="6"/>
                    </a:cubicBezTo>
                    <a:cubicBezTo>
                      <a:pt x="57" y="6"/>
                      <a:pt x="57" y="9"/>
                      <a:pt x="56" y="7"/>
                    </a:cubicBezTo>
                    <a:cubicBezTo>
                      <a:pt x="55" y="6"/>
                      <a:pt x="47" y="5"/>
                      <a:pt x="47" y="6"/>
                    </a:cubicBezTo>
                    <a:cubicBezTo>
                      <a:pt x="47" y="6"/>
                      <a:pt x="49" y="7"/>
                      <a:pt x="49" y="7"/>
                    </a:cubicBezTo>
                    <a:cubicBezTo>
                      <a:pt x="50" y="8"/>
                      <a:pt x="50" y="9"/>
                      <a:pt x="50" y="11"/>
                    </a:cubicBezTo>
                    <a:cubicBezTo>
                      <a:pt x="51" y="11"/>
                      <a:pt x="51" y="13"/>
                      <a:pt x="52" y="14"/>
                    </a:cubicBezTo>
                    <a:cubicBezTo>
                      <a:pt x="52" y="14"/>
                      <a:pt x="54" y="14"/>
                      <a:pt x="54" y="14"/>
                    </a:cubicBezTo>
                    <a:cubicBezTo>
                      <a:pt x="54" y="15"/>
                      <a:pt x="52" y="16"/>
                      <a:pt x="51" y="16"/>
                    </a:cubicBezTo>
                    <a:cubicBezTo>
                      <a:pt x="50" y="17"/>
                      <a:pt x="50" y="18"/>
                      <a:pt x="49" y="19"/>
                    </a:cubicBezTo>
                    <a:cubicBezTo>
                      <a:pt x="49" y="19"/>
                      <a:pt x="44" y="23"/>
                      <a:pt x="43" y="22"/>
                    </a:cubicBezTo>
                    <a:cubicBezTo>
                      <a:pt x="43" y="21"/>
                      <a:pt x="42" y="21"/>
                      <a:pt x="41" y="22"/>
                    </a:cubicBezTo>
                    <a:cubicBezTo>
                      <a:pt x="40" y="23"/>
                      <a:pt x="38" y="21"/>
                      <a:pt x="38" y="21"/>
                    </a:cubicBezTo>
                    <a:cubicBezTo>
                      <a:pt x="36" y="20"/>
                      <a:pt x="35" y="16"/>
                      <a:pt x="34" y="16"/>
                    </a:cubicBezTo>
                    <a:cubicBezTo>
                      <a:pt x="32" y="15"/>
                      <a:pt x="29" y="18"/>
                      <a:pt x="27" y="18"/>
                    </a:cubicBezTo>
                    <a:cubicBezTo>
                      <a:pt x="25" y="18"/>
                      <a:pt x="23" y="18"/>
                      <a:pt x="21" y="18"/>
                    </a:cubicBezTo>
                    <a:cubicBezTo>
                      <a:pt x="21" y="18"/>
                      <a:pt x="21" y="20"/>
                      <a:pt x="22" y="20"/>
                    </a:cubicBezTo>
                    <a:cubicBezTo>
                      <a:pt x="22" y="21"/>
                      <a:pt x="24" y="21"/>
                      <a:pt x="25" y="21"/>
                    </a:cubicBezTo>
                    <a:cubicBezTo>
                      <a:pt x="25" y="22"/>
                      <a:pt x="21" y="23"/>
                      <a:pt x="20" y="23"/>
                    </a:cubicBezTo>
                    <a:cubicBezTo>
                      <a:pt x="19" y="24"/>
                      <a:pt x="21" y="27"/>
                      <a:pt x="22" y="28"/>
                    </a:cubicBezTo>
                    <a:cubicBezTo>
                      <a:pt x="24" y="32"/>
                      <a:pt x="24" y="35"/>
                      <a:pt x="22" y="39"/>
                    </a:cubicBezTo>
                    <a:cubicBezTo>
                      <a:pt x="22" y="41"/>
                      <a:pt x="22" y="47"/>
                      <a:pt x="20" y="47"/>
                    </a:cubicBezTo>
                    <a:cubicBezTo>
                      <a:pt x="19" y="48"/>
                      <a:pt x="17" y="47"/>
                      <a:pt x="15" y="48"/>
                    </a:cubicBezTo>
                    <a:cubicBezTo>
                      <a:pt x="14" y="49"/>
                      <a:pt x="11" y="49"/>
                      <a:pt x="10" y="49"/>
                    </a:cubicBezTo>
                    <a:cubicBezTo>
                      <a:pt x="5" y="51"/>
                      <a:pt x="5" y="53"/>
                      <a:pt x="5" y="57"/>
                    </a:cubicBezTo>
                    <a:cubicBezTo>
                      <a:pt x="5" y="59"/>
                      <a:pt x="2" y="59"/>
                      <a:pt x="2" y="60"/>
                    </a:cubicBezTo>
                    <a:cubicBezTo>
                      <a:pt x="2" y="63"/>
                      <a:pt x="0" y="64"/>
                      <a:pt x="2" y="66"/>
                    </a:cubicBezTo>
                    <a:cubicBezTo>
                      <a:pt x="4" y="68"/>
                      <a:pt x="4" y="70"/>
                      <a:pt x="5" y="72"/>
                    </a:cubicBezTo>
                    <a:cubicBezTo>
                      <a:pt x="5" y="73"/>
                      <a:pt x="6" y="73"/>
                      <a:pt x="7" y="73"/>
                    </a:cubicBezTo>
                    <a:cubicBezTo>
                      <a:pt x="8" y="73"/>
                      <a:pt x="8" y="74"/>
                      <a:pt x="9" y="75"/>
                    </a:cubicBezTo>
                    <a:cubicBezTo>
                      <a:pt x="11" y="78"/>
                      <a:pt x="16" y="75"/>
                      <a:pt x="18" y="73"/>
                    </a:cubicBezTo>
                    <a:cubicBezTo>
                      <a:pt x="18" y="76"/>
                      <a:pt x="16" y="81"/>
                      <a:pt x="19" y="82"/>
                    </a:cubicBezTo>
                    <a:cubicBezTo>
                      <a:pt x="20" y="82"/>
                      <a:pt x="23" y="81"/>
                      <a:pt x="24" y="81"/>
                    </a:cubicBezTo>
                    <a:cubicBezTo>
                      <a:pt x="27" y="82"/>
                      <a:pt x="28" y="82"/>
                      <a:pt x="30" y="80"/>
                    </a:cubicBezTo>
                    <a:cubicBezTo>
                      <a:pt x="30" y="79"/>
                      <a:pt x="32" y="79"/>
                      <a:pt x="33" y="79"/>
                    </a:cubicBezTo>
                    <a:cubicBezTo>
                      <a:pt x="35" y="77"/>
                      <a:pt x="37" y="76"/>
                      <a:pt x="39" y="76"/>
                    </a:cubicBezTo>
                    <a:cubicBezTo>
                      <a:pt x="41" y="75"/>
                      <a:pt x="46" y="73"/>
                      <a:pt x="44" y="77"/>
                    </a:cubicBezTo>
                    <a:cubicBezTo>
                      <a:pt x="44" y="79"/>
                      <a:pt x="43" y="81"/>
                      <a:pt x="44" y="83"/>
                    </a:cubicBezTo>
                    <a:cubicBezTo>
                      <a:pt x="45" y="85"/>
                      <a:pt x="47" y="87"/>
                      <a:pt x="49" y="88"/>
                    </a:cubicBezTo>
                    <a:cubicBezTo>
                      <a:pt x="51" y="90"/>
                      <a:pt x="54" y="89"/>
                      <a:pt x="56" y="90"/>
                    </a:cubicBezTo>
                    <a:cubicBezTo>
                      <a:pt x="57" y="91"/>
                      <a:pt x="58" y="92"/>
                      <a:pt x="59" y="92"/>
                    </a:cubicBezTo>
                    <a:cubicBezTo>
                      <a:pt x="60" y="92"/>
                      <a:pt x="61" y="93"/>
                      <a:pt x="61" y="94"/>
                    </a:cubicBezTo>
                    <a:cubicBezTo>
                      <a:pt x="63" y="94"/>
                      <a:pt x="68" y="93"/>
                      <a:pt x="68" y="96"/>
                    </a:cubicBezTo>
                    <a:cubicBezTo>
                      <a:pt x="69" y="98"/>
                      <a:pt x="68" y="98"/>
                      <a:pt x="69" y="100"/>
                    </a:cubicBezTo>
                    <a:cubicBezTo>
                      <a:pt x="70" y="101"/>
                      <a:pt x="69" y="101"/>
                      <a:pt x="68" y="102"/>
                    </a:cubicBezTo>
                    <a:cubicBezTo>
                      <a:pt x="68" y="102"/>
                      <a:pt x="70" y="107"/>
                      <a:pt x="70" y="108"/>
                    </a:cubicBezTo>
                    <a:cubicBezTo>
                      <a:pt x="70" y="109"/>
                      <a:pt x="78" y="108"/>
                      <a:pt x="79" y="108"/>
                    </a:cubicBezTo>
                    <a:cubicBezTo>
                      <a:pt x="79" y="110"/>
                      <a:pt x="78" y="113"/>
                      <a:pt x="80" y="114"/>
                    </a:cubicBezTo>
                    <a:cubicBezTo>
                      <a:pt x="83" y="116"/>
                      <a:pt x="83" y="118"/>
                      <a:pt x="82" y="122"/>
                    </a:cubicBezTo>
                    <a:cubicBezTo>
                      <a:pt x="81" y="124"/>
                      <a:pt x="80" y="127"/>
                      <a:pt x="81" y="130"/>
                    </a:cubicBezTo>
                    <a:cubicBezTo>
                      <a:pt x="81" y="131"/>
                      <a:pt x="82" y="133"/>
                      <a:pt x="82" y="135"/>
                    </a:cubicBezTo>
                    <a:cubicBezTo>
                      <a:pt x="82" y="136"/>
                      <a:pt x="80" y="138"/>
                      <a:pt x="82" y="138"/>
                    </a:cubicBezTo>
                    <a:cubicBezTo>
                      <a:pt x="83" y="139"/>
                      <a:pt x="86" y="140"/>
                      <a:pt x="88" y="139"/>
                    </a:cubicBezTo>
                    <a:cubicBezTo>
                      <a:pt x="90" y="137"/>
                      <a:pt x="94" y="144"/>
                      <a:pt x="93" y="145"/>
                    </a:cubicBezTo>
                    <a:cubicBezTo>
                      <a:pt x="93" y="146"/>
                      <a:pt x="93" y="147"/>
                      <a:pt x="94" y="148"/>
                    </a:cubicBezTo>
                    <a:cubicBezTo>
                      <a:pt x="95" y="149"/>
                      <a:pt x="97" y="147"/>
                      <a:pt x="98" y="148"/>
                    </a:cubicBezTo>
                    <a:cubicBezTo>
                      <a:pt x="102" y="150"/>
                      <a:pt x="98" y="154"/>
                      <a:pt x="98" y="157"/>
                    </a:cubicBezTo>
                    <a:cubicBezTo>
                      <a:pt x="100" y="154"/>
                      <a:pt x="102" y="160"/>
                      <a:pt x="102" y="160"/>
                    </a:cubicBezTo>
                    <a:cubicBezTo>
                      <a:pt x="103" y="164"/>
                      <a:pt x="101" y="165"/>
                      <a:pt x="98" y="166"/>
                    </a:cubicBezTo>
                    <a:cubicBezTo>
                      <a:pt x="94" y="168"/>
                      <a:pt x="92" y="170"/>
                      <a:pt x="90" y="173"/>
                    </a:cubicBezTo>
                    <a:cubicBezTo>
                      <a:pt x="89" y="175"/>
                      <a:pt x="88" y="176"/>
                      <a:pt x="86" y="177"/>
                    </a:cubicBezTo>
                    <a:cubicBezTo>
                      <a:pt x="85" y="179"/>
                      <a:pt x="83" y="180"/>
                      <a:pt x="81" y="182"/>
                    </a:cubicBezTo>
                    <a:cubicBezTo>
                      <a:pt x="83" y="182"/>
                      <a:pt x="85" y="181"/>
                      <a:pt x="86" y="181"/>
                    </a:cubicBezTo>
                    <a:cubicBezTo>
                      <a:pt x="87" y="181"/>
                      <a:pt x="88" y="183"/>
                      <a:pt x="89" y="183"/>
                    </a:cubicBezTo>
                    <a:cubicBezTo>
                      <a:pt x="89" y="184"/>
                      <a:pt x="90" y="185"/>
                      <a:pt x="91" y="186"/>
                    </a:cubicBezTo>
                    <a:cubicBezTo>
                      <a:pt x="92" y="187"/>
                      <a:pt x="93" y="186"/>
                      <a:pt x="94" y="187"/>
                    </a:cubicBezTo>
                    <a:cubicBezTo>
                      <a:pt x="96" y="189"/>
                      <a:pt x="100" y="190"/>
                      <a:pt x="101" y="193"/>
                    </a:cubicBezTo>
                    <a:cubicBezTo>
                      <a:pt x="102" y="195"/>
                      <a:pt x="103" y="199"/>
                      <a:pt x="104" y="201"/>
                    </a:cubicBezTo>
                    <a:cubicBezTo>
                      <a:pt x="105" y="200"/>
                      <a:pt x="106" y="199"/>
                      <a:pt x="107" y="197"/>
                    </a:cubicBezTo>
                    <a:cubicBezTo>
                      <a:pt x="107" y="196"/>
                      <a:pt x="108" y="194"/>
                      <a:pt x="109" y="193"/>
                    </a:cubicBezTo>
                    <a:cubicBezTo>
                      <a:pt x="110" y="190"/>
                      <a:pt x="113" y="189"/>
                      <a:pt x="116" y="187"/>
                    </a:cubicBezTo>
                    <a:cubicBezTo>
                      <a:pt x="118" y="185"/>
                      <a:pt x="118" y="183"/>
                      <a:pt x="119" y="180"/>
                    </a:cubicBezTo>
                    <a:cubicBezTo>
                      <a:pt x="121" y="176"/>
                      <a:pt x="124" y="175"/>
                      <a:pt x="126" y="172"/>
                    </a:cubicBezTo>
                    <a:cubicBezTo>
                      <a:pt x="129" y="169"/>
                      <a:pt x="126" y="165"/>
                      <a:pt x="127" y="161"/>
                    </a:cubicBezTo>
                    <a:cubicBezTo>
                      <a:pt x="128" y="160"/>
                      <a:pt x="128" y="159"/>
                      <a:pt x="128" y="157"/>
                    </a:cubicBezTo>
                    <a:cubicBezTo>
                      <a:pt x="128" y="156"/>
                      <a:pt x="128" y="156"/>
                      <a:pt x="129" y="156"/>
                    </a:cubicBezTo>
                    <a:cubicBezTo>
                      <a:pt x="131" y="155"/>
                      <a:pt x="132" y="153"/>
                      <a:pt x="133" y="152"/>
                    </a:cubicBezTo>
                    <a:cubicBezTo>
                      <a:pt x="134" y="151"/>
                      <a:pt x="135" y="150"/>
                      <a:pt x="137" y="149"/>
                    </a:cubicBezTo>
                    <a:cubicBezTo>
                      <a:pt x="138" y="149"/>
                      <a:pt x="139" y="148"/>
                      <a:pt x="141" y="147"/>
                    </a:cubicBezTo>
                    <a:cubicBezTo>
                      <a:pt x="142" y="147"/>
                      <a:pt x="143" y="148"/>
                      <a:pt x="144" y="148"/>
                    </a:cubicBezTo>
                    <a:cubicBezTo>
                      <a:pt x="145" y="148"/>
                      <a:pt x="144" y="147"/>
                      <a:pt x="144" y="147"/>
                    </a:cubicBezTo>
                    <a:cubicBezTo>
                      <a:pt x="143" y="146"/>
                      <a:pt x="147" y="145"/>
                      <a:pt x="147" y="145"/>
                    </a:cubicBezTo>
                    <a:cubicBezTo>
                      <a:pt x="147" y="145"/>
                      <a:pt x="149" y="142"/>
                      <a:pt x="149" y="143"/>
                    </a:cubicBezTo>
                    <a:cubicBezTo>
                      <a:pt x="150" y="144"/>
                      <a:pt x="155" y="142"/>
                      <a:pt x="155" y="142"/>
                    </a:cubicBezTo>
                    <a:cubicBezTo>
                      <a:pt x="156" y="142"/>
                      <a:pt x="155" y="143"/>
                      <a:pt x="156" y="143"/>
                    </a:cubicBezTo>
                    <a:cubicBezTo>
                      <a:pt x="157" y="143"/>
                      <a:pt x="160" y="143"/>
                      <a:pt x="161" y="142"/>
                    </a:cubicBezTo>
                    <a:cubicBezTo>
                      <a:pt x="162" y="141"/>
                      <a:pt x="162" y="140"/>
                      <a:pt x="163" y="139"/>
                    </a:cubicBezTo>
                    <a:cubicBezTo>
                      <a:pt x="164" y="139"/>
                      <a:pt x="165" y="138"/>
                      <a:pt x="165" y="137"/>
                    </a:cubicBezTo>
                    <a:cubicBezTo>
                      <a:pt x="166" y="136"/>
                      <a:pt x="165" y="134"/>
                      <a:pt x="166" y="133"/>
                    </a:cubicBezTo>
                    <a:cubicBezTo>
                      <a:pt x="167" y="132"/>
                      <a:pt x="168" y="131"/>
                      <a:pt x="169" y="130"/>
                    </a:cubicBezTo>
                    <a:cubicBezTo>
                      <a:pt x="171" y="127"/>
                      <a:pt x="172" y="126"/>
                      <a:pt x="172" y="123"/>
                    </a:cubicBezTo>
                    <a:cubicBezTo>
                      <a:pt x="172" y="121"/>
                      <a:pt x="172" y="120"/>
                      <a:pt x="173" y="118"/>
                    </a:cubicBezTo>
                    <a:cubicBezTo>
                      <a:pt x="173" y="117"/>
                      <a:pt x="174" y="117"/>
                      <a:pt x="175" y="116"/>
                    </a:cubicBezTo>
                    <a:cubicBezTo>
                      <a:pt x="176" y="115"/>
                      <a:pt x="175" y="113"/>
                      <a:pt x="175" y="112"/>
                    </a:cubicBezTo>
                    <a:cubicBezTo>
                      <a:pt x="175" y="110"/>
                      <a:pt x="176" y="109"/>
                      <a:pt x="176" y="107"/>
                    </a:cubicBezTo>
                    <a:cubicBezTo>
                      <a:pt x="177" y="104"/>
                      <a:pt x="176" y="101"/>
                      <a:pt x="176" y="98"/>
                    </a:cubicBezTo>
                    <a:cubicBezTo>
                      <a:pt x="176" y="96"/>
                      <a:pt x="175" y="94"/>
                      <a:pt x="176" y="93"/>
                    </a:cubicBezTo>
                    <a:cubicBezTo>
                      <a:pt x="177" y="91"/>
                      <a:pt x="176" y="92"/>
                      <a:pt x="176" y="90"/>
                    </a:cubicBezTo>
                    <a:cubicBezTo>
                      <a:pt x="176" y="90"/>
                      <a:pt x="178" y="91"/>
                      <a:pt x="178" y="91"/>
                    </a:cubicBezTo>
                    <a:cubicBezTo>
                      <a:pt x="178" y="91"/>
                      <a:pt x="178" y="90"/>
                      <a:pt x="178" y="90"/>
                    </a:cubicBezTo>
                    <a:cubicBezTo>
                      <a:pt x="178" y="90"/>
                      <a:pt x="179" y="90"/>
                      <a:pt x="179" y="90"/>
                    </a:cubicBezTo>
                    <a:cubicBezTo>
                      <a:pt x="181" y="90"/>
                      <a:pt x="182" y="87"/>
                      <a:pt x="182" y="86"/>
                    </a:cubicBezTo>
                    <a:cubicBezTo>
                      <a:pt x="183" y="85"/>
                      <a:pt x="184" y="83"/>
                      <a:pt x="185" y="81"/>
                    </a:cubicBezTo>
                    <a:cubicBezTo>
                      <a:pt x="187" y="79"/>
                      <a:pt x="189" y="79"/>
                      <a:pt x="190" y="77"/>
                    </a:cubicBezTo>
                    <a:cubicBezTo>
                      <a:pt x="195" y="71"/>
                      <a:pt x="199" y="64"/>
                      <a:pt x="196" y="57"/>
                    </a:cubicBezTo>
                    <a:cubicBezTo>
                      <a:pt x="194" y="53"/>
                      <a:pt x="198" y="60"/>
                      <a:pt x="196" y="57"/>
                    </a:cubicBezTo>
                    <a:close/>
                    <a:moveTo>
                      <a:pt x="115" y="186"/>
                    </a:moveTo>
                    <a:cubicBezTo>
                      <a:pt x="113" y="187"/>
                      <a:pt x="112" y="189"/>
                      <a:pt x="110" y="190"/>
                    </a:cubicBezTo>
                    <a:cubicBezTo>
                      <a:pt x="107" y="191"/>
                      <a:pt x="112" y="188"/>
                      <a:pt x="112" y="187"/>
                    </a:cubicBezTo>
                    <a:cubicBezTo>
                      <a:pt x="113" y="186"/>
                      <a:pt x="114" y="184"/>
                      <a:pt x="116" y="182"/>
                    </a:cubicBezTo>
                    <a:cubicBezTo>
                      <a:pt x="118" y="180"/>
                      <a:pt x="117" y="184"/>
                      <a:pt x="115" y="186"/>
                    </a:cubicBezTo>
                    <a:cubicBezTo>
                      <a:pt x="115" y="186"/>
                      <a:pt x="116" y="185"/>
                      <a:pt x="115" y="18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0" name="Freeform 629">
                <a:extLst>
                  <a:ext uri="{FF2B5EF4-FFF2-40B4-BE49-F238E27FC236}">
                    <a16:creationId xmlns:a16="http://schemas.microsoft.com/office/drawing/2014/main" xmlns="" id="{8559F285-D1BD-4444-9E08-4F87C7040237}"/>
                  </a:ext>
                </a:extLst>
              </p:cNvPr>
              <p:cNvSpPr>
                <a:spLocks/>
              </p:cNvSpPr>
              <p:nvPr/>
            </p:nvSpPr>
            <p:spPr bwMode="auto">
              <a:xfrm>
                <a:off x="8961338" y="10485681"/>
                <a:ext cx="251592" cy="261215"/>
              </a:xfrm>
              <a:custGeom>
                <a:avLst/>
                <a:gdLst>
                  <a:gd name="T0" fmla="*/ 21 w 27"/>
                  <a:gd name="T1" fmla="*/ 10 h 28"/>
                  <a:gd name="T2" fmla="*/ 17 w 27"/>
                  <a:gd name="T3" fmla="*/ 7 h 28"/>
                  <a:gd name="T4" fmla="*/ 14 w 27"/>
                  <a:gd name="T5" fmla="*/ 6 h 28"/>
                  <a:gd name="T6" fmla="*/ 11 w 27"/>
                  <a:gd name="T7" fmla="*/ 3 h 28"/>
                  <a:gd name="T8" fmla="*/ 6 w 27"/>
                  <a:gd name="T9" fmla="*/ 2 h 28"/>
                  <a:gd name="T10" fmla="*/ 4 w 27"/>
                  <a:gd name="T11" fmla="*/ 3 h 28"/>
                  <a:gd name="T12" fmla="*/ 3 w 27"/>
                  <a:gd name="T13" fmla="*/ 6 h 28"/>
                  <a:gd name="T14" fmla="*/ 3 w 27"/>
                  <a:gd name="T15" fmla="*/ 12 h 28"/>
                  <a:gd name="T16" fmla="*/ 2 w 27"/>
                  <a:gd name="T17" fmla="*/ 17 h 28"/>
                  <a:gd name="T18" fmla="*/ 1 w 27"/>
                  <a:gd name="T19" fmla="*/ 22 h 28"/>
                  <a:gd name="T20" fmla="*/ 4 w 27"/>
                  <a:gd name="T21" fmla="*/ 25 h 28"/>
                  <a:gd name="T22" fmla="*/ 9 w 27"/>
                  <a:gd name="T23" fmla="*/ 26 h 28"/>
                  <a:gd name="T24" fmla="*/ 13 w 27"/>
                  <a:gd name="T25" fmla="*/ 28 h 28"/>
                  <a:gd name="T26" fmla="*/ 19 w 27"/>
                  <a:gd name="T27" fmla="*/ 28 h 28"/>
                  <a:gd name="T28" fmla="*/ 24 w 27"/>
                  <a:gd name="T29" fmla="*/ 25 h 28"/>
                  <a:gd name="T30" fmla="*/ 26 w 27"/>
                  <a:gd name="T31" fmla="*/ 19 h 28"/>
                  <a:gd name="T32" fmla="*/ 24 w 27"/>
                  <a:gd name="T33" fmla="*/ 14 h 28"/>
                  <a:gd name="T34" fmla="*/ 21 w 27"/>
                  <a:gd name="T35" fmla="*/ 10 h 28"/>
                  <a:gd name="T36" fmla="*/ 21 w 27"/>
                  <a:gd name="T37"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8">
                    <a:moveTo>
                      <a:pt x="21" y="10"/>
                    </a:moveTo>
                    <a:cubicBezTo>
                      <a:pt x="20" y="8"/>
                      <a:pt x="18" y="8"/>
                      <a:pt x="17" y="7"/>
                    </a:cubicBezTo>
                    <a:cubicBezTo>
                      <a:pt x="16" y="6"/>
                      <a:pt x="15" y="7"/>
                      <a:pt x="14" y="6"/>
                    </a:cubicBezTo>
                    <a:cubicBezTo>
                      <a:pt x="13" y="5"/>
                      <a:pt x="12" y="4"/>
                      <a:pt x="11" y="3"/>
                    </a:cubicBezTo>
                    <a:cubicBezTo>
                      <a:pt x="10" y="0"/>
                      <a:pt x="9" y="1"/>
                      <a:pt x="6" y="2"/>
                    </a:cubicBezTo>
                    <a:cubicBezTo>
                      <a:pt x="5" y="2"/>
                      <a:pt x="5" y="1"/>
                      <a:pt x="4" y="3"/>
                    </a:cubicBezTo>
                    <a:cubicBezTo>
                      <a:pt x="3" y="4"/>
                      <a:pt x="3" y="5"/>
                      <a:pt x="3" y="6"/>
                    </a:cubicBezTo>
                    <a:cubicBezTo>
                      <a:pt x="3" y="8"/>
                      <a:pt x="3" y="10"/>
                      <a:pt x="3" y="12"/>
                    </a:cubicBezTo>
                    <a:cubicBezTo>
                      <a:pt x="3" y="13"/>
                      <a:pt x="3" y="15"/>
                      <a:pt x="2" y="17"/>
                    </a:cubicBezTo>
                    <a:cubicBezTo>
                      <a:pt x="0" y="19"/>
                      <a:pt x="0" y="19"/>
                      <a:pt x="1" y="22"/>
                    </a:cubicBezTo>
                    <a:cubicBezTo>
                      <a:pt x="2" y="24"/>
                      <a:pt x="2" y="24"/>
                      <a:pt x="4" y="25"/>
                    </a:cubicBezTo>
                    <a:cubicBezTo>
                      <a:pt x="6" y="25"/>
                      <a:pt x="8" y="25"/>
                      <a:pt x="9" y="26"/>
                    </a:cubicBezTo>
                    <a:cubicBezTo>
                      <a:pt x="10" y="26"/>
                      <a:pt x="12" y="28"/>
                      <a:pt x="13" y="28"/>
                    </a:cubicBezTo>
                    <a:cubicBezTo>
                      <a:pt x="15" y="27"/>
                      <a:pt x="17" y="28"/>
                      <a:pt x="19" y="28"/>
                    </a:cubicBezTo>
                    <a:cubicBezTo>
                      <a:pt x="20" y="28"/>
                      <a:pt x="23" y="26"/>
                      <a:pt x="24" y="25"/>
                    </a:cubicBezTo>
                    <a:cubicBezTo>
                      <a:pt x="26" y="23"/>
                      <a:pt x="27" y="21"/>
                      <a:pt x="26" y="19"/>
                    </a:cubicBezTo>
                    <a:cubicBezTo>
                      <a:pt x="25" y="17"/>
                      <a:pt x="25" y="16"/>
                      <a:pt x="24" y="14"/>
                    </a:cubicBezTo>
                    <a:cubicBezTo>
                      <a:pt x="24" y="12"/>
                      <a:pt x="23" y="11"/>
                      <a:pt x="21" y="10"/>
                    </a:cubicBezTo>
                    <a:cubicBezTo>
                      <a:pt x="20" y="9"/>
                      <a:pt x="22" y="10"/>
                      <a:pt x="21"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1" name="Freeform 630">
                <a:extLst>
                  <a:ext uri="{FF2B5EF4-FFF2-40B4-BE49-F238E27FC236}">
                    <a16:creationId xmlns:a16="http://schemas.microsoft.com/office/drawing/2014/main" xmlns="" id="{7A48732F-E064-DE43-BFB8-9431A5C32CBE}"/>
                  </a:ext>
                </a:extLst>
              </p:cNvPr>
              <p:cNvSpPr>
                <a:spLocks/>
              </p:cNvSpPr>
              <p:nvPr/>
            </p:nvSpPr>
            <p:spPr bwMode="auto">
              <a:xfrm>
                <a:off x="8241593" y="10074745"/>
                <a:ext cx="961783" cy="1672412"/>
              </a:xfrm>
              <a:custGeom>
                <a:avLst/>
                <a:gdLst>
                  <a:gd name="T0" fmla="*/ 80 w 103"/>
                  <a:gd name="T1" fmla="*/ 52 h 179"/>
                  <a:gd name="T2" fmla="*/ 85 w 103"/>
                  <a:gd name="T3" fmla="*/ 42 h 179"/>
                  <a:gd name="T4" fmla="*/ 102 w 103"/>
                  <a:gd name="T5" fmla="*/ 29 h 179"/>
                  <a:gd name="T6" fmla="*/ 99 w 103"/>
                  <a:gd name="T7" fmla="*/ 21 h 179"/>
                  <a:gd name="T8" fmla="*/ 94 w 103"/>
                  <a:gd name="T9" fmla="*/ 29 h 179"/>
                  <a:gd name="T10" fmla="*/ 82 w 103"/>
                  <a:gd name="T11" fmla="*/ 30 h 179"/>
                  <a:gd name="T12" fmla="*/ 79 w 103"/>
                  <a:gd name="T13" fmla="*/ 28 h 179"/>
                  <a:gd name="T14" fmla="*/ 81 w 103"/>
                  <a:gd name="T15" fmla="*/ 22 h 179"/>
                  <a:gd name="T16" fmla="*/ 64 w 103"/>
                  <a:gd name="T17" fmla="*/ 9 h 179"/>
                  <a:gd name="T18" fmla="*/ 57 w 103"/>
                  <a:gd name="T19" fmla="*/ 2 h 179"/>
                  <a:gd name="T20" fmla="*/ 48 w 103"/>
                  <a:gd name="T21" fmla="*/ 4 h 179"/>
                  <a:gd name="T22" fmla="*/ 39 w 103"/>
                  <a:gd name="T23" fmla="*/ 1 h 179"/>
                  <a:gd name="T24" fmla="*/ 35 w 103"/>
                  <a:gd name="T25" fmla="*/ 9 h 179"/>
                  <a:gd name="T26" fmla="*/ 27 w 103"/>
                  <a:gd name="T27" fmla="*/ 22 h 179"/>
                  <a:gd name="T28" fmla="*/ 25 w 103"/>
                  <a:gd name="T29" fmla="*/ 32 h 179"/>
                  <a:gd name="T30" fmla="*/ 21 w 103"/>
                  <a:gd name="T31" fmla="*/ 39 h 179"/>
                  <a:gd name="T32" fmla="*/ 19 w 103"/>
                  <a:gd name="T33" fmla="*/ 47 h 179"/>
                  <a:gd name="T34" fmla="*/ 17 w 103"/>
                  <a:gd name="T35" fmla="*/ 52 h 179"/>
                  <a:gd name="T36" fmla="*/ 20 w 103"/>
                  <a:gd name="T37" fmla="*/ 61 h 179"/>
                  <a:gd name="T38" fmla="*/ 18 w 103"/>
                  <a:gd name="T39" fmla="*/ 79 h 179"/>
                  <a:gd name="T40" fmla="*/ 15 w 103"/>
                  <a:gd name="T41" fmla="*/ 94 h 179"/>
                  <a:gd name="T42" fmla="*/ 10 w 103"/>
                  <a:gd name="T43" fmla="*/ 117 h 179"/>
                  <a:gd name="T44" fmla="*/ 13 w 103"/>
                  <a:gd name="T45" fmla="*/ 130 h 179"/>
                  <a:gd name="T46" fmla="*/ 12 w 103"/>
                  <a:gd name="T47" fmla="*/ 135 h 179"/>
                  <a:gd name="T48" fmla="*/ 8 w 103"/>
                  <a:gd name="T49" fmla="*/ 147 h 179"/>
                  <a:gd name="T50" fmla="*/ 5 w 103"/>
                  <a:gd name="T51" fmla="*/ 156 h 179"/>
                  <a:gd name="T52" fmla="*/ 8 w 103"/>
                  <a:gd name="T53" fmla="*/ 170 h 179"/>
                  <a:gd name="T54" fmla="*/ 13 w 103"/>
                  <a:gd name="T55" fmla="*/ 176 h 179"/>
                  <a:gd name="T56" fmla="*/ 23 w 103"/>
                  <a:gd name="T57" fmla="*/ 178 h 179"/>
                  <a:gd name="T58" fmla="*/ 27 w 103"/>
                  <a:gd name="T59" fmla="*/ 179 h 179"/>
                  <a:gd name="T60" fmla="*/ 24 w 103"/>
                  <a:gd name="T61" fmla="*/ 169 h 179"/>
                  <a:gd name="T62" fmla="*/ 25 w 103"/>
                  <a:gd name="T63" fmla="*/ 163 h 179"/>
                  <a:gd name="T64" fmla="*/ 28 w 103"/>
                  <a:gd name="T65" fmla="*/ 163 h 179"/>
                  <a:gd name="T66" fmla="*/ 31 w 103"/>
                  <a:gd name="T67" fmla="*/ 157 h 179"/>
                  <a:gd name="T68" fmla="*/ 40 w 103"/>
                  <a:gd name="T69" fmla="*/ 151 h 179"/>
                  <a:gd name="T70" fmla="*/ 41 w 103"/>
                  <a:gd name="T71" fmla="*/ 145 h 179"/>
                  <a:gd name="T72" fmla="*/ 32 w 103"/>
                  <a:gd name="T73" fmla="*/ 140 h 179"/>
                  <a:gd name="T74" fmla="*/ 39 w 103"/>
                  <a:gd name="T75" fmla="*/ 131 h 179"/>
                  <a:gd name="T76" fmla="*/ 43 w 103"/>
                  <a:gd name="T77" fmla="*/ 124 h 179"/>
                  <a:gd name="T78" fmla="*/ 48 w 103"/>
                  <a:gd name="T79" fmla="*/ 116 h 179"/>
                  <a:gd name="T80" fmla="*/ 51 w 103"/>
                  <a:gd name="T81" fmla="*/ 114 h 179"/>
                  <a:gd name="T82" fmla="*/ 45 w 103"/>
                  <a:gd name="T83" fmla="*/ 113 h 179"/>
                  <a:gd name="T84" fmla="*/ 54 w 103"/>
                  <a:gd name="T85" fmla="*/ 108 h 179"/>
                  <a:gd name="T86" fmla="*/ 58 w 103"/>
                  <a:gd name="T87" fmla="*/ 102 h 179"/>
                  <a:gd name="T88" fmla="*/ 59 w 103"/>
                  <a:gd name="T89" fmla="*/ 97 h 179"/>
                  <a:gd name="T90" fmla="*/ 60 w 103"/>
                  <a:gd name="T91" fmla="*/ 96 h 179"/>
                  <a:gd name="T92" fmla="*/ 76 w 103"/>
                  <a:gd name="T93" fmla="*/ 93 h 179"/>
                  <a:gd name="T94" fmla="*/ 84 w 103"/>
                  <a:gd name="T95" fmla="*/ 87 h 179"/>
                  <a:gd name="T96" fmla="*/ 83 w 103"/>
                  <a:gd name="T97" fmla="*/ 78 h 179"/>
                  <a:gd name="T98" fmla="*/ 78 w 103"/>
                  <a:gd name="T99" fmla="*/ 69 h 179"/>
                  <a:gd name="T100" fmla="*/ 78 w 103"/>
                  <a:gd name="T101" fmla="*/ 66 h 179"/>
                  <a:gd name="T102" fmla="*/ 78 w 103"/>
                  <a:gd name="T103" fmla="*/ 6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3" h="179">
                    <a:moveTo>
                      <a:pt x="78" y="62"/>
                    </a:moveTo>
                    <a:cubicBezTo>
                      <a:pt x="81" y="59"/>
                      <a:pt x="79" y="56"/>
                      <a:pt x="80" y="52"/>
                    </a:cubicBezTo>
                    <a:cubicBezTo>
                      <a:pt x="80" y="51"/>
                      <a:pt x="80" y="49"/>
                      <a:pt x="80" y="48"/>
                    </a:cubicBezTo>
                    <a:cubicBezTo>
                      <a:pt x="81" y="45"/>
                      <a:pt x="83" y="44"/>
                      <a:pt x="85" y="42"/>
                    </a:cubicBezTo>
                    <a:cubicBezTo>
                      <a:pt x="89" y="39"/>
                      <a:pt x="91" y="34"/>
                      <a:pt x="95" y="31"/>
                    </a:cubicBezTo>
                    <a:cubicBezTo>
                      <a:pt x="97" y="30"/>
                      <a:pt x="100" y="30"/>
                      <a:pt x="102" y="29"/>
                    </a:cubicBezTo>
                    <a:cubicBezTo>
                      <a:pt x="103" y="27"/>
                      <a:pt x="102" y="24"/>
                      <a:pt x="101" y="23"/>
                    </a:cubicBezTo>
                    <a:cubicBezTo>
                      <a:pt x="100" y="21"/>
                      <a:pt x="101" y="21"/>
                      <a:pt x="99" y="21"/>
                    </a:cubicBezTo>
                    <a:cubicBezTo>
                      <a:pt x="97" y="20"/>
                      <a:pt x="98" y="24"/>
                      <a:pt x="97" y="25"/>
                    </a:cubicBezTo>
                    <a:cubicBezTo>
                      <a:pt x="96" y="26"/>
                      <a:pt x="95" y="28"/>
                      <a:pt x="94" y="29"/>
                    </a:cubicBezTo>
                    <a:cubicBezTo>
                      <a:pt x="93" y="30"/>
                      <a:pt x="90" y="29"/>
                      <a:pt x="88" y="30"/>
                    </a:cubicBezTo>
                    <a:cubicBezTo>
                      <a:pt x="87" y="32"/>
                      <a:pt x="84" y="30"/>
                      <a:pt x="82" y="30"/>
                    </a:cubicBezTo>
                    <a:cubicBezTo>
                      <a:pt x="81" y="30"/>
                      <a:pt x="79" y="31"/>
                      <a:pt x="78" y="30"/>
                    </a:cubicBezTo>
                    <a:cubicBezTo>
                      <a:pt x="76" y="30"/>
                      <a:pt x="79" y="28"/>
                      <a:pt x="79" y="28"/>
                    </a:cubicBezTo>
                    <a:cubicBezTo>
                      <a:pt x="80" y="27"/>
                      <a:pt x="79" y="26"/>
                      <a:pt x="79" y="26"/>
                    </a:cubicBezTo>
                    <a:cubicBezTo>
                      <a:pt x="79" y="24"/>
                      <a:pt x="80" y="23"/>
                      <a:pt x="81" y="22"/>
                    </a:cubicBezTo>
                    <a:cubicBezTo>
                      <a:pt x="85" y="18"/>
                      <a:pt x="77" y="16"/>
                      <a:pt x="74" y="14"/>
                    </a:cubicBezTo>
                    <a:cubicBezTo>
                      <a:pt x="71" y="12"/>
                      <a:pt x="67" y="12"/>
                      <a:pt x="64" y="9"/>
                    </a:cubicBezTo>
                    <a:cubicBezTo>
                      <a:pt x="63" y="8"/>
                      <a:pt x="61" y="7"/>
                      <a:pt x="60" y="6"/>
                    </a:cubicBezTo>
                    <a:cubicBezTo>
                      <a:pt x="59" y="4"/>
                      <a:pt x="58" y="2"/>
                      <a:pt x="57" y="2"/>
                    </a:cubicBezTo>
                    <a:cubicBezTo>
                      <a:pt x="56" y="1"/>
                      <a:pt x="53" y="1"/>
                      <a:pt x="52" y="2"/>
                    </a:cubicBezTo>
                    <a:cubicBezTo>
                      <a:pt x="51" y="3"/>
                      <a:pt x="50" y="6"/>
                      <a:pt x="48" y="4"/>
                    </a:cubicBezTo>
                    <a:cubicBezTo>
                      <a:pt x="47" y="2"/>
                      <a:pt x="45" y="2"/>
                      <a:pt x="43" y="2"/>
                    </a:cubicBezTo>
                    <a:cubicBezTo>
                      <a:pt x="41" y="2"/>
                      <a:pt x="41" y="0"/>
                      <a:pt x="39" y="1"/>
                    </a:cubicBezTo>
                    <a:cubicBezTo>
                      <a:pt x="38" y="2"/>
                      <a:pt x="35" y="3"/>
                      <a:pt x="35" y="4"/>
                    </a:cubicBezTo>
                    <a:cubicBezTo>
                      <a:pt x="34" y="6"/>
                      <a:pt x="35" y="8"/>
                      <a:pt x="35" y="9"/>
                    </a:cubicBezTo>
                    <a:cubicBezTo>
                      <a:pt x="34" y="13"/>
                      <a:pt x="31" y="13"/>
                      <a:pt x="28" y="14"/>
                    </a:cubicBezTo>
                    <a:cubicBezTo>
                      <a:pt x="26" y="15"/>
                      <a:pt x="27" y="20"/>
                      <a:pt x="27" y="22"/>
                    </a:cubicBezTo>
                    <a:cubicBezTo>
                      <a:pt x="27" y="24"/>
                      <a:pt x="28" y="26"/>
                      <a:pt x="28" y="27"/>
                    </a:cubicBezTo>
                    <a:cubicBezTo>
                      <a:pt x="28" y="28"/>
                      <a:pt x="25" y="31"/>
                      <a:pt x="25" y="32"/>
                    </a:cubicBezTo>
                    <a:cubicBezTo>
                      <a:pt x="24" y="33"/>
                      <a:pt x="21" y="35"/>
                      <a:pt x="21" y="36"/>
                    </a:cubicBezTo>
                    <a:cubicBezTo>
                      <a:pt x="21" y="37"/>
                      <a:pt x="21" y="38"/>
                      <a:pt x="21" y="39"/>
                    </a:cubicBezTo>
                    <a:cubicBezTo>
                      <a:pt x="21" y="40"/>
                      <a:pt x="20" y="41"/>
                      <a:pt x="20" y="42"/>
                    </a:cubicBezTo>
                    <a:cubicBezTo>
                      <a:pt x="20" y="43"/>
                      <a:pt x="21" y="46"/>
                      <a:pt x="19" y="47"/>
                    </a:cubicBezTo>
                    <a:cubicBezTo>
                      <a:pt x="19" y="48"/>
                      <a:pt x="19" y="50"/>
                      <a:pt x="19" y="51"/>
                    </a:cubicBezTo>
                    <a:cubicBezTo>
                      <a:pt x="18" y="51"/>
                      <a:pt x="17" y="51"/>
                      <a:pt x="17" y="52"/>
                    </a:cubicBezTo>
                    <a:cubicBezTo>
                      <a:pt x="17" y="54"/>
                      <a:pt x="19" y="55"/>
                      <a:pt x="19" y="57"/>
                    </a:cubicBezTo>
                    <a:cubicBezTo>
                      <a:pt x="19" y="58"/>
                      <a:pt x="19" y="60"/>
                      <a:pt x="20" y="61"/>
                    </a:cubicBezTo>
                    <a:cubicBezTo>
                      <a:pt x="22" y="65"/>
                      <a:pt x="18" y="69"/>
                      <a:pt x="18" y="73"/>
                    </a:cubicBezTo>
                    <a:cubicBezTo>
                      <a:pt x="17" y="75"/>
                      <a:pt x="19" y="77"/>
                      <a:pt x="18" y="79"/>
                    </a:cubicBezTo>
                    <a:cubicBezTo>
                      <a:pt x="17" y="80"/>
                      <a:pt x="15" y="81"/>
                      <a:pt x="14" y="83"/>
                    </a:cubicBezTo>
                    <a:cubicBezTo>
                      <a:pt x="13" y="85"/>
                      <a:pt x="17" y="93"/>
                      <a:pt x="15" y="94"/>
                    </a:cubicBezTo>
                    <a:cubicBezTo>
                      <a:pt x="11" y="96"/>
                      <a:pt x="12" y="101"/>
                      <a:pt x="11" y="105"/>
                    </a:cubicBezTo>
                    <a:cubicBezTo>
                      <a:pt x="9" y="108"/>
                      <a:pt x="10" y="113"/>
                      <a:pt x="10" y="117"/>
                    </a:cubicBezTo>
                    <a:cubicBezTo>
                      <a:pt x="10" y="120"/>
                      <a:pt x="10" y="123"/>
                      <a:pt x="10" y="126"/>
                    </a:cubicBezTo>
                    <a:cubicBezTo>
                      <a:pt x="10" y="127"/>
                      <a:pt x="15" y="130"/>
                      <a:pt x="13" y="130"/>
                    </a:cubicBezTo>
                    <a:cubicBezTo>
                      <a:pt x="13" y="130"/>
                      <a:pt x="9" y="131"/>
                      <a:pt x="11" y="132"/>
                    </a:cubicBezTo>
                    <a:cubicBezTo>
                      <a:pt x="13" y="132"/>
                      <a:pt x="13" y="133"/>
                      <a:pt x="12" y="135"/>
                    </a:cubicBezTo>
                    <a:cubicBezTo>
                      <a:pt x="11" y="137"/>
                      <a:pt x="11" y="139"/>
                      <a:pt x="11" y="142"/>
                    </a:cubicBezTo>
                    <a:cubicBezTo>
                      <a:pt x="11" y="144"/>
                      <a:pt x="9" y="145"/>
                      <a:pt x="8" y="147"/>
                    </a:cubicBezTo>
                    <a:cubicBezTo>
                      <a:pt x="7" y="148"/>
                      <a:pt x="8" y="150"/>
                      <a:pt x="8" y="152"/>
                    </a:cubicBezTo>
                    <a:cubicBezTo>
                      <a:pt x="8" y="153"/>
                      <a:pt x="6" y="156"/>
                      <a:pt x="5" y="156"/>
                    </a:cubicBezTo>
                    <a:cubicBezTo>
                      <a:pt x="0" y="158"/>
                      <a:pt x="3" y="164"/>
                      <a:pt x="4" y="167"/>
                    </a:cubicBezTo>
                    <a:cubicBezTo>
                      <a:pt x="5" y="169"/>
                      <a:pt x="8" y="166"/>
                      <a:pt x="8" y="170"/>
                    </a:cubicBezTo>
                    <a:cubicBezTo>
                      <a:pt x="8" y="171"/>
                      <a:pt x="7" y="174"/>
                      <a:pt x="9" y="175"/>
                    </a:cubicBezTo>
                    <a:cubicBezTo>
                      <a:pt x="10" y="176"/>
                      <a:pt x="11" y="176"/>
                      <a:pt x="13" y="176"/>
                    </a:cubicBezTo>
                    <a:cubicBezTo>
                      <a:pt x="15" y="177"/>
                      <a:pt x="18" y="177"/>
                      <a:pt x="20" y="177"/>
                    </a:cubicBezTo>
                    <a:cubicBezTo>
                      <a:pt x="21" y="177"/>
                      <a:pt x="22" y="177"/>
                      <a:pt x="23" y="178"/>
                    </a:cubicBezTo>
                    <a:cubicBezTo>
                      <a:pt x="23" y="177"/>
                      <a:pt x="24" y="177"/>
                      <a:pt x="25" y="177"/>
                    </a:cubicBezTo>
                    <a:cubicBezTo>
                      <a:pt x="25" y="178"/>
                      <a:pt x="27" y="179"/>
                      <a:pt x="27" y="179"/>
                    </a:cubicBezTo>
                    <a:cubicBezTo>
                      <a:pt x="28" y="179"/>
                      <a:pt x="26" y="176"/>
                      <a:pt x="26" y="175"/>
                    </a:cubicBezTo>
                    <a:cubicBezTo>
                      <a:pt x="24" y="173"/>
                      <a:pt x="24" y="171"/>
                      <a:pt x="24" y="169"/>
                    </a:cubicBezTo>
                    <a:cubicBezTo>
                      <a:pt x="24" y="167"/>
                      <a:pt x="24" y="166"/>
                      <a:pt x="27" y="164"/>
                    </a:cubicBezTo>
                    <a:cubicBezTo>
                      <a:pt x="29" y="163"/>
                      <a:pt x="25" y="163"/>
                      <a:pt x="25" y="163"/>
                    </a:cubicBezTo>
                    <a:cubicBezTo>
                      <a:pt x="25" y="163"/>
                      <a:pt x="27" y="162"/>
                      <a:pt x="26" y="162"/>
                    </a:cubicBezTo>
                    <a:cubicBezTo>
                      <a:pt x="27" y="162"/>
                      <a:pt x="27" y="163"/>
                      <a:pt x="28" y="163"/>
                    </a:cubicBezTo>
                    <a:cubicBezTo>
                      <a:pt x="29" y="164"/>
                      <a:pt x="30" y="163"/>
                      <a:pt x="31" y="163"/>
                    </a:cubicBezTo>
                    <a:cubicBezTo>
                      <a:pt x="32" y="161"/>
                      <a:pt x="31" y="159"/>
                      <a:pt x="31" y="157"/>
                    </a:cubicBezTo>
                    <a:cubicBezTo>
                      <a:pt x="32" y="155"/>
                      <a:pt x="34" y="154"/>
                      <a:pt x="37" y="153"/>
                    </a:cubicBezTo>
                    <a:cubicBezTo>
                      <a:pt x="38" y="152"/>
                      <a:pt x="39" y="152"/>
                      <a:pt x="40" y="151"/>
                    </a:cubicBezTo>
                    <a:cubicBezTo>
                      <a:pt x="41" y="150"/>
                      <a:pt x="39" y="149"/>
                      <a:pt x="39" y="149"/>
                    </a:cubicBezTo>
                    <a:cubicBezTo>
                      <a:pt x="39" y="148"/>
                      <a:pt x="42" y="147"/>
                      <a:pt x="41" y="145"/>
                    </a:cubicBezTo>
                    <a:cubicBezTo>
                      <a:pt x="40" y="143"/>
                      <a:pt x="36" y="145"/>
                      <a:pt x="35" y="143"/>
                    </a:cubicBezTo>
                    <a:cubicBezTo>
                      <a:pt x="34" y="142"/>
                      <a:pt x="33" y="142"/>
                      <a:pt x="32" y="140"/>
                    </a:cubicBezTo>
                    <a:cubicBezTo>
                      <a:pt x="31" y="138"/>
                      <a:pt x="33" y="135"/>
                      <a:pt x="34" y="134"/>
                    </a:cubicBezTo>
                    <a:cubicBezTo>
                      <a:pt x="36" y="133"/>
                      <a:pt x="37" y="131"/>
                      <a:pt x="39" y="131"/>
                    </a:cubicBezTo>
                    <a:cubicBezTo>
                      <a:pt x="41" y="130"/>
                      <a:pt x="41" y="132"/>
                      <a:pt x="42" y="129"/>
                    </a:cubicBezTo>
                    <a:cubicBezTo>
                      <a:pt x="42" y="127"/>
                      <a:pt x="44" y="126"/>
                      <a:pt x="43" y="124"/>
                    </a:cubicBezTo>
                    <a:cubicBezTo>
                      <a:pt x="42" y="121"/>
                      <a:pt x="47" y="121"/>
                      <a:pt x="48" y="119"/>
                    </a:cubicBezTo>
                    <a:cubicBezTo>
                      <a:pt x="48" y="119"/>
                      <a:pt x="43" y="115"/>
                      <a:pt x="48" y="116"/>
                    </a:cubicBezTo>
                    <a:cubicBezTo>
                      <a:pt x="49" y="117"/>
                      <a:pt x="49" y="118"/>
                      <a:pt x="50" y="118"/>
                    </a:cubicBezTo>
                    <a:cubicBezTo>
                      <a:pt x="52" y="118"/>
                      <a:pt x="52" y="115"/>
                      <a:pt x="51" y="114"/>
                    </a:cubicBezTo>
                    <a:cubicBezTo>
                      <a:pt x="51" y="113"/>
                      <a:pt x="49" y="115"/>
                      <a:pt x="49" y="115"/>
                    </a:cubicBezTo>
                    <a:cubicBezTo>
                      <a:pt x="47" y="115"/>
                      <a:pt x="45" y="114"/>
                      <a:pt x="45" y="113"/>
                    </a:cubicBezTo>
                    <a:cubicBezTo>
                      <a:pt x="45" y="112"/>
                      <a:pt x="43" y="105"/>
                      <a:pt x="45" y="105"/>
                    </a:cubicBezTo>
                    <a:cubicBezTo>
                      <a:pt x="48" y="106"/>
                      <a:pt x="50" y="108"/>
                      <a:pt x="54" y="108"/>
                    </a:cubicBezTo>
                    <a:cubicBezTo>
                      <a:pt x="55" y="108"/>
                      <a:pt x="56" y="107"/>
                      <a:pt x="57" y="107"/>
                    </a:cubicBezTo>
                    <a:cubicBezTo>
                      <a:pt x="59" y="105"/>
                      <a:pt x="57" y="104"/>
                      <a:pt x="58" y="102"/>
                    </a:cubicBezTo>
                    <a:cubicBezTo>
                      <a:pt x="58" y="101"/>
                      <a:pt x="59" y="100"/>
                      <a:pt x="59" y="100"/>
                    </a:cubicBezTo>
                    <a:cubicBezTo>
                      <a:pt x="60" y="98"/>
                      <a:pt x="59" y="98"/>
                      <a:pt x="59" y="97"/>
                    </a:cubicBezTo>
                    <a:cubicBezTo>
                      <a:pt x="58" y="96"/>
                      <a:pt x="58" y="94"/>
                      <a:pt x="59" y="94"/>
                    </a:cubicBezTo>
                    <a:cubicBezTo>
                      <a:pt x="61" y="94"/>
                      <a:pt x="60" y="96"/>
                      <a:pt x="60" y="96"/>
                    </a:cubicBezTo>
                    <a:cubicBezTo>
                      <a:pt x="59" y="95"/>
                      <a:pt x="65" y="95"/>
                      <a:pt x="65" y="95"/>
                    </a:cubicBezTo>
                    <a:cubicBezTo>
                      <a:pt x="69" y="95"/>
                      <a:pt x="72" y="93"/>
                      <a:pt x="76" y="93"/>
                    </a:cubicBezTo>
                    <a:cubicBezTo>
                      <a:pt x="77" y="92"/>
                      <a:pt x="80" y="91"/>
                      <a:pt x="82" y="90"/>
                    </a:cubicBezTo>
                    <a:cubicBezTo>
                      <a:pt x="83" y="89"/>
                      <a:pt x="83" y="88"/>
                      <a:pt x="84" y="87"/>
                    </a:cubicBezTo>
                    <a:cubicBezTo>
                      <a:pt x="85" y="86"/>
                      <a:pt x="86" y="85"/>
                      <a:pt x="87" y="83"/>
                    </a:cubicBezTo>
                    <a:cubicBezTo>
                      <a:pt x="87" y="80"/>
                      <a:pt x="85" y="80"/>
                      <a:pt x="83" y="78"/>
                    </a:cubicBezTo>
                    <a:cubicBezTo>
                      <a:pt x="82" y="76"/>
                      <a:pt x="85" y="75"/>
                      <a:pt x="83" y="73"/>
                    </a:cubicBezTo>
                    <a:cubicBezTo>
                      <a:pt x="82" y="72"/>
                      <a:pt x="78" y="71"/>
                      <a:pt x="78" y="69"/>
                    </a:cubicBezTo>
                    <a:cubicBezTo>
                      <a:pt x="78" y="69"/>
                      <a:pt x="78" y="68"/>
                      <a:pt x="79" y="68"/>
                    </a:cubicBezTo>
                    <a:cubicBezTo>
                      <a:pt x="79" y="67"/>
                      <a:pt x="78" y="67"/>
                      <a:pt x="78" y="66"/>
                    </a:cubicBezTo>
                    <a:cubicBezTo>
                      <a:pt x="78" y="65"/>
                      <a:pt x="77" y="63"/>
                      <a:pt x="78" y="62"/>
                    </a:cubicBezTo>
                    <a:cubicBezTo>
                      <a:pt x="79" y="61"/>
                      <a:pt x="77" y="63"/>
                      <a:pt x="78" y="6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2" name="Freeform 631">
                <a:extLst>
                  <a:ext uri="{FF2B5EF4-FFF2-40B4-BE49-F238E27FC236}">
                    <a16:creationId xmlns:a16="http://schemas.microsoft.com/office/drawing/2014/main" xmlns="" id="{D801F258-10E7-9241-97E4-44AE262BF71F}"/>
                  </a:ext>
                </a:extLst>
              </p:cNvPr>
              <p:cNvSpPr>
                <a:spLocks/>
              </p:cNvSpPr>
              <p:nvPr/>
            </p:nvSpPr>
            <p:spPr bwMode="auto">
              <a:xfrm>
                <a:off x="7617387" y="8313140"/>
                <a:ext cx="203824" cy="226173"/>
              </a:xfrm>
              <a:custGeom>
                <a:avLst/>
                <a:gdLst>
                  <a:gd name="T0" fmla="*/ 15 w 22"/>
                  <a:gd name="T1" fmla="*/ 23 h 24"/>
                  <a:gd name="T2" fmla="*/ 19 w 22"/>
                  <a:gd name="T3" fmla="*/ 24 h 24"/>
                  <a:gd name="T4" fmla="*/ 19 w 22"/>
                  <a:gd name="T5" fmla="*/ 17 h 24"/>
                  <a:gd name="T6" fmla="*/ 20 w 22"/>
                  <a:gd name="T7" fmla="*/ 10 h 24"/>
                  <a:gd name="T8" fmla="*/ 21 w 22"/>
                  <a:gd name="T9" fmla="*/ 7 h 24"/>
                  <a:gd name="T10" fmla="*/ 22 w 22"/>
                  <a:gd name="T11" fmla="*/ 3 h 24"/>
                  <a:gd name="T12" fmla="*/ 17 w 22"/>
                  <a:gd name="T13" fmla="*/ 4 h 24"/>
                  <a:gd name="T14" fmla="*/ 12 w 22"/>
                  <a:gd name="T15" fmla="*/ 5 h 24"/>
                  <a:gd name="T16" fmla="*/ 9 w 22"/>
                  <a:gd name="T17" fmla="*/ 8 h 24"/>
                  <a:gd name="T18" fmla="*/ 4 w 22"/>
                  <a:gd name="T19" fmla="*/ 9 h 24"/>
                  <a:gd name="T20" fmla="*/ 3 w 22"/>
                  <a:gd name="T21" fmla="*/ 12 h 24"/>
                  <a:gd name="T22" fmla="*/ 0 w 22"/>
                  <a:gd name="T23" fmla="*/ 13 h 24"/>
                  <a:gd name="T24" fmla="*/ 6 w 22"/>
                  <a:gd name="T25" fmla="*/ 19 h 24"/>
                  <a:gd name="T26" fmla="*/ 11 w 22"/>
                  <a:gd name="T27" fmla="*/ 22 h 24"/>
                  <a:gd name="T28" fmla="*/ 15 w 22"/>
                  <a:gd name="T29" fmla="*/ 23 h 24"/>
                  <a:gd name="T30" fmla="*/ 15 w 22"/>
                  <a:gd name="T31"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4">
                    <a:moveTo>
                      <a:pt x="15" y="23"/>
                    </a:moveTo>
                    <a:cubicBezTo>
                      <a:pt x="16" y="24"/>
                      <a:pt x="17" y="24"/>
                      <a:pt x="19" y="24"/>
                    </a:cubicBezTo>
                    <a:cubicBezTo>
                      <a:pt x="17" y="21"/>
                      <a:pt x="19" y="20"/>
                      <a:pt x="19" y="17"/>
                    </a:cubicBezTo>
                    <a:cubicBezTo>
                      <a:pt x="19" y="15"/>
                      <a:pt x="20" y="12"/>
                      <a:pt x="20" y="10"/>
                    </a:cubicBezTo>
                    <a:cubicBezTo>
                      <a:pt x="20" y="9"/>
                      <a:pt x="21" y="8"/>
                      <a:pt x="21" y="7"/>
                    </a:cubicBezTo>
                    <a:cubicBezTo>
                      <a:pt x="22" y="6"/>
                      <a:pt x="21" y="5"/>
                      <a:pt x="22" y="3"/>
                    </a:cubicBezTo>
                    <a:cubicBezTo>
                      <a:pt x="22" y="0"/>
                      <a:pt x="18" y="4"/>
                      <a:pt x="17" y="4"/>
                    </a:cubicBezTo>
                    <a:cubicBezTo>
                      <a:pt x="15" y="4"/>
                      <a:pt x="14" y="3"/>
                      <a:pt x="12" y="5"/>
                    </a:cubicBezTo>
                    <a:cubicBezTo>
                      <a:pt x="12" y="5"/>
                      <a:pt x="10" y="9"/>
                      <a:pt x="9" y="8"/>
                    </a:cubicBezTo>
                    <a:cubicBezTo>
                      <a:pt x="7" y="8"/>
                      <a:pt x="6" y="8"/>
                      <a:pt x="4" y="9"/>
                    </a:cubicBezTo>
                    <a:cubicBezTo>
                      <a:pt x="4" y="10"/>
                      <a:pt x="4" y="12"/>
                      <a:pt x="3" y="12"/>
                    </a:cubicBezTo>
                    <a:cubicBezTo>
                      <a:pt x="3" y="13"/>
                      <a:pt x="1" y="13"/>
                      <a:pt x="0" y="13"/>
                    </a:cubicBezTo>
                    <a:cubicBezTo>
                      <a:pt x="2" y="15"/>
                      <a:pt x="4" y="18"/>
                      <a:pt x="6" y="19"/>
                    </a:cubicBezTo>
                    <a:cubicBezTo>
                      <a:pt x="7" y="21"/>
                      <a:pt x="9" y="22"/>
                      <a:pt x="11" y="22"/>
                    </a:cubicBezTo>
                    <a:cubicBezTo>
                      <a:pt x="12" y="22"/>
                      <a:pt x="14" y="22"/>
                      <a:pt x="15" y="23"/>
                    </a:cubicBezTo>
                    <a:cubicBezTo>
                      <a:pt x="16" y="23"/>
                      <a:pt x="15" y="22"/>
                      <a:pt x="15" y="2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3" name="Freeform 632">
                <a:extLst>
                  <a:ext uri="{FF2B5EF4-FFF2-40B4-BE49-F238E27FC236}">
                    <a16:creationId xmlns:a16="http://schemas.microsoft.com/office/drawing/2014/main" xmlns="" id="{29AD0C66-16DF-8B4B-B2F4-3585CC3B5FFB}"/>
                  </a:ext>
                </a:extLst>
              </p:cNvPr>
              <p:cNvSpPr>
                <a:spLocks/>
              </p:cNvSpPr>
              <p:nvPr/>
            </p:nvSpPr>
            <p:spPr bwMode="auto">
              <a:xfrm>
                <a:off x="7681084" y="8520197"/>
                <a:ext cx="159235" cy="140163"/>
              </a:xfrm>
              <a:custGeom>
                <a:avLst/>
                <a:gdLst>
                  <a:gd name="T0" fmla="*/ 16 w 17"/>
                  <a:gd name="T1" fmla="*/ 10 h 15"/>
                  <a:gd name="T2" fmla="*/ 17 w 17"/>
                  <a:gd name="T3" fmla="*/ 8 h 15"/>
                  <a:gd name="T4" fmla="*/ 15 w 17"/>
                  <a:gd name="T5" fmla="*/ 6 h 15"/>
                  <a:gd name="T6" fmla="*/ 12 w 17"/>
                  <a:gd name="T7" fmla="*/ 2 h 15"/>
                  <a:gd name="T8" fmla="*/ 8 w 17"/>
                  <a:gd name="T9" fmla="*/ 1 h 15"/>
                  <a:gd name="T10" fmla="*/ 3 w 17"/>
                  <a:gd name="T11" fmla="*/ 0 h 15"/>
                  <a:gd name="T12" fmla="*/ 3 w 17"/>
                  <a:gd name="T13" fmla="*/ 6 h 15"/>
                  <a:gd name="T14" fmla="*/ 6 w 17"/>
                  <a:gd name="T15" fmla="*/ 7 h 15"/>
                  <a:gd name="T16" fmla="*/ 4 w 17"/>
                  <a:gd name="T17" fmla="*/ 5 h 15"/>
                  <a:gd name="T18" fmla="*/ 7 w 17"/>
                  <a:gd name="T19" fmla="*/ 7 h 15"/>
                  <a:gd name="T20" fmla="*/ 11 w 17"/>
                  <a:gd name="T21" fmla="*/ 10 h 15"/>
                  <a:gd name="T22" fmla="*/ 14 w 17"/>
                  <a:gd name="T23" fmla="*/ 14 h 15"/>
                  <a:gd name="T24" fmla="*/ 16 w 17"/>
                  <a:gd name="T25" fmla="*/ 10 h 15"/>
                  <a:gd name="T26" fmla="*/ 16 w 17"/>
                  <a:gd name="T2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5">
                    <a:moveTo>
                      <a:pt x="16" y="10"/>
                    </a:moveTo>
                    <a:cubicBezTo>
                      <a:pt x="16" y="9"/>
                      <a:pt x="16" y="8"/>
                      <a:pt x="17" y="8"/>
                    </a:cubicBezTo>
                    <a:cubicBezTo>
                      <a:pt x="16" y="7"/>
                      <a:pt x="16" y="6"/>
                      <a:pt x="15" y="6"/>
                    </a:cubicBezTo>
                    <a:cubicBezTo>
                      <a:pt x="14" y="5"/>
                      <a:pt x="13" y="2"/>
                      <a:pt x="12" y="2"/>
                    </a:cubicBezTo>
                    <a:cubicBezTo>
                      <a:pt x="10" y="2"/>
                      <a:pt x="9" y="2"/>
                      <a:pt x="8" y="1"/>
                    </a:cubicBezTo>
                    <a:cubicBezTo>
                      <a:pt x="7" y="0"/>
                      <a:pt x="4" y="0"/>
                      <a:pt x="3" y="0"/>
                    </a:cubicBezTo>
                    <a:cubicBezTo>
                      <a:pt x="4" y="1"/>
                      <a:pt x="0" y="6"/>
                      <a:pt x="3" y="6"/>
                    </a:cubicBezTo>
                    <a:cubicBezTo>
                      <a:pt x="4" y="6"/>
                      <a:pt x="4" y="8"/>
                      <a:pt x="6" y="7"/>
                    </a:cubicBezTo>
                    <a:cubicBezTo>
                      <a:pt x="7" y="6"/>
                      <a:pt x="4" y="5"/>
                      <a:pt x="4" y="5"/>
                    </a:cubicBezTo>
                    <a:cubicBezTo>
                      <a:pt x="5" y="5"/>
                      <a:pt x="7" y="6"/>
                      <a:pt x="7" y="7"/>
                    </a:cubicBezTo>
                    <a:cubicBezTo>
                      <a:pt x="8" y="9"/>
                      <a:pt x="10" y="8"/>
                      <a:pt x="11" y="10"/>
                    </a:cubicBezTo>
                    <a:cubicBezTo>
                      <a:pt x="12" y="11"/>
                      <a:pt x="12" y="13"/>
                      <a:pt x="14" y="14"/>
                    </a:cubicBezTo>
                    <a:cubicBezTo>
                      <a:pt x="17" y="15"/>
                      <a:pt x="17" y="12"/>
                      <a:pt x="16" y="10"/>
                    </a:cubicBezTo>
                    <a:cubicBezTo>
                      <a:pt x="16" y="9"/>
                      <a:pt x="16" y="11"/>
                      <a:pt x="16"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4" name="Freeform 633">
                <a:extLst>
                  <a:ext uri="{FF2B5EF4-FFF2-40B4-BE49-F238E27FC236}">
                    <a16:creationId xmlns:a16="http://schemas.microsoft.com/office/drawing/2014/main" xmlns="" id="{EC7F89E1-43C3-774D-8CB6-A8C6EDFB9781}"/>
                  </a:ext>
                </a:extLst>
              </p:cNvPr>
              <p:cNvSpPr>
                <a:spLocks/>
              </p:cNvSpPr>
              <p:nvPr/>
            </p:nvSpPr>
            <p:spPr bwMode="auto">
              <a:xfrm>
                <a:off x="7502737" y="8360921"/>
                <a:ext cx="105096" cy="82827"/>
              </a:xfrm>
              <a:custGeom>
                <a:avLst/>
                <a:gdLst>
                  <a:gd name="T0" fmla="*/ 4 w 11"/>
                  <a:gd name="T1" fmla="*/ 1 h 9"/>
                  <a:gd name="T2" fmla="*/ 4 w 11"/>
                  <a:gd name="T3" fmla="*/ 0 h 9"/>
                  <a:gd name="T4" fmla="*/ 0 w 11"/>
                  <a:gd name="T5" fmla="*/ 4 h 9"/>
                  <a:gd name="T6" fmla="*/ 11 w 11"/>
                  <a:gd name="T7" fmla="*/ 5 h 9"/>
                  <a:gd name="T8" fmla="*/ 4 w 11"/>
                  <a:gd name="T9" fmla="*/ 1 h 9"/>
                </a:gdLst>
                <a:ahLst/>
                <a:cxnLst>
                  <a:cxn ang="0">
                    <a:pos x="T0" y="T1"/>
                  </a:cxn>
                  <a:cxn ang="0">
                    <a:pos x="T2" y="T3"/>
                  </a:cxn>
                  <a:cxn ang="0">
                    <a:pos x="T4" y="T5"/>
                  </a:cxn>
                  <a:cxn ang="0">
                    <a:pos x="T6" y="T7"/>
                  </a:cxn>
                  <a:cxn ang="0">
                    <a:pos x="T8" y="T9"/>
                  </a:cxn>
                </a:cxnLst>
                <a:rect l="0" t="0" r="r" b="b"/>
                <a:pathLst>
                  <a:path w="11" h="9">
                    <a:moveTo>
                      <a:pt x="4" y="1"/>
                    </a:moveTo>
                    <a:cubicBezTo>
                      <a:pt x="4" y="0"/>
                      <a:pt x="4" y="0"/>
                      <a:pt x="4" y="0"/>
                    </a:cubicBezTo>
                    <a:cubicBezTo>
                      <a:pt x="3" y="1"/>
                      <a:pt x="1" y="3"/>
                      <a:pt x="0" y="4"/>
                    </a:cubicBezTo>
                    <a:cubicBezTo>
                      <a:pt x="2" y="5"/>
                      <a:pt x="11" y="9"/>
                      <a:pt x="11" y="5"/>
                    </a:cubicBezTo>
                    <a:cubicBezTo>
                      <a:pt x="11" y="2"/>
                      <a:pt x="6" y="3"/>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5" name="Freeform 634">
                <a:extLst>
                  <a:ext uri="{FF2B5EF4-FFF2-40B4-BE49-F238E27FC236}">
                    <a16:creationId xmlns:a16="http://schemas.microsoft.com/office/drawing/2014/main" xmlns="" id="{B084D012-B7CE-914B-8532-9796FD2C8087}"/>
                  </a:ext>
                </a:extLst>
              </p:cNvPr>
              <p:cNvSpPr>
                <a:spLocks/>
              </p:cNvSpPr>
              <p:nvPr/>
            </p:nvSpPr>
            <p:spPr bwMode="auto">
              <a:xfrm>
                <a:off x="7391272" y="8192091"/>
                <a:ext cx="187902" cy="216615"/>
              </a:xfrm>
              <a:custGeom>
                <a:avLst/>
                <a:gdLst>
                  <a:gd name="T0" fmla="*/ 16 w 20"/>
                  <a:gd name="T1" fmla="*/ 16 h 23"/>
                  <a:gd name="T2" fmla="*/ 20 w 20"/>
                  <a:gd name="T3" fmla="*/ 12 h 23"/>
                  <a:gd name="T4" fmla="*/ 16 w 20"/>
                  <a:gd name="T5" fmla="*/ 8 h 23"/>
                  <a:gd name="T6" fmla="*/ 16 w 20"/>
                  <a:gd name="T7" fmla="*/ 1 h 23"/>
                  <a:gd name="T8" fmla="*/ 8 w 20"/>
                  <a:gd name="T9" fmla="*/ 1 h 23"/>
                  <a:gd name="T10" fmla="*/ 7 w 20"/>
                  <a:gd name="T11" fmla="*/ 6 h 23"/>
                  <a:gd name="T12" fmla="*/ 8 w 20"/>
                  <a:gd name="T13" fmla="*/ 10 h 23"/>
                  <a:gd name="T14" fmla="*/ 4 w 20"/>
                  <a:gd name="T15" fmla="*/ 10 h 23"/>
                  <a:gd name="T16" fmla="*/ 2 w 20"/>
                  <a:gd name="T17" fmla="*/ 15 h 23"/>
                  <a:gd name="T18" fmla="*/ 12 w 20"/>
                  <a:gd name="T19" fmla="*/ 21 h 23"/>
                  <a:gd name="T20" fmla="*/ 16 w 20"/>
                  <a:gd name="T21"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3">
                    <a:moveTo>
                      <a:pt x="16" y="16"/>
                    </a:moveTo>
                    <a:cubicBezTo>
                      <a:pt x="16" y="14"/>
                      <a:pt x="19" y="13"/>
                      <a:pt x="20" y="12"/>
                    </a:cubicBezTo>
                    <a:cubicBezTo>
                      <a:pt x="17" y="11"/>
                      <a:pt x="16" y="11"/>
                      <a:pt x="16" y="8"/>
                    </a:cubicBezTo>
                    <a:cubicBezTo>
                      <a:pt x="16" y="7"/>
                      <a:pt x="17" y="2"/>
                      <a:pt x="16" y="1"/>
                    </a:cubicBezTo>
                    <a:cubicBezTo>
                      <a:pt x="15" y="0"/>
                      <a:pt x="10" y="1"/>
                      <a:pt x="8" y="1"/>
                    </a:cubicBezTo>
                    <a:cubicBezTo>
                      <a:pt x="6" y="1"/>
                      <a:pt x="6" y="4"/>
                      <a:pt x="7" y="6"/>
                    </a:cubicBezTo>
                    <a:cubicBezTo>
                      <a:pt x="8" y="7"/>
                      <a:pt x="12" y="10"/>
                      <a:pt x="8" y="10"/>
                    </a:cubicBezTo>
                    <a:cubicBezTo>
                      <a:pt x="7" y="10"/>
                      <a:pt x="5" y="10"/>
                      <a:pt x="4" y="10"/>
                    </a:cubicBezTo>
                    <a:cubicBezTo>
                      <a:pt x="2" y="10"/>
                      <a:pt x="2" y="14"/>
                      <a:pt x="2" y="15"/>
                    </a:cubicBezTo>
                    <a:cubicBezTo>
                      <a:pt x="0" y="21"/>
                      <a:pt x="8" y="20"/>
                      <a:pt x="12" y="21"/>
                    </a:cubicBezTo>
                    <a:cubicBezTo>
                      <a:pt x="13" y="23"/>
                      <a:pt x="16" y="17"/>
                      <a:pt x="16"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6" name="Freeform 635">
                <a:extLst>
                  <a:ext uri="{FF2B5EF4-FFF2-40B4-BE49-F238E27FC236}">
                    <a16:creationId xmlns:a16="http://schemas.microsoft.com/office/drawing/2014/main" xmlns="" id="{84097041-B0F7-AC48-BB6E-12E3F68329F8}"/>
                  </a:ext>
                </a:extLst>
              </p:cNvPr>
              <p:cNvSpPr>
                <a:spLocks/>
              </p:cNvSpPr>
              <p:nvPr/>
            </p:nvSpPr>
            <p:spPr bwMode="auto">
              <a:xfrm>
                <a:off x="6254330" y="7453043"/>
                <a:ext cx="1398093" cy="898324"/>
              </a:xfrm>
              <a:custGeom>
                <a:avLst/>
                <a:gdLst>
                  <a:gd name="T0" fmla="*/ 132 w 150"/>
                  <a:gd name="T1" fmla="*/ 88 h 96"/>
                  <a:gd name="T2" fmla="*/ 130 w 150"/>
                  <a:gd name="T3" fmla="*/ 80 h 96"/>
                  <a:gd name="T4" fmla="*/ 144 w 150"/>
                  <a:gd name="T5" fmla="*/ 78 h 96"/>
                  <a:gd name="T6" fmla="*/ 146 w 150"/>
                  <a:gd name="T7" fmla="*/ 68 h 96"/>
                  <a:gd name="T8" fmla="*/ 146 w 150"/>
                  <a:gd name="T9" fmla="*/ 61 h 96"/>
                  <a:gd name="T10" fmla="*/ 132 w 150"/>
                  <a:gd name="T11" fmla="*/ 64 h 96"/>
                  <a:gd name="T12" fmla="*/ 126 w 150"/>
                  <a:gd name="T13" fmla="*/ 76 h 96"/>
                  <a:gd name="T14" fmla="*/ 110 w 150"/>
                  <a:gd name="T15" fmla="*/ 76 h 96"/>
                  <a:gd name="T16" fmla="*/ 102 w 150"/>
                  <a:gd name="T17" fmla="*/ 69 h 96"/>
                  <a:gd name="T18" fmla="*/ 96 w 150"/>
                  <a:gd name="T19" fmla="*/ 51 h 96"/>
                  <a:gd name="T20" fmla="*/ 98 w 150"/>
                  <a:gd name="T21" fmla="*/ 38 h 96"/>
                  <a:gd name="T22" fmla="*/ 90 w 150"/>
                  <a:gd name="T23" fmla="*/ 35 h 96"/>
                  <a:gd name="T24" fmla="*/ 82 w 150"/>
                  <a:gd name="T25" fmla="*/ 24 h 96"/>
                  <a:gd name="T26" fmla="*/ 75 w 150"/>
                  <a:gd name="T27" fmla="*/ 17 h 96"/>
                  <a:gd name="T28" fmla="*/ 68 w 150"/>
                  <a:gd name="T29" fmla="*/ 20 h 96"/>
                  <a:gd name="T30" fmla="*/ 59 w 150"/>
                  <a:gd name="T31" fmla="*/ 10 h 96"/>
                  <a:gd name="T32" fmla="*/ 45 w 150"/>
                  <a:gd name="T33" fmla="*/ 6 h 96"/>
                  <a:gd name="T34" fmla="*/ 29 w 150"/>
                  <a:gd name="T35" fmla="*/ 8 h 96"/>
                  <a:gd name="T36" fmla="*/ 13 w 150"/>
                  <a:gd name="T37" fmla="*/ 1 h 96"/>
                  <a:gd name="T38" fmla="*/ 7 w 150"/>
                  <a:gd name="T39" fmla="*/ 16 h 96"/>
                  <a:gd name="T40" fmla="*/ 15 w 150"/>
                  <a:gd name="T41" fmla="*/ 28 h 96"/>
                  <a:gd name="T42" fmla="*/ 15 w 150"/>
                  <a:gd name="T43" fmla="*/ 32 h 96"/>
                  <a:gd name="T44" fmla="*/ 25 w 150"/>
                  <a:gd name="T45" fmla="*/ 38 h 96"/>
                  <a:gd name="T46" fmla="*/ 26 w 150"/>
                  <a:gd name="T47" fmla="*/ 44 h 96"/>
                  <a:gd name="T48" fmla="*/ 36 w 150"/>
                  <a:gd name="T49" fmla="*/ 53 h 96"/>
                  <a:gd name="T50" fmla="*/ 36 w 150"/>
                  <a:gd name="T51" fmla="*/ 47 h 96"/>
                  <a:gd name="T52" fmla="*/ 32 w 150"/>
                  <a:gd name="T53" fmla="*/ 42 h 96"/>
                  <a:gd name="T54" fmla="*/ 26 w 150"/>
                  <a:gd name="T55" fmla="*/ 32 h 96"/>
                  <a:gd name="T56" fmla="*/ 20 w 150"/>
                  <a:gd name="T57" fmla="*/ 23 h 96"/>
                  <a:gd name="T58" fmla="*/ 13 w 150"/>
                  <a:gd name="T59" fmla="*/ 16 h 96"/>
                  <a:gd name="T60" fmla="*/ 11 w 150"/>
                  <a:gd name="T61" fmla="*/ 5 h 96"/>
                  <a:gd name="T62" fmla="*/ 15 w 150"/>
                  <a:gd name="T63" fmla="*/ 7 h 96"/>
                  <a:gd name="T64" fmla="*/ 20 w 150"/>
                  <a:gd name="T65" fmla="*/ 9 h 96"/>
                  <a:gd name="T66" fmla="*/ 23 w 150"/>
                  <a:gd name="T67" fmla="*/ 19 h 96"/>
                  <a:gd name="T68" fmla="*/ 23 w 150"/>
                  <a:gd name="T69" fmla="*/ 20 h 96"/>
                  <a:gd name="T70" fmla="*/ 32 w 150"/>
                  <a:gd name="T71" fmla="*/ 27 h 96"/>
                  <a:gd name="T72" fmla="*/ 36 w 150"/>
                  <a:gd name="T73" fmla="*/ 33 h 96"/>
                  <a:gd name="T74" fmla="*/ 38 w 150"/>
                  <a:gd name="T75" fmla="*/ 38 h 96"/>
                  <a:gd name="T76" fmla="*/ 46 w 150"/>
                  <a:gd name="T77" fmla="*/ 45 h 96"/>
                  <a:gd name="T78" fmla="*/ 54 w 150"/>
                  <a:gd name="T79" fmla="*/ 53 h 96"/>
                  <a:gd name="T80" fmla="*/ 56 w 150"/>
                  <a:gd name="T81" fmla="*/ 59 h 96"/>
                  <a:gd name="T82" fmla="*/ 58 w 150"/>
                  <a:gd name="T83" fmla="*/ 65 h 96"/>
                  <a:gd name="T84" fmla="*/ 60 w 150"/>
                  <a:gd name="T85" fmla="*/ 72 h 96"/>
                  <a:gd name="T86" fmla="*/ 68 w 150"/>
                  <a:gd name="T87" fmla="*/ 77 h 96"/>
                  <a:gd name="T88" fmla="*/ 89 w 150"/>
                  <a:gd name="T89" fmla="*/ 86 h 96"/>
                  <a:gd name="T90" fmla="*/ 113 w 150"/>
                  <a:gd name="T91" fmla="*/ 88 h 96"/>
                  <a:gd name="T92" fmla="*/ 126 w 150"/>
                  <a:gd name="T93" fmla="*/ 8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0" h="96">
                    <a:moveTo>
                      <a:pt x="126" y="89"/>
                    </a:moveTo>
                    <a:cubicBezTo>
                      <a:pt x="127" y="89"/>
                      <a:pt x="134" y="90"/>
                      <a:pt x="132" y="88"/>
                    </a:cubicBezTo>
                    <a:cubicBezTo>
                      <a:pt x="131" y="86"/>
                      <a:pt x="129" y="85"/>
                      <a:pt x="128" y="83"/>
                    </a:cubicBezTo>
                    <a:cubicBezTo>
                      <a:pt x="128" y="83"/>
                      <a:pt x="129" y="80"/>
                      <a:pt x="130" y="80"/>
                    </a:cubicBezTo>
                    <a:cubicBezTo>
                      <a:pt x="131" y="79"/>
                      <a:pt x="136" y="80"/>
                      <a:pt x="138" y="80"/>
                    </a:cubicBezTo>
                    <a:cubicBezTo>
                      <a:pt x="141" y="80"/>
                      <a:pt x="140" y="75"/>
                      <a:pt x="144" y="78"/>
                    </a:cubicBezTo>
                    <a:cubicBezTo>
                      <a:pt x="145" y="76"/>
                      <a:pt x="146" y="75"/>
                      <a:pt x="146" y="73"/>
                    </a:cubicBezTo>
                    <a:cubicBezTo>
                      <a:pt x="146" y="71"/>
                      <a:pt x="145" y="69"/>
                      <a:pt x="146" y="68"/>
                    </a:cubicBezTo>
                    <a:cubicBezTo>
                      <a:pt x="147" y="66"/>
                      <a:pt x="150" y="64"/>
                      <a:pt x="150" y="63"/>
                    </a:cubicBezTo>
                    <a:cubicBezTo>
                      <a:pt x="149" y="61"/>
                      <a:pt x="148" y="61"/>
                      <a:pt x="146" y="61"/>
                    </a:cubicBezTo>
                    <a:cubicBezTo>
                      <a:pt x="143" y="61"/>
                      <a:pt x="139" y="61"/>
                      <a:pt x="136" y="62"/>
                    </a:cubicBezTo>
                    <a:cubicBezTo>
                      <a:pt x="134" y="62"/>
                      <a:pt x="133" y="63"/>
                      <a:pt x="132" y="64"/>
                    </a:cubicBezTo>
                    <a:cubicBezTo>
                      <a:pt x="131" y="66"/>
                      <a:pt x="132" y="68"/>
                      <a:pt x="131" y="70"/>
                    </a:cubicBezTo>
                    <a:cubicBezTo>
                      <a:pt x="131" y="71"/>
                      <a:pt x="126" y="76"/>
                      <a:pt x="126" y="76"/>
                    </a:cubicBezTo>
                    <a:cubicBezTo>
                      <a:pt x="122" y="75"/>
                      <a:pt x="118" y="76"/>
                      <a:pt x="114" y="78"/>
                    </a:cubicBezTo>
                    <a:cubicBezTo>
                      <a:pt x="112" y="78"/>
                      <a:pt x="111" y="77"/>
                      <a:pt x="110" y="76"/>
                    </a:cubicBezTo>
                    <a:cubicBezTo>
                      <a:pt x="109" y="75"/>
                      <a:pt x="107" y="75"/>
                      <a:pt x="105" y="74"/>
                    </a:cubicBezTo>
                    <a:cubicBezTo>
                      <a:pt x="103" y="74"/>
                      <a:pt x="103" y="71"/>
                      <a:pt x="102" y="69"/>
                    </a:cubicBezTo>
                    <a:cubicBezTo>
                      <a:pt x="101" y="67"/>
                      <a:pt x="99" y="66"/>
                      <a:pt x="98" y="64"/>
                    </a:cubicBezTo>
                    <a:cubicBezTo>
                      <a:pt x="97" y="60"/>
                      <a:pt x="95" y="55"/>
                      <a:pt x="96" y="51"/>
                    </a:cubicBezTo>
                    <a:cubicBezTo>
                      <a:pt x="96" y="48"/>
                      <a:pt x="95" y="44"/>
                      <a:pt x="97" y="41"/>
                    </a:cubicBezTo>
                    <a:cubicBezTo>
                      <a:pt x="98" y="40"/>
                      <a:pt x="98" y="39"/>
                      <a:pt x="98" y="38"/>
                    </a:cubicBezTo>
                    <a:cubicBezTo>
                      <a:pt x="99" y="36"/>
                      <a:pt x="97" y="37"/>
                      <a:pt x="96" y="36"/>
                    </a:cubicBezTo>
                    <a:cubicBezTo>
                      <a:pt x="94" y="36"/>
                      <a:pt x="92" y="35"/>
                      <a:pt x="90" y="35"/>
                    </a:cubicBezTo>
                    <a:cubicBezTo>
                      <a:pt x="89" y="34"/>
                      <a:pt x="87" y="32"/>
                      <a:pt x="87" y="30"/>
                    </a:cubicBezTo>
                    <a:cubicBezTo>
                      <a:pt x="87" y="27"/>
                      <a:pt x="84" y="26"/>
                      <a:pt x="82" y="24"/>
                    </a:cubicBezTo>
                    <a:cubicBezTo>
                      <a:pt x="81" y="22"/>
                      <a:pt x="81" y="20"/>
                      <a:pt x="80" y="18"/>
                    </a:cubicBezTo>
                    <a:cubicBezTo>
                      <a:pt x="79" y="17"/>
                      <a:pt x="77" y="17"/>
                      <a:pt x="75" y="17"/>
                    </a:cubicBezTo>
                    <a:cubicBezTo>
                      <a:pt x="74" y="16"/>
                      <a:pt x="72" y="16"/>
                      <a:pt x="71" y="17"/>
                    </a:cubicBezTo>
                    <a:cubicBezTo>
                      <a:pt x="71" y="18"/>
                      <a:pt x="70" y="20"/>
                      <a:pt x="68" y="20"/>
                    </a:cubicBezTo>
                    <a:cubicBezTo>
                      <a:pt x="66" y="20"/>
                      <a:pt x="63" y="18"/>
                      <a:pt x="62" y="16"/>
                    </a:cubicBezTo>
                    <a:cubicBezTo>
                      <a:pt x="61" y="13"/>
                      <a:pt x="61" y="12"/>
                      <a:pt x="59" y="10"/>
                    </a:cubicBezTo>
                    <a:cubicBezTo>
                      <a:pt x="57" y="9"/>
                      <a:pt x="54" y="6"/>
                      <a:pt x="52" y="6"/>
                    </a:cubicBezTo>
                    <a:cubicBezTo>
                      <a:pt x="51" y="5"/>
                      <a:pt x="45" y="5"/>
                      <a:pt x="45" y="6"/>
                    </a:cubicBezTo>
                    <a:cubicBezTo>
                      <a:pt x="43" y="9"/>
                      <a:pt x="42" y="8"/>
                      <a:pt x="39" y="8"/>
                    </a:cubicBezTo>
                    <a:cubicBezTo>
                      <a:pt x="35" y="8"/>
                      <a:pt x="32" y="8"/>
                      <a:pt x="29" y="8"/>
                    </a:cubicBezTo>
                    <a:cubicBezTo>
                      <a:pt x="28" y="8"/>
                      <a:pt x="25" y="6"/>
                      <a:pt x="23" y="5"/>
                    </a:cubicBezTo>
                    <a:cubicBezTo>
                      <a:pt x="20" y="4"/>
                      <a:pt x="17" y="3"/>
                      <a:pt x="13" y="1"/>
                    </a:cubicBezTo>
                    <a:cubicBezTo>
                      <a:pt x="9" y="0"/>
                      <a:pt x="4" y="1"/>
                      <a:pt x="0" y="2"/>
                    </a:cubicBezTo>
                    <a:cubicBezTo>
                      <a:pt x="1" y="7"/>
                      <a:pt x="5" y="11"/>
                      <a:pt x="7" y="16"/>
                    </a:cubicBezTo>
                    <a:cubicBezTo>
                      <a:pt x="8" y="18"/>
                      <a:pt x="11" y="20"/>
                      <a:pt x="13" y="21"/>
                    </a:cubicBezTo>
                    <a:cubicBezTo>
                      <a:pt x="14" y="23"/>
                      <a:pt x="16" y="26"/>
                      <a:pt x="15" y="28"/>
                    </a:cubicBezTo>
                    <a:cubicBezTo>
                      <a:pt x="15" y="28"/>
                      <a:pt x="8" y="26"/>
                      <a:pt x="12" y="29"/>
                    </a:cubicBezTo>
                    <a:cubicBezTo>
                      <a:pt x="13" y="30"/>
                      <a:pt x="14" y="31"/>
                      <a:pt x="15" y="32"/>
                    </a:cubicBezTo>
                    <a:cubicBezTo>
                      <a:pt x="17" y="32"/>
                      <a:pt x="18" y="32"/>
                      <a:pt x="19" y="33"/>
                    </a:cubicBezTo>
                    <a:cubicBezTo>
                      <a:pt x="21" y="34"/>
                      <a:pt x="23" y="36"/>
                      <a:pt x="25" y="38"/>
                    </a:cubicBezTo>
                    <a:cubicBezTo>
                      <a:pt x="26" y="39"/>
                      <a:pt x="25" y="41"/>
                      <a:pt x="24" y="42"/>
                    </a:cubicBezTo>
                    <a:cubicBezTo>
                      <a:pt x="23" y="43"/>
                      <a:pt x="25" y="44"/>
                      <a:pt x="26" y="44"/>
                    </a:cubicBezTo>
                    <a:cubicBezTo>
                      <a:pt x="29" y="46"/>
                      <a:pt x="31" y="48"/>
                      <a:pt x="33" y="50"/>
                    </a:cubicBezTo>
                    <a:cubicBezTo>
                      <a:pt x="34" y="51"/>
                      <a:pt x="35" y="53"/>
                      <a:pt x="36" y="53"/>
                    </a:cubicBezTo>
                    <a:cubicBezTo>
                      <a:pt x="37" y="53"/>
                      <a:pt x="38" y="51"/>
                      <a:pt x="37" y="50"/>
                    </a:cubicBezTo>
                    <a:cubicBezTo>
                      <a:pt x="37" y="49"/>
                      <a:pt x="36" y="48"/>
                      <a:pt x="36" y="47"/>
                    </a:cubicBezTo>
                    <a:cubicBezTo>
                      <a:pt x="35" y="46"/>
                      <a:pt x="33" y="47"/>
                      <a:pt x="32" y="46"/>
                    </a:cubicBezTo>
                    <a:cubicBezTo>
                      <a:pt x="30" y="44"/>
                      <a:pt x="32" y="44"/>
                      <a:pt x="32" y="42"/>
                    </a:cubicBezTo>
                    <a:cubicBezTo>
                      <a:pt x="32" y="42"/>
                      <a:pt x="30" y="40"/>
                      <a:pt x="30" y="39"/>
                    </a:cubicBezTo>
                    <a:cubicBezTo>
                      <a:pt x="28" y="37"/>
                      <a:pt x="28" y="34"/>
                      <a:pt x="26" y="32"/>
                    </a:cubicBezTo>
                    <a:cubicBezTo>
                      <a:pt x="24" y="31"/>
                      <a:pt x="22" y="29"/>
                      <a:pt x="21" y="27"/>
                    </a:cubicBezTo>
                    <a:cubicBezTo>
                      <a:pt x="21" y="26"/>
                      <a:pt x="21" y="24"/>
                      <a:pt x="20" y="23"/>
                    </a:cubicBezTo>
                    <a:cubicBezTo>
                      <a:pt x="19" y="22"/>
                      <a:pt x="18" y="21"/>
                      <a:pt x="17" y="20"/>
                    </a:cubicBezTo>
                    <a:cubicBezTo>
                      <a:pt x="16" y="18"/>
                      <a:pt x="15" y="17"/>
                      <a:pt x="13" y="16"/>
                    </a:cubicBezTo>
                    <a:cubicBezTo>
                      <a:pt x="12" y="15"/>
                      <a:pt x="12" y="13"/>
                      <a:pt x="12" y="12"/>
                    </a:cubicBezTo>
                    <a:cubicBezTo>
                      <a:pt x="12" y="11"/>
                      <a:pt x="10" y="6"/>
                      <a:pt x="11" y="5"/>
                    </a:cubicBezTo>
                    <a:cubicBezTo>
                      <a:pt x="12" y="4"/>
                      <a:pt x="13" y="7"/>
                      <a:pt x="14" y="7"/>
                    </a:cubicBezTo>
                    <a:cubicBezTo>
                      <a:pt x="15" y="7"/>
                      <a:pt x="15" y="7"/>
                      <a:pt x="15" y="7"/>
                    </a:cubicBezTo>
                    <a:cubicBezTo>
                      <a:pt x="17" y="6"/>
                      <a:pt x="17" y="7"/>
                      <a:pt x="18" y="8"/>
                    </a:cubicBezTo>
                    <a:cubicBezTo>
                      <a:pt x="19" y="8"/>
                      <a:pt x="20" y="8"/>
                      <a:pt x="20" y="9"/>
                    </a:cubicBezTo>
                    <a:cubicBezTo>
                      <a:pt x="20" y="11"/>
                      <a:pt x="21" y="13"/>
                      <a:pt x="22" y="15"/>
                    </a:cubicBezTo>
                    <a:cubicBezTo>
                      <a:pt x="22" y="16"/>
                      <a:pt x="23" y="18"/>
                      <a:pt x="23" y="19"/>
                    </a:cubicBezTo>
                    <a:cubicBezTo>
                      <a:pt x="23" y="20"/>
                      <a:pt x="22" y="21"/>
                      <a:pt x="22" y="22"/>
                    </a:cubicBezTo>
                    <a:cubicBezTo>
                      <a:pt x="23" y="22"/>
                      <a:pt x="23" y="20"/>
                      <a:pt x="23" y="20"/>
                    </a:cubicBezTo>
                    <a:cubicBezTo>
                      <a:pt x="24" y="19"/>
                      <a:pt x="25" y="22"/>
                      <a:pt x="26" y="22"/>
                    </a:cubicBezTo>
                    <a:cubicBezTo>
                      <a:pt x="27" y="23"/>
                      <a:pt x="32" y="26"/>
                      <a:pt x="32" y="27"/>
                    </a:cubicBezTo>
                    <a:cubicBezTo>
                      <a:pt x="32" y="29"/>
                      <a:pt x="33" y="30"/>
                      <a:pt x="34" y="30"/>
                    </a:cubicBezTo>
                    <a:cubicBezTo>
                      <a:pt x="35" y="31"/>
                      <a:pt x="35" y="32"/>
                      <a:pt x="36" y="33"/>
                    </a:cubicBezTo>
                    <a:cubicBezTo>
                      <a:pt x="37" y="34"/>
                      <a:pt x="38" y="33"/>
                      <a:pt x="38" y="34"/>
                    </a:cubicBezTo>
                    <a:cubicBezTo>
                      <a:pt x="39" y="35"/>
                      <a:pt x="37" y="36"/>
                      <a:pt x="38" y="38"/>
                    </a:cubicBezTo>
                    <a:cubicBezTo>
                      <a:pt x="40" y="39"/>
                      <a:pt x="42" y="40"/>
                      <a:pt x="44" y="42"/>
                    </a:cubicBezTo>
                    <a:cubicBezTo>
                      <a:pt x="45" y="43"/>
                      <a:pt x="45" y="44"/>
                      <a:pt x="46" y="45"/>
                    </a:cubicBezTo>
                    <a:cubicBezTo>
                      <a:pt x="47" y="46"/>
                      <a:pt x="48" y="46"/>
                      <a:pt x="49" y="48"/>
                    </a:cubicBezTo>
                    <a:cubicBezTo>
                      <a:pt x="51" y="49"/>
                      <a:pt x="52" y="51"/>
                      <a:pt x="54" y="53"/>
                    </a:cubicBezTo>
                    <a:cubicBezTo>
                      <a:pt x="55" y="54"/>
                      <a:pt x="56" y="55"/>
                      <a:pt x="57" y="56"/>
                    </a:cubicBezTo>
                    <a:cubicBezTo>
                      <a:pt x="58" y="58"/>
                      <a:pt x="56" y="58"/>
                      <a:pt x="56" y="59"/>
                    </a:cubicBezTo>
                    <a:cubicBezTo>
                      <a:pt x="56" y="60"/>
                      <a:pt x="59" y="59"/>
                      <a:pt x="59" y="61"/>
                    </a:cubicBezTo>
                    <a:cubicBezTo>
                      <a:pt x="58" y="63"/>
                      <a:pt x="57" y="63"/>
                      <a:pt x="58" y="65"/>
                    </a:cubicBezTo>
                    <a:cubicBezTo>
                      <a:pt x="58" y="65"/>
                      <a:pt x="56" y="67"/>
                      <a:pt x="57" y="68"/>
                    </a:cubicBezTo>
                    <a:cubicBezTo>
                      <a:pt x="58" y="69"/>
                      <a:pt x="59" y="71"/>
                      <a:pt x="60" y="72"/>
                    </a:cubicBezTo>
                    <a:cubicBezTo>
                      <a:pt x="61" y="73"/>
                      <a:pt x="62" y="73"/>
                      <a:pt x="63" y="73"/>
                    </a:cubicBezTo>
                    <a:cubicBezTo>
                      <a:pt x="66" y="74"/>
                      <a:pt x="66" y="76"/>
                      <a:pt x="68" y="77"/>
                    </a:cubicBezTo>
                    <a:cubicBezTo>
                      <a:pt x="71" y="79"/>
                      <a:pt x="75" y="79"/>
                      <a:pt x="77" y="81"/>
                    </a:cubicBezTo>
                    <a:cubicBezTo>
                      <a:pt x="81" y="83"/>
                      <a:pt x="85" y="85"/>
                      <a:pt x="89" y="86"/>
                    </a:cubicBezTo>
                    <a:cubicBezTo>
                      <a:pt x="92" y="88"/>
                      <a:pt x="97" y="90"/>
                      <a:pt x="101" y="91"/>
                    </a:cubicBezTo>
                    <a:cubicBezTo>
                      <a:pt x="105" y="91"/>
                      <a:pt x="108" y="87"/>
                      <a:pt x="113" y="88"/>
                    </a:cubicBezTo>
                    <a:cubicBezTo>
                      <a:pt x="117" y="89"/>
                      <a:pt x="120" y="93"/>
                      <a:pt x="123" y="96"/>
                    </a:cubicBezTo>
                    <a:cubicBezTo>
                      <a:pt x="123" y="95"/>
                      <a:pt x="124" y="90"/>
                      <a:pt x="126" y="89"/>
                    </a:cubicBezTo>
                    <a:cubicBezTo>
                      <a:pt x="127" y="89"/>
                      <a:pt x="125" y="89"/>
                      <a:pt x="126" y="8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7" name="Freeform 636">
                <a:extLst>
                  <a:ext uri="{FF2B5EF4-FFF2-40B4-BE49-F238E27FC236}">
                    <a16:creationId xmlns:a16="http://schemas.microsoft.com/office/drawing/2014/main" xmlns="" id="{E55BE276-9ED2-C342-B2F8-1BD367036115}"/>
                  </a:ext>
                </a:extLst>
              </p:cNvPr>
              <p:cNvSpPr>
                <a:spLocks/>
              </p:cNvSpPr>
              <p:nvPr/>
            </p:nvSpPr>
            <p:spPr bwMode="auto">
              <a:xfrm>
                <a:off x="7531402" y="8287656"/>
                <a:ext cx="280256" cy="149721"/>
              </a:xfrm>
              <a:custGeom>
                <a:avLst/>
                <a:gdLst>
                  <a:gd name="T0" fmla="*/ 12 w 30"/>
                  <a:gd name="T1" fmla="*/ 15 h 16"/>
                  <a:gd name="T2" fmla="*/ 13 w 30"/>
                  <a:gd name="T3" fmla="*/ 13 h 16"/>
                  <a:gd name="T4" fmla="*/ 16 w 30"/>
                  <a:gd name="T5" fmla="*/ 11 h 16"/>
                  <a:gd name="T6" fmla="*/ 20 w 30"/>
                  <a:gd name="T7" fmla="*/ 10 h 16"/>
                  <a:gd name="T8" fmla="*/ 24 w 30"/>
                  <a:gd name="T9" fmla="*/ 7 h 16"/>
                  <a:gd name="T10" fmla="*/ 30 w 30"/>
                  <a:gd name="T11" fmla="*/ 5 h 16"/>
                  <a:gd name="T12" fmla="*/ 20 w 30"/>
                  <a:gd name="T13" fmla="*/ 1 h 16"/>
                  <a:gd name="T14" fmla="*/ 14 w 30"/>
                  <a:gd name="T15" fmla="*/ 2 h 16"/>
                  <a:gd name="T16" fmla="*/ 8 w 30"/>
                  <a:gd name="T17" fmla="*/ 1 h 16"/>
                  <a:gd name="T18" fmla="*/ 2 w 30"/>
                  <a:gd name="T19" fmla="*/ 4 h 16"/>
                  <a:gd name="T20" fmla="*/ 1 w 30"/>
                  <a:gd name="T21" fmla="*/ 9 h 16"/>
                  <a:gd name="T22" fmla="*/ 8 w 30"/>
                  <a:gd name="T23" fmla="*/ 14 h 16"/>
                  <a:gd name="T24" fmla="*/ 10 w 30"/>
                  <a:gd name="T25" fmla="*/ 14 h 16"/>
                  <a:gd name="T26" fmla="*/ 9 w 30"/>
                  <a:gd name="T27" fmla="*/ 16 h 16"/>
                  <a:gd name="T28" fmla="*/ 12 w 30"/>
                  <a:gd name="T2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16">
                    <a:moveTo>
                      <a:pt x="12" y="15"/>
                    </a:moveTo>
                    <a:cubicBezTo>
                      <a:pt x="13" y="15"/>
                      <a:pt x="13" y="14"/>
                      <a:pt x="13" y="13"/>
                    </a:cubicBezTo>
                    <a:cubicBezTo>
                      <a:pt x="13" y="12"/>
                      <a:pt x="15" y="11"/>
                      <a:pt x="16" y="11"/>
                    </a:cubicBezTo>
                    <a:cubicBezTo>
                      <a:pt x="18" y="10"/>
                      <a:pt x="18" y="12"/>
                      <a:pt x="20" y="10"/>
                    </a:cubicBezTo>
                    <a:cubicBezTo>
                      <a:pt x="21" y="9"/>
                      <a:pt x="22" y="6"/>
                      <a:pt x="24" y="7"/>
                    </a:cubicBezTo>
                    <a:cubicBezTo>
                      <a:pt x="27" y="7"/>
                      <a:pt x="27" y="6"/>
                      <a:pt x="30" y="5"/>
                    </a:cubicBezTo>
                    <a:cubicBezTo>
                      <a:pt x="26" y="3"/>
                      <a:pt x="25" y="0"/>
                      <a:pt x="20" y="1"/>
                    </a:cubicBezTo>
                    <a:cubicBezTo>
                      <a:pt x="18" y="1"/>
                      <a:pt x="16" y="2"/>
                      <a:pt x="14" y="2"/>
                    </a:cubicBezTo>
                    <a:cubicBezTo>
                      <a:pt x="12" y="2"/>
                      <a:pt x="10" y="1"/>
                      <a:pt x="8" y="1"/>
                    </a:cubicBezTo>
                    <a:cubicBezTo>
                      <a:pt x="5" y="2"/>
                      <a:pt x="4" y="2"/>
                      <a:pt x="2" y="4"/>
                    </a:cubicBezTo>
                    <a:cubicBezTo>
                      <a:pt x="2" y="5"/>
                      <a:pt x="0" y="7"/>
                      <a:pt x="1" y="9"/>
                    </a:cubicBezTo>
                    <a:cubicBezTo>
                      <a:pt x="4" y="11"/>
                      <a:pt x="8" y="9"/>
                      <a:pt x="8" y="14"/>
                    </a:cubicBezTo>
                    <a:cubicBezTo>
                      <a:pt x="8" y="14"/>
                      <a:pt x="10" y="14"/>
                      <a:pt x="10" y="14"/>
                    </a:cubicBezTo>
                    <a:cubicBezTo>
                      <a:pt x="10" y="14"/>
                      <a:pt x="9" y="16"/>
                      <a:pt x="9" y="16"/>
                    </a:cubicBezTo>
                    <a:cubicBezTo>
                      <a:pt x="10" y="16"/>
                      <a:pt x="12" y="16"/>
                      <a:pt x="12"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8" name="Freeform 637">
                <a:extLst>
                  <a:ext uri="{FF2B5EF4-FFF2-40B4-BE49-F238E27FC236}">
                    <a16:creationId xmlns:a16="http://schemas.microsoft.com/office/drawing/2014/main" xmlns="" id="{AF18FB31-5067-BC44-948F-A9D1F682266D}"/>
                  </a:ext>
                </a:extLst>
              </p:cNvPr>
              <p:cNvSpPr>
                <a:spLocks/>
              </p:cNvSpPr>
              <p:nvPr/>
            </p:nvSpPr>
            <p:spPr bwMode="auto">
              <a:xfrm>
                <a:off x="7531402" y="8163419"/>
                <a:ext cx="66879" cy="140163"/>
              </a:xfrm>
              <a:custGeom>
                <a:avLst/>
                <a:gdLst>
                  <a:gd name="T0" fmla="*/ 5 w 7"/>
                  <a:gd name="T1" fmla="*/ 1 h 15"/>
                  <a:gd name="T2" fmla="*/ 2 w 7"/>
                  <a:gd name="T3" fmla="*/ 4 h 15"/>
                  <a:gd name="T4" fmla="*/ 1 w 7"/>
                  <a:gd name="T5" fmla="*/ 6 h 15"/>
                  <a:gd name="T6" fmla="*/ 2 w 7"/>
                  <a:gd name="T7" fmla="*/ 14 h 15"/>
                  <a:gd name="T8" fmla="*/ 6 w 7"/>
                  <a:gd name="T9" fmla="*/ 8 h 15"/>
                  <a:gd name="T10" fmla="*/ 7 w 7"/>
                  <a:gd name="T11" fmla="*/ 2 h 15"/>
                  <a:gd name="T12" fmla="*/ 5 w 7"/>
                  <a:gd name="T13" fmla="*/ 1 h 15"/>
                  <a:gd name="T14" fmla="*/ 5 w 7"/>
                  <a:gd name="T15" fmla="*/ 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5">
                    <a:moveTo>
                      <a:pt x="5" y="1"/>
                    </a:moveTo>
                    <a:cubicBezTo>
                      <a:pt x="4" y="0"/>
                      <a:pt x="2" y="3"/>
                      <a:pt x="2" y="4"/>
                    </a:cubicBezTo>
                    <a:cubicBezTo>
                      <a:pt x="1" y="5"/>
                      <a:pt x="1" y="4"/>
                      <a:pt x="1" y="6"/>
                    </a:cubicBezTo>
                    <a:cubicBezTo>
                      <a:pt x="1" y="7"/>
                      <a:pt x="0" y="15"/>
                      <a:pt x="2" y="14"/>
                    </a:cubicBezTo>
                    <a:cubicBezTo>
                      <a:pt x="2" y="13"/>
                      <a:pt x="5" y="10"/>
                      <a:pt x="6" y="8"/>
                    </a:cubicBezTo>
                    <a:cubicBezTo>
                      <a:pt x="6" y="5"/>
                      <a:pt x="6" y="4"/>
                      <a:pt x="7" y="2"/>
                    </a:cubicBezTo>
                    <a:cubicBezTo>
                      <a:pt x="7" y="1"/>
                      <a:pt x="6" y="1"/>
                      <a:pt x="5" y="1"/>
                    </a:cubicBezTo>
                    <a:cubicBezTo>
                      <a:pt x="4" y="0"/>
                      <a:pt x="6"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9" name="Freeform 638">
                <a:extLst>
                  <a:ext uri="{FF2B5EF4-FFF2-40B4-BE49-F238E27FC236}">
                    <a16:creationId xmlns:a16="http://schemas.microsoft.com/office/drawing/2014/main" xmlns="" id="{D011864B-689E-6C4F-9304-204A0E9C9844}"/>
                  </a:ext>
                </a:extLst>
              </p:cNvPr>
              <p:cNvSpPr>
                <a:spLocks/>
              </p:cNvSpPr>
              <p:nvPr/>
            </p:nvSpPr>
            <p:spPr bwMode="auto">
              <a:xfrm>
                <a:off x="8232035" y="8080592"/>
                <a:ext cx="121018" cy="101936"/>
              </a:xfrm>
              <a:custGeom>
                <a:avLst/>
                <a:gdLst>
                  <a:gd name="T0" fmla="*/ 12 w 13"/>
                  <a:gd name="T1" fmla="*/ 3 h 11"/>
                  <a:gd name="T2" fmla="*/ 6 w 13"/>
                  <a:gd name="T3" fmla="*/ 1 h 11"/>
                  <a:gd name="T4" fmla="*/ 7 w 13"/>
                  <a:gd name="T5" fmla="*/ 5 h 11"/>
                  <a:gd name="T6" fmla="*/ 9 w 13"/>
                  <a:gd name="T7" fmla="*/ 9 h 11"/>
                  <a:gd name="T8" fmla="*/ 6 w 13"/>
                  <a:gd name="T9" fmla="*/ 10 h 11"/>
                  <a:gd name="T10" fmla="*/ 5 w 13"/>
                  <a:gd name="T11" fmla="*/ 8 h 11"/>
                  <a:gd name="T12" fmla="*/ 0 w 13"/>
                  <a:gd name="T13" fmla="*/ 9 h 11"/>
                  <a:gd name="T14" fmla="*/ 3 w 13"/>
                  <a:gd name="T15" fmla="*/ 11 h 11"/>
                  <a:gd name="T16" fmla="*/ 13 w 13"/>
                  <a:gd name="T17" fmla="*/ 11 h 11"/>
                  <a:gd name="T18" fmla="*/ 12 w 13"/>
                  <a:gd name="T19" fmla="*/ 3 h 11"/>
                  <a:gd name="T20" fmla="*/ 12 w 13"/>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1">
                    <a:moveTo>
                      <a:pt x="12" y="3"/>
                    </a:moveTo>
                    <a:cubicBezTo>
                      <a:pt x="10" y="3"/>
                      <a:pt x="8" y="0"/>
                      <a:pt x="6" y="1"/>
                    </a:cubicBezTo>
                    <a:cubicBezTo>
                      <a:pt x="3" y="2"/>
                      <a:pt x="7" y="3"/>
                      <a:pt x="7" y="5"/>
                    </a:cubicBezTo>
                    <a:cubicBezTo>
                      <a:pt x="8" y="6"/>
                      <a:pt x="10" y="8"/>
                      <a:pt x="9" y="9"/>
                    </a:cubicBezTo>
                    <a:cubicBezTo>
                      <a:pt x="8" y="10"/>
                      <a:pt x="7" y="10"/>
                      <a:pt x="6" y="10"/>
                    </a:cubicBezTo>
                    <a:cubicBezTo>
                      <a:pt x="4" y="9"/>
                      <a:pt x="6" y="9"/>
                      <a:pt x="5" y="8"/>
                    </a:cubicBezTo>
                    <a:cubicBezTo>
                      <a:pt x="5" y="8"/>
                      <a:pt x="0" y="9"/>
                      <a:pt x="0" y="9"/>
                    </a:cubicBezTo>
                    <a:cubicBezTo>
                      <a:pt x="0" y="11"/>
                      <a:pt x="2" y="11"/>
                      <a:pt x="3" y="11"/>
                    </a:cubicBezTo>
                    <a:cubicBezTo>
                      <a:pt x="6" y="10"/>
                      <a:pt x="9" y="11"/>
                      <a:pt x="13" y="11"/>
                    </a:cubicBezTo>
                    <a:cubicBezTo>
                      <a:pt x="13" y="8"/>
                      <a:pt x="12" y="5"/>
                      <a:pt x="12" y="3"/>
                    </a:cubicBezTo>
                    <a:cubicBezTo>
                      <a:pt x="11" y="3"/>
                      <a:pt x="12" y="5"/>
                      <a:pt x="1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0" name="Freeform 639">
                <a:extLst>
                  <a:ext uri="{FF2B5EF4-FFF2-40B4-BE49-F238E27FC236}">
                    <a16:creationId xmlns:a16="http://schemas.microsoft.com/office/drawing/2014/main" xmlns="" id="{7F68B89D-9FBC-2447-A4F6-CBF2C70EA745}"/>
                  </a:ext>
                </a:extLst>
              </p:cNvPr>
              <p:cNvSpPr>
                <a:spLocks/>
              </p:cNvSpPr>
              <p:nvPr/>
            </p:nvSpPr>
            <p:spPr bwMode="auto">
              <a:xfrm>
                <a:off x="8343503" y="8080592"/>
                <a:ext cx="168791" cy="140163"/>
              </a:xfrm>
              <a:custGeom>
                <a:avLst/>
                <a:gdLst>
                  <a:gd name="T0" fmla="*/ 14 w 18"/>
                  <a:gd name="T1" fmla="*/ 7 h 15"/>
                  <a:gd name="T2" fmla="*/ 8 w 18"/>
                  <a:gd name="T3" fmla="*/ 3 h 15"/>
                  <a:gd name="T4" fmla="*/ 1 w 18"/>
                  <a:gd name="T5" fmla="*/ 1 h 15"/>
                  <a:gd name="T6" fmla="*/ 0 w 18"/>
                  <a:gd name="T7" fmla="*/ 3 h 15"/>
                  <a:gd name="T8" fmla="*/ 1 w 18"/>
                  <a:gd name="T9" fmla="*/ 10 h 15"/>
                  <a:gd name="T10" fmla="*/ 2 w 18"/>
                  <a:gd name="T11" fmla="*/ 12 h 15"/>
                  <a:gd name="T12" fmla="*/ 4 w 18"/>
                  <a:gd name="T13" fmla="*/ 10 h 15"/>
                  <a:gd name="T14" fmla="*/ 13 w 18"/>
                  <a:gd name="T15" fmla="*/ 10 h 15"/>
                  <a:gd name="T16" fmla="*/ 17 w 18"/>
                  <a:gd name="T17" fmla="*/ 10 h 15"/>
                  <a:gd name="T18" fmla="*/ 14 w 18"/>
                  <a:gd name="T19" fmla="*/ 7 h 15"/>
                  <a:gd name="T20" fmla="*/ 14 w 18"/>
                  <a:gd name="T2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5">
                    <a:moveTo>
                      <a:pt x="14" y="7"/>
                    </a:moveTo>
                    <a:cubicBezTo>
                      <a:pt x="12" y="6"/>
                      <a:pt x="10" y="4"/>
                      <a:pt x="8" y="3"/>
                    </a:cubicBezTo>
                    <a:cubicBezTo>
                      <a:pt x="7" y="2"/>
                      <a:pt x="2" y="0"/>
                      <a:pt x="1" y="1"/>
                    </a:cubicBezTo>
                    <a:cubicBezTo>
                      <a:pt x="1" y="1"/>
                      <a:pt x="3" y="3"/>
                      <a:pt x="0" y="3"/>
                    </a:cubicBezTo>
                    <a:cubicBezTo>
                      <a:pt x="0" y="5"/>
                      <a:pt x="1" y="7"/>
                      <a:pt x="1" y="10"/>
                    </a:cubicBezTo>
                    <a:cubicBezTo>
                      <a:pt x="1" y="11"/>
                      <a:pt x="1" y="11"/>
                      <a:pt x="2" y="12"/>
                    </a:cubicBezTo>
                    <a:cubicBezTo>
                      <a:pt x="3" y="15"/>
                      <a:pt x="3" y="11"/>
                      <a:pt x="4" y="10"/>
                    </a:cubicBezTo>
                    <a:cubicBezTo>
                      <a:pt x="6" y="8"/>
                      <a:pt x="11" y="10"/>
                      <a:pt x="13" y="10"/>
                    </a:cubicBezTo>
                    <a:cubicBezTo>
                      <a:pt x="15" y="10"/>
                      <a:pt x="15" y="11"/>
                      <a:pt x="17" y="10"/>
                    </a:cubicBezTo>
                    <a:cubicBezTo>
                      <a:pt x="18" y="8"/>
                      <a:pt x="17" y="7"/>
                      <a:pt x="14" y="7"/>
                    </a:cubicBezTo>
                    <a:cubicBezTo>
                      <a:pt x="12" y="7"/>
                      <a:pt x="16" y="7"/>
                      <a:pt x="14"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1" name="Freeform 640">
                <a:extLst>
                  <a:ext uri="{FF2B5EF4-FFF2-40B4-BE49-F238E27FC236}">
                    <a16:creationId xmlns:a16="http://schemas.microsoft.com/office/drawing/2014/main" xmlns="" id="{7C99684B-50A0-D04C-A6EE-9E505AAAA918}"/>
                  </a:ext>
                </a:extLst>
              </p:cNvPr>
              <p:cNvSpPr>
                <a:spLocks/>
              </p:cNvSpPr>
              <p:nvPr/>
            </p:nvSpPr>
            <p:spPr bwMode="auto">
              <a:xfrm>
                <a:off x="3843499" y="4965129"/>
                <a:ext cx="1812106" cy="1216878"/>
              </a:xfrm>
              <a:custGeom>
                <a:avLst/>
                <a:gdLst>
                  <a:gd name="T0" fmla="*/ 184 w 194"/>
                  <a:gd name="T1" fmla="*/ 118 h 130"/>
                  <a:gd name="T2" fmla="*/ 161 w 194"/>
                  <a:gd name="T3" fmla="*/ 97 h 130"/>
                  <a:gd name="T4" fmla="*/ 143 w 194"/>
                  <a:gd name="T5" fmla="*/ 92 h 130"/>
                  <a:gd name="T6" fmla="*/ 138 w 194"/>
                  <a:gd name="T7" fmla="*/ 76 h 130"/>
                  <a:gd name="T8" fmla="*/ 135 w 194"/>
                  <a:gd name="T9" fmla="*/ 14 h 130"/>
                  <a:gd name="T10" fmla="*/ 84 w 194"/>
                  <a:gd name="T11" fmla="*/ 8 h 130"/>
                  <a:gd name="T12" fmla="*/ 71 w 194"/>
                  <a:gd name="T13" fmla="*/ 5 h 130"/>
                  <a:gd name="T14" fmla="*/ 62 w 194"/>
                  <a:gd name="T15" fmla="*/ 1 h 130"/>
                  <a:gd name="T16" fmla="*/ 43 w 194"/>
                  <a:gd name="T17" fmla="*/ 8 h 130"/>
                  <a:gd name="T18" fmla="*/ 32 w 194"/>
                  <a:gd name="T19" fmla="*/ 11 h 130"/>
                  <a:gd name="T20" fmla="*/ 12 w 194"/>
                  <a:gd name="T21" fmla="*/ 23 h 130"/>
                  <a:gd name="T22" fmla="*/ 26 w 194"/>
                  <a:gd name="T23" fmla="*/ 38 h 130"/>
                  <a:gd name="T24" fmla="*/ 33 w 194"/>
                  <a:gd name="T25" fmla="*/ 42 h 130"/>
                  <a:gd name="T26" fmla="*/ 38 w 194"/>
                  <a:gd name="T27" fmla="*/ 45 h 130"/>
                  <a:gd name="T28" fmla="*/ 24 w 194"/>
                  <a:gd name="T29" fmla="*/ 42 h 130"/>
                  <a:gd name="T30" fmla="*/ 9 w 194"/>
                  <a:gd name="T31" fmla="*/ 46 h 130"/>
                  <a:gd name="T32" fmla="*/ 12 w 194"/>
                  <a:gd name="T33" fmla="*/ 58 h 130"/>
                  <a:gd name="T34" fmla="*/ 32 w 194"/>
                  <a:gd name="T35" fmla="*/ 58 h 130"/>
                  <a:gd name="T36" fmla="*/ 38 w 194"/>
                  <a:gd name="T37" fmla="*/ 61 h 130"/>
                  <a:gd name="T38" fmla="*/ 21 w 194"/>
                  <a:gd name="T39" fmla="*/ 71 h 130"/>
                  <a:gd name="T40" fmla="*/ 15 w 194"/>
                  <a:gd name="T41" fmla="*/ 78 h 130"/>
                  <a:gd name="T42" fmla="*/ 17 w 194"/>
                  <a:gd name="T43" fmla="*/ 84 h 130"/>
                  <a:gd name="T44" fmla="*/ 26 w 194"/>
                  <a:gd name="T45" fmla="*/ 89 h 130"/>
                  <a:gd name="T46" fmla="*/ 22 w 194"/>
                  <a:gd name="T47" fmla="*/ 94 h 130"/>
                  <a:gd name="T48" fmla="*/ 31 w 194"/>
                  <a:gd name="T49" fmla="*/ 93 h 130"/>
                  <a:gd name="T50" fmla="*/ 38 w 194"/>
                  <a:gd name="T51" fmla="*/ 102 h 130"/>
                  <a:gd name="T52" fmla="*/ 48 w 194"/>
                  <a:gd name="T53" fmla="*/ 105 h 130"/>
                  <a:gd name="T54" fmla="*/ 54 w 194"/>
                  <a:gd name="T55" fmla="*/ 103 h 130"/>
                  <a:gd name="T56" fmla="*/ 55 w 194"/>
                  <a:gd name="T57" fmla="*/ 106 h 130"/>
                  <a:gd name="T58" fmla="*/ 51 w 194"/>
                  <a:gd name="T59" fmla="*/ 114 h 130"/>
                  <a:gd name="T60" fmla="*/ 41 w 194"/>
                  <a:gd name="T61" fmla="*/ 124 h 130"/>
                  <a:gd name="T62" fmla="*/ 36 w 194"/>
                  <a:gd name="T63" fmla="*/ 126 h 130"/>
                  <a:gd name="T64" fmla="*/ 43 w 194"/>
                  <a:gd name="T65" fmla="*/ 125 h 130"/>
                  <a:gd name="T66" fmla="*/ 54 w 194"/>
                  <a:gd name="T67" fmla="*/ 118 h 130"/>
                  <a:gd name="T68" fmla="*/ 72 w 194"/>
                  <a:gd name="T69" fmla="*/ 107 h 130"/>
                  <a:gd name="T70" fmla="*/ 77 w 194"/>
                  <a:gd name="T71" fmla="*/ 91 h 130"/>
                  <a:gd name="T72" fmla="*/ 94 w 194"/>
                  <a:gd name="T73" fmla="*/ 86 h 130"/>
                  <a:gd name="T74" fmla="*/ 87 w 194"/>
                  <a:gd name="T75" fmla="*/ 97 h 130"/>
                  <a:gd name="T76" fmla="*/ 101 w 194"/>
                  <a:gd name="T77" fmla="*/ 88 h 130"/>
                  <a:gd name="T78" fmla="*/ 119 w 194"/>
                  <a:gd name="T79" fmla="*/ 92 h 130"/>
                  <a:gd name="T80" fmla="*/ 136 w 194"/>
                  <a:gd name="T81" fmla="*/ 95 h 130"/>
                  <a:gd name="T82" fmla="*/ 145 w 194"/>
                  <a:gd name="T83" fmla="*/ 98 h 130"/>
                  <a:gd name="T84" fmla="*/ 160 w 194"/>
                  <a:gd name="T85" fmla="*/ 102 h 130"/>
                  <a:gd name="T86" fmla="*/ 169 w 194"/>
                  <a:gd name="T87" fmla="*/ 104 h 130"/>
                  <a:gd name="T88" fmla="*/ 176 w 194"/>
                  <a:gd name="T89" fmla="*/ 111 h 130"/>
                  <a:gd name="T90" fmla="*/ 184 w 194"/>
                  <a:gd name="T91" fmla="*/ 121 h 130"/>
                  <a:gd name="T92" fmla="*/ 186 w 194"/>
                  <a:gd name="T93" fmla="*/ 125 h 130"/>
                  <a:gd name="T94" fmla="*/ 194 w 194"/>
                  <a:gd name="T95" fmla="*/ 12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4" h="130">
                    <a:moveTo>
                      <a:pt x="194" y="126"/>
                    </a:moveTo>
                    <a:cubicBezTo>
                      <a:pt x="193" y="125"/>
                      <a:pt x="191" y="125"/>
                      <a:pt x="193" y="123"/>
                    </a:cubicBezTo>
                    <a:cubicBezTo>
                      <a:pt x="193" y="122"/>
                      <a:pt x="192" y="122"/>
                      <a:pt x="191" y="122"/>
                    </a:cubicBezTo>
                    <a:cubicBezTo>
                      <a:pt x="189" y="120"/>
                      <a:pt x="185" y="119"/>
                      <a:pt x="184" y="118"/>
                    </a:cubicBezTo>
                    <a:cubicBezTo>
                      <a:pt x="180" y="113"/>
                      <a:pt x="178" y="107"/>
                      <a:pt x="174" y="103"/>
                    </a:cubicBezTo>
                    <a:cubicBezTo>
                      <a:pt x="172" y="102"/>
                      <a:pt x="170" y="100"/>
                      <a:pt x="169" y="99"/>
                    </a:cubicBezTo>
                    <a:cubicBezTo>
                      <a:pt x="167" y="98"/>
                      <a:pt x="167" y="95"/>
                      <a:pt x="165" y="95"/>
                    </a:cubicBezTo>
                    <a:cubicBezTo>
                      <a:pt x="164" y="95"/>
                      <a:pt x="161" y="97"/>
                      <a:pt x="161" y="97"/>
                    </a:cubicBezTo>
                    <a:cubicBezTo>
                      <a:pt x="162" y="99"/>
                      <a:pt x="159" y="100"/>
                      <a:pt x="158" y="100"/>
                    </a:cubicBezTo>
                    <a:cubicBezTo>
                      <a:pt x="155" y="101"/>
                      <a:pt x="152" y="97"/>
                      <a:pt x="150" y="95"/>
                    </a:cubicBezTo>
                    <a:cubicBezTo>
                      <a:pt x="149" y="94"/>
                      <a:pt x="148" y="94"/>
                      <a:pt x="147" y="92"/>
                    </a:cubicBezTo>
                    <a:cubicBezTo>
                      <a:pt x="146" y="90"/>
                      <a:pt x="144" y="91"/>
                      <a:pt x="143" y="92"/>
                    </a:cubicBezTo>
                    <a:cubicBezTo>
                      <a:pt x="141" y="92"/>
                      <a:pt x="141" y="91"/>
                      <a:pt x="139" y="92"/>
                    </a:cubicBezTo>
                    <a:cubicBezTo>
                      <a:pt x="139" y="92"/>
                      <a:pt x="138" y="92"/>
                      <a:pt x="138" y="91"/>
                    </a:cubicBezTo>
                    <a:cubicBezTo>
                      <a:pt x="138" y="90"/>
                      <a:pt x="138" y="90"/>
                      <a:pt x="138" y="89"/>
                    </a:cubicBezTo>
                    <a:cubicBezTo>
                      <a:pt x="138" y="85"/>
                      <a:pt x="138" y="80"/>
                      <a:pt x="138" y="76"/>
                    </a:cubicBezTo>
                    <a:cubicBezTo>
                      <a:pt x="138" y="64"/>
                      <a:pt x="138" y="51"/>
                      <a:pt x="138" y="38"/>
                    </a:cubicBezTo>
                    <a:cubicBezTo>
                      <a:pt x="138" y="33"/>
                      <a:pt x="138" y="27"/>
                      <a:pt x="138" y="21"/>
                    </a:cubicBezTo>
                    <a:cubicBezTo>
                      <a:pt x="138" y="20"/>
                      <a:pt x="138" y="18"/>
                      <a:pt x="138" y="16"/>
                    </a:cubicBezTo>
                    <a:cubicBezTo>
                      <a:pt x="138" y="15"/>
                      <a:pt x="137" y="15"/>
                      <a:pt x="135" y="14"/>
                    </a:cubicBezTo>
                    <a:cubicBezTo>
                      <a:pt x="130" y="12"/>
                      <a:pt x="127" y="12"/>
                      <a:pt x="122" y="12"/>
                    </a:cubicBezTo>
                    <a:cubicBezTo>
                      <a:pt x="117" y="12"/>
                      <a:pt x="113" y="11"/>
                      <a:pt x="108" y="10"/>
                    </a:cubicBezTo>
                    <a:cubicBezTo>
                      <a:pt x="102" y="10"/>
                      <a:pt x="97" y="8"/>
                      <a:pt x="92" y="8"/>
                    </a:cubicBezTo>
                    <a:cubicBezTo>
                      <a:pt x="89" y="8"/>
                      <a:pt x="87" y="9"/>
                      <a:pt x="84" y="8"/>
                    </a:cubicBezTo>
                    <a:cubicBezTo>
                      <a:pt x="84" y="8"/>
                      <a:pt x="80" y="7"/>
                      <a:pt x="80" y="7"/>
                    </a:cubicBezTo>
                    <a:cubicBezTo>
                      <a:pt x="80" y="7"/>
                      <a:pt x="81" y="5"/>
                      <a:pt x="81" y="4"/>
                    </a:cubicBezTo>
                    <a:cubicBezTo>
                      <a:pt x="81" y="4"/>
                      <a:pt x="78" y="4"/>
                      <a:pt x="78" y="4"/>
                    </a:cubicBezTo>
                    <a:cubicBezTo>
                      <a:pt x="76" y="4"/>
                      <a:pt x="73" y="5"/>
                      <a:pt x="71" y="5"/>
                    </a:cubicBezTo>
                    <a:cubicBezTo>
                      <a:pt x="69" y="5"/>
                      <a:pt x="70" y="1"/>
                      <a:pt x="67" y="3"/>
                    </a:cubicBezTo>
                    <a:cubicBezTo>
                      <a:pt x="66" y="3"/>
                      <a:pt x="65" y="5"/>
                      <a:pt x="64" y="4"/>
                    </a:cubicBezTo>
                    <a:cubicBezTo>
                      <a:pt x="62" y="4"/>
                      <a:pt x="62" y="3"/>
                      <a:pt x="64" y="2"/>
                    </a:cubicBezTo>
                    <a:cubicBezTo>
                      <a:pt x="66" y="2"/>
                      <a:pt x="63" y="1"/>
                      <a:pt x="62" y="1"/>
                    </a:cubicBezTo>
                    <a:cubicBezTo>
                      <a:pt x="58" y="0"/>
                      <a:pt x="58" y="1"/>
                      <a:pt x="56" y="3"/>
                    </a:cubicBezTo>
                    <a:cubicBezTo>
                      <a:pt x="53" y="6"/>
                      <a:pt x="49" y="4"/>
                      <a:pt x="45" y="5"/>
                    </a:cubicBezTo>
                    <a:cubicBezTo>
                      <a:pt x="41" y="6"/>
                      <a:pt x="45" y="8"/>
                      <a:pt x="45" y="8"/>
                    </a:cubicBezTo>
                    <a:cubicBezTo>
                      <a:pt x="44" y="8"/>
                      <a:pt x="43" y="8"/>
                      <a:pt x="43" y="8"/>
                    </a:cubicBezTo>
                    <a:cubicBezTo>
                      <a:pt x="43" y="8"/>
                      <a:pt x="44" y="10"/>
                      <a:pt x="43" y="10"/>
                    </a:cubicBezTo>
                    <a:cubicBezTo>
                      <a:pt x="42" y="10"/>
                      <a:pt x="42" y="8"/>
                      <a:pt x="42" y="7"/>
                    </a:cubicBezTo>
                    <a:cubicBezTo>
                      <a:pt x="41" y="7"/>
                      <a:pt x="38" y="10"/>
                      <a:pt x="38" y="10"/>
                    </a:cubicBezTo>
                    <a:cubicBezTo>
                      <a:pt x="36" y="11"/>
                      <a:pt x="34" y="9"/>
                      <a:pt x="32" y="11"/>
                    </a:cubicBezTo>
                    <a:cubicBezTo>
                      <a:pt x="30" y="12"/>
                      <a:pt x="28" y="13"/>
                      <a:pt x="27" y="15"/>
                    </a:cubicBezTo>
                    <a:cubicBezTo>
                      <a:pt x="27" y="17"/>
                      <a:pt x="27" y="19"/>
                      <a:pt x="25" y="20"/>
                    </a:cubicBezTo>
                    <a:cubicBezTo>
                      <a:pt x="23" y="21"/>
                      <a:pt x="22" y="22"/>
                      <a:pt x="20" y="22"/>
                    </a:cubicBezTo>
                    <a:cubicBezTo>
                      <a:pt x="19" y="22"/>
                      <a:pt x="13" y="22"/>
                      <a:pt x="12" y="23"/>
                    </a:cubicBezTo>
                    <a:cubicBezTo>
                      <a:pt x="12" y="24"/>
                      <a:pt x="10" y="27"/>
                      <a:pt x="10" y="27"/>
                    </a:cubicBezTo>
                    <a:cubicBezTo>
                      <a:pt x="11" y="28"/>
                      <a:pt x="14" y="28"/>
                      <a:pt x="15" y="29"/>
                    </a:cubicBezTo>
                    <a:cubicBezTo>
                      <a:pt x="18" y="30"/>
                      <a:pt x="21" y="32"/>
                      <a:pt x="23" y="34"/>
                    </a:cubicBezTo>
                    <a:cubicBezTo>
                      <a:pt x="24" y="35"/>
                      <a:pt x="24" y="37"/>
                      <a:pt x="26" y="38"/>
                    </a:cubicBezTo>
                    <a:cubicBezTo>
                      <a:pt x="28" y="38"/>
                      <a:pt x="29" y="38"/>
                      <a:pt x="31" y="37"/>
                    </a:cubicBezTo>
                    <a:cubicBezTo>
                      <a:pt x="31" y="37"/>
                      <a:pt x="34" y="38"/>
                      <a:pt x="34" y="38"/>
                    </a:cubicBezTo>
                    <a:cubicBezTo>
                      <a:pt x="36" y="41"/>
                      <a:pt x="31" y="39"/>
                      <a:pt x="31" y="39"/>
                    </a:cubicBezTo>
                    <a:cubicBezTo>
                      <a:pt x="29" y="39"/>
                      <a:pt x="32" y="41"/>
                      <a:pt x="33" y="42"/>
                    </a:cubicBezTo>
                    <a:cubicBezTo>
                      <a:pt x="34" y="44"/>
                      <a:pt x="35" y="43"/>
                      <a:pt x="37" y="42"/>
                    </a:cubicBezTo>
                    <a:cubicBezTo>
                      <a:pt x="38" y="41"/>
                      <a:pt x="41" y="41"/>
                      <a:pt x="42" y="42"/>
                    </a:cubicBezTo>
                    <a:cubicBezTo>
                      <a:pt x="43" y="43"/>
                      <a:pt x="38" y="44"/>
                      <a:pt x="38" y="44"/>
                    </a:cubicBezTo>
                    <a:cubicBezTo>
                      <a:pt x="37" y="44"/>
                      <a:pt x="38" y="44"/>
                      <a:pt x="38" y="45"/>
                    </a:cubicBezTo>
                    <a:cubicBezTo>
                      <a:pt x="38" y="46"/>
                      <a:pt x="36" y="45"/>
                      <a:pt x="36" y="45"/>
                    </a:cubicBezTo>
                    <a:cubicBezTo>
                      <a:pt x="35" y="45"/>
                      <a:pt x="34" y="46"/>
                      <a:pt x="32" y="46"/>
                    </a:cubicBezTo>
                    <a:cubicBezTo>
                      <a:pt x="30" y="46"/>
                      <a:pt x="26" y="47"/>
                      <a:pt x="24" y="46"/>
                    </a:cubicBezTo>
                    <a:cubicBezTo>
                      <a:pt x="22" y="45"/>
                      <a:pt x="25" y="43"/>
                      <a:pt x="24" y="42"/>
                    </a:cubicBezTo>
                    <a:cubicBezTo>
                      <a:pt x="23" y="42"/>
                      <a:pt x="21" y="42"/>
                      <a:pt x="20" y="43"/>
                    </a:cubicBezTo>
                    <a:cubicBezTo>
                      <a:pt x="19" y="43"/>
                      <a:pt x="17" y="43"/>
                      <a:pt x="16" y="43"/>
                    </a:cubicBezTo>
                    <a:cubicBezTo>
                      <a:pt x="14" y="44"/>
                      <a:pt x="15" y="46"/>
                      <a:pt x="15" y="46"/>
                    </a:cubicBezTo>
                    <a:cubicBezTo>
                      <a:pt x="13" y="46"/>
                      <a:pt x="11" y="45"/>
                      <a:pt x="9" y="46"/>
                    </a:cubicBezTo>
                    <a:cubicBezTo>
                      <a:pt x="8" y="47"/>
                      <a:pt x="6" y="48"/>
                      <a:pt x="5" y="49"/>
                    </a:cubicBezTo>
                    <a:cubicBezTo>
                      <a:pt x="0" y="52"/>
                      <a:pt x="12" y="52"/>
                      <a:pt x="12" y="53"/>
                    </a:cubicBezTo>
                    <a:cubicBezTo>
                      <a:pt x="11" y="54"/>
                      <a:pt x="8" y="54"/>
                      <a:pt x="10" y="55"/>
                    </a:cubicBezTo>
                    <a:cubicBezTo>
                      <a:pt x="11" y="56"/>
                      <a:pt x="11" y="58"/>
                      <a:pt x="12" y="58"/>
                    </a:cubicBezTo>
                    <a:cubicBezTo>
                      <a:pt x="16" y="59"/>
                      <a:pt x="19" y="58"/>
                      <a:pt x="23" y="58"/>
                    </a:cubicBezTo>
                    <a:cubicBezTo>
                      <a:pt x="24" y="59"/>
                      <a:pt x="25" y="59"/>
                      <a:pt x="26" y="59"/>
                    </a:cubicBezTo>
                    <a:cubicBezTo>
                      <a:pt x="28" y="59"/>
                      <a:pt x="27" y="59"/>
                      <a:pt x="29" y="60"/>
                    </a:cubicBezTo>
                    <a:cubicBezTo>
                      <a:pt x="29" y="60"/>
                      <a:pt x="31" y="58"/>
                      <a:pt x="32" y="58"/>
                    </a:cubicBezTo>
                    <a:cubicBezTo>
                      <a:pt x="33" y="57"/>
                      <a:pt x="34" y="57"/>
                      <a:pt x="35" y="57"/>
                    </a:cubicBezTo>
                    <a:cubicBezTo>
                      <a:pt x="36" y="56"/>
                      <a:pt x="37" y="55"/>
                      <a:pt x="37" y="55"/>
                    </a:cubicBezTo>
                    <a:cubicBezTo>
                      <a:pt x="38" y="56"/>
                      <a:pt x="39" y="57"/>
                      <a:pt x="38" y="58"/>
                    </a:cubicBezTo>
                    <a:cubicBezTo>
                      <a:pt x="37" y="59"/>
                      <a:pt x="36" y="59"/>
                      <a:pt x="38" y="61"/>
                    </a:cubicBezTo>
                    <a:cubicBezTo>
                      <a:pt x="40" y="65"/>
                      <a:pt x="38" y="68"/>
                      <a:pt x="33" y="67"/>
                    </a:cubicBezTo>
                    <a:cubicBezTo>
                      <a:pt x="33" y="67"/>
                      <a:pt x="32" y="66"/>
                      <a:pt x="31" y="67"/>
                    </a:cubicBezTo>
                    <a:cubicBezTo>
                      <a:pt x="30" y="68"/>
                      <a:pt x="29" y="70"/>
                      <a:pt x="28" y="70"/>
                    </a:cubicBezTo>
                    <a:cubicBezTo>
                      <a:pt x="26" y="71"/>
                      <a:pt x="20" y="68"/>
                      <a:pt x="21" y="71"/>
                    </a:cubicBezTo>
                    <a:cubicBezTo>
                      <a:pt x="21" y="71"/>
                      <a:pt x="18" y="73"/>
                      <a:pt x="19" y="73"/>
                    </a:cubicBezTo>
                    <a:cubicBezTo>
                      <a:pt x="19" y="73"/>
                      <a:pt x="20" y="73"/>
                      <a:pt x="20" y="73"/>
                    </a:cubicBezTo>
                    <a:cubicBezTo>
                      <a:pt x="21" y="74"/>
                      <a:pt x="18" y="75"/>
                      <a:pt x="17" y="76"/>
                    </a:cubicBezTo>
                    <a:cubicBezTo>
                      <a:pt x="16" y="76"/>
                      <a:pt x="15" y="77"/>
                      <a:pt x="15" y="78"/>
                    </a:cubicBezTo>
                    <a:cubicBezTo>
                      <a:pt x="14" y="80"/>
                      <a:pt x="16" y="80"/>
                      <a:pt x="14" y="81"/>
                    </a:cubicBezTo>
                    <a:cubicBezTo>
                      <a:pt x="12" y="82"/>
                      <a:pt x="14" y="84"/>
                      <a:pt x="15" y="85"/>
                    </a:cubicBezTo>
                    <a:cubicBezTo>
                      <a:pt x="15" y="86"/>
                      <a:pt x="18" y="81"/>
                      <a:pt x="19" y="81"/>
                    </a:cubicBezTo>
                    <a:cubicBezTo>
                      <a:pt x="19" y="81"/>
                      <a:pt x="17" y="84"/>
                      <a:pt x="17" y="84"/>
                    </a:cubicBezTo>
                    <a:cubicBezTo>
                      <a:pt x="16" y="85"/>
                      <a:pt x="19" y="87"/>
                      <a:pt x="20" y="87"/>
                    </a:cubicBezTo>
                    <a:cubicBezTo>
                      <a:pt x="21" y="88"/>
                      <a:pt x="21" y="89"/>
                      <a:pt x="22" y="88"/>
                    </a:cubicBezTo>
                    <a:cubicBezTo>
                      <a:pt x="23" y="87"/>
                      <a:pt x="24" y="86"/>
                      <a:pt x="24" y="86"/>
                    </a:cubicBezTo>
                    <a:cubicBezTo>
                      <a:pt x="24" y="87"/>
                      <a:pt x="25" y="89"/>
                      <a:pt x="26" y="89"/>
                    </a:cubicBezTo>
                    <a:cubicBezTo>
                      <a:pt x="24" y="90"/>
                      <a:pt x="23" y="89"/>
                      <a:pt x="22" y="89"/>
                    </a:cubicBezTo>
                    <a:cubicBezTo>
                      <a:pt x="21" y="90"/>
                      <a:pt x="20" y="87"/>
                      <a:pt x="19" y="87"/>
                    </a:cubicBezTo>
                    <a:cubicBezTo>
                      <a:pt x="18" y="87"/>
                      <a:pt x="16" y="90"/>
                      <a:pt x="18" y="91"/>
                    </a:cubicBezTo>
                    <a:cubicBezTo>
                      <a:pt x="20" y="92"/>
                      <a:pt x="20" y="93"/>
                      <a:pt x="22" y="94"/>
                    </a:cubicBezTo>
                    <a:cubicBezTo>
                      <a:pt x="23" y="96"/>
                      <a:pt x="25" y="95"/>
                      <a:pt x="27" y="95"/>
                    </a:cubicBezTo>
                    <a:cubicBezTo>
                      <a:pt x="28" y="94"/>
                      <a:pt x="30" y="95"/>
                      <a:pt x="30" y="93"/>
                    </a:cubicBezTo>
                    <a:cubicBezTo>
                      <a:pt x="30" y="91"/>
                      <a:pt x="31" y="88"/>
                      <a:pt x="33" y="89"/>
                    </a:cubicBezTo>
                    <a:cubicBezTo>
                      <a:pt x="33" y="88"/>
                      <a:pt x="31" y="92"/>
                      <a:pt x="31" y="93"/>
                    </a:cubicBezTo>
                    <a:cubicBezTo>
                      <a:pt x="31" y="94"/>
                      <a:pt x="35" y="97"/>
                      <a:pt x="34" y="98"/>
                    </a:cubicBezTo>
                    <a:cubicBezTo>
                      <a:pt x="32" y="100"/>
                      <a:pt x="35" y="101"/>
                      <a:pt x="35" y="101"/>
                    </a:cubicBezTo>
                    <a:cubicBezTo>
                      <a:pt x="34" y="101"/>
                      <a:pt x="32" y="104"/>
                      <a:pt x="32" y="104"/>
                    </a:cubicBezTo>
                    <a:cubicBezTo>
                      <a:pt x="33" y="105"/>
                      <a:pt x="38" y="102"/>
                      <a:pt x="38" y="102"/>
                    </a:cubicBezTo>
                    <a:cubicBezTo>
                      <a:pt x="38" y="103"/>
                      <a:pt x="37" y="103"/>
                      <a:pt x="37" y="104"/>
                    </a:cubicBezTo>
                    <a:cubicBezTo>
                      <a:pt x="37" y="104"/>
                      <a:pt x="39" y="102"/>
                      <a:pt x="40" y="101"/>
                    </a:cubicBezTo>
                    <a:cubicBezTo>
                      <a:pt x="41" y="101"/>
                      <a:pt x="45" y="102"/>
                      <a:pt x="45" y="103"/>
                    </a:cubicBezTo>
                    <a:cubicBezTo>
                      <a:pt x="46" y="104"/>
                      <a:pt x="48" y="107"/>
                      <a:pt x="48" y="105"/>
                    </a:cubicBezTo>
                    <a:cubicBezTo>
                      <a:pt x="48" y="104"/>
                      <a:pt x="50" y="100"/>
                      <a:pt x="50" y="100"/>
                    </a:cubicBezTo>
                    <a:cubicBezTo>
                      <a:pt x="50" y="99"/>
                      <a:pt x="53" y="102"/>
                      <a:pt x="53" y="101"/>
                    </a:cubicBezTo>
                    <a:cubicBezTo>
                      <a:pt x="53" y="101"/>
                      <a:pt x="50" y="101"/>
                      <a:pt x="50" y="102"/>
                    </a:cubicBezTo>
                    <a:cubicBezTo>
                      <a:pt x="50" y="104"/>
                      <a:pt x="53" y="104"/>
                      <a:pt x="54" y="103"/>
                    </a:cubicBezTo>
                    <a:cubicBezTo>
                      <a:pt x="55" y="102"/>
                      <a:pt x="56" y="103"/>
                      <a:pt x="57" y="102"/>
                    </a:cubicBezTo>
                    <a:cubicBezTo>
                      <a:pt x="57" y="102"/>
                      <a:pt x="59" y="100"/>
                      <a:pt x="59" y="100"/>
                    </a:cubicBezTo>
                    <a:cubicBezTo>
                      <a:pt x="59" y="100"/>
                      <a:pt x="57" y="103"/>
                      <a:pt x="56" y="104"/>
                    </a:cubicBezTo>
                    <a:cubicBezTo>
                      <a:pt x="56" y="105"/>
                      <a:pt x="56" y="105"/>
                      <a:pt x="55" y="106"/>
                    </a:cubicBezTo>
                    <a:cubicBezTo>
                      <a:pt x="55" y="107"/>
                      <a:pt x="56" y="106"/>
                      <a:pt x="56" y="107"/>
                    </a:cubicBezTo>
                    <a:cubicBezTo>
                      <a:pt x="56" y="107"/>
                      <a:pt x="55" y="108"/>
                      <a:pt x="54" y="109"/>
                    </a:cubicBezTo>
                    <a:cubicBezTo>
                      <a:pt x="54" y="111"/>
                      <a:pt x="54" y="111"/>
                      <a:pt x="55" y="112"/>
                    </a:cubicBezTo>
                    <a:cubicBezTo>
                      <a:pt x="55" y="112"/>
                      <a:pt x="52" y="114"/>
                      <a:pt x="51" y="114"/>
                    </a:cubicBezTo>
                    <a:cubicBezTo>
                      <a:pt x="50" y="116"/>
                      <a:pt x="49" y="117"/>
                      <a:pt x="47" y="118"/>
                    </a:cubicBezTo>
                    <a:cubicBezTo>
                      <a:pt x="45" y="118"/>
                      <a:pt x="43" y="120"/>
                      <a:pt x="42" y="121"/>
                    </a:cubicBezTo>
                    <a:cubicBezTo>
                      <a:pt x="41" y="121"/>
                      <a:pt x="41" y="122"/>
                      <a:pt x="40" y="122"/>
                    </a:cubicBezTo>
                    <a:cubicBezTo>
                      <a:pt x="40" y="123"/>
                      <a:pt x="41" y="124"/>
                      <a:pt x="41" y="124"/>
                    </a:cubicBezTo>
                    <a:cubicBezTo>
                      <a:pt x="40" y="125"/>
                      <a:pt x="37" y="124"/>
                      <a:pt x="36" y="124"/>
                    </a:cubicBezTo>
                    <a:cubicBezTo>
                      <a:pt x="33" y="124"/>
                      <a:pt x="32" y="125"/>
                      <a:pt x="30" y="127"/>
                    </a:cubicBezTo>
                    <a:cubicBezTo>
                      <a:pt x="29" y="128"/>
                      <a:pt x="30" y="130"/>
                      <a:pt x="31" y="129"/>
                    </a:cubicBezTo>
                    <a:cubicBezTo>
                      <a:pt x="33" y="128"/>
                      <a:pt x="35" y="125"/>
                      <a:pt x="36" y="126"/>
                    </a:cubicBezTo>
                    <a:cubicBezTo>
                      <a:pt x="36" y="125"/>
                      <a:pt x="35" y="129"/>
                      <a:pt x="38" y="126"/>
                    </a:cubicBezTo>
                    <a:cubicBezTo>
                      <a:pt x="38" y="126"/>
                      <a:pt x="40" y="129"/>
                      <a:pt x="41" y="127"/>
                    </a:cubicBezTo>
                    <a:cubicBezTo>
                      <a:pt x="41" y="126"/>
                      <a:pt x="40" y="126"/>
                      <a:pt x="41" y="126"/>
                    </a:cubicBezTo>
                    <a:cubicBezTo>
                      <a:pt x="42" y="125"/>
                      <a:pt x="42" y="125"/>
                      <a:pt x="43" y="125"/>
                    </a:cubicBezTo>
                    <a:cubicBezTo>
                      <a:pt x="44" y="125"/>
                      <a:pt x="44" y="125"/>
                      <a:pt x="45" y="124"/>
                    </a:cubicBezTo>
                    <a:cubicBezTo>
                      <a:pt x="46" y="123"/>
                      <a:pt x="48" y="123"/>
                      <a:pt x="50" y="122"/>
                    </a:cubicBezTo>
                    <a:cubicBezTo>
                      <a:pt x="53" y="121"/>
                      <a:pt x="49" y="121"/>
                      <a:pt x="51" y="120"/>
                    </a:cubicBezTo>
                    <a:cubicBezTo>
                      <a:pt x="52" y="119"/>
                      <a:pt x="53" y="118"/>
                      <a:pt x="54" y="118"/>
                    </a:cubicBezTo>
                    <a:cubicBezTo>
                      <a:pt x="56" y="117"/>
                      <a:pt x="58" y="116"/>
                      <a:pt x="59" y="116"/>
                    </a:cubicBezTo>
                    <a:cubicBezTo>
                      <a:pt x="62" y="114"/>
                      <a:pt x="60" y="115"/>
                      <a:pt x="60" y="113"/>
                    </a:cubicBezTo>
                    <a:cubicBezTo>
                      <a:pt x="60" y="113"/>
                      <a:pt x="68" y="109"/>
                      <a:pt x="69" y="108"/>
                    </a:cubicBezTo>
                    <a:cubicBezTo>
                      <a:pt x="70" y="108"/>
                      <a:pt x="72" y="108"/>
                      <a:pt x="72" y="107"/>
                    </a:cubicBezTo>
                    <a:cubicBezTo>
                      <a:pt x="72" y="104"/>
                      <a:pt x="73" y="105"/>
                      <a:pt x="75" y="104"/>
                    </a:cubicBezTo>
                    <a:cubicBezTo>
                      <a:pt x="78" y="102"/>
                      <a:pt x="69" y="101"/>
                      <a:pt x="73" y="97"/>
                    </a:cubicBezTo>
                    <a:cubicBezTo>
                      <a:pt x="75" y="96"/>
                      <a:pt x="77" y="96"/>
                      <a:pt x="78" y="95"/>
                    </a:cubicBezTo>
                    <a:cubicBezTo>
                      <a:pt x="79" y="94"/>
                      <a:pt x="79" y="91"/>
                      <a:pt x="77" y="91"/>
                    </a:cubicBezTo>
                    <a:cubicBezTo>
                      <a:pt x="79" y="91"/>
                      <a:pt x="79" y="92"/>
                      <a:pt x="81" y="91"/>
                    </a:cubicBezTo>
                    <a:cubicBezTo>
                      <a:pt x="82" y="90"/>
                      <a:pt x="83" y="88"/>
                      <a:pt x="85" y="87"/>
                    </a:cubicBezTo>
                    <a:cubicBezTo>
                      <a:pt x="86" y="86"/>
                      <a:pt x="88" y="84"/>
                      <a:pt x="89" y="84"/>
                    </a:cubicBezTo>
                    <a:cubicBezTo>
                      <a:pt x="90" y="84"/>
                      <a:pt x="95" y="84"/>
                      <a:pt x="94" y="86"/>
                    </a:cubicBezTo>
                    <a:cubicBezTo>
                      <a:pt x="93" y="87"/>
                      <a:pt x="91" y="85"/>
                      <a:pt x="89" y="86"/>
                    </a:cubicBezTo>
                    <a:cubicBezTo>
                      <a:pt x="87" y="87"/>
                      <a:pt x="87" y="88"/>
                      <a:pt x="86" y="90"/>
                    </a:cubicBezTo>
                    <a:cubicBezTo>
                      <a:pt x="86" y="92"/>
                      <a:pt x="84" y="94"/>
                      <a:pt x="84" y="96"/>
                    </a:cubicBezTo>
                    <a:cubicBezTo>
                      <a:pt x="83" y="97"/>
                      <a:pt x="87" y="96"/>
                      <a:pt x="87" y="97"/>
                    </a:cubicBezTo>
                    <a:cubicBezTo>
                      <a:pt x="86" y="97"/>
                      <a:pt x="81" y="99"/>
                      <a:pt x="85" y="99"/>
                    </a:cubicBezTo>
                    <a:cubicBezTo>
                      <a:pt x="88" y="99"/>
                      <a:pt x="90" y="97"/>
                      <a:pt x="93" y="96"/>
                    </a:cubicBezTo>
                    <a:cubicBezTo>
                      <a:pt x="95" y="94"/>
                      <a:pt x="97" y="94"/>
                      <a:pt x="99" y="93"/>
                    </a:cubicBezTo>
                    <a:cubicBezTo>
                      <a:pt x="103" y="92"/>
                      <a:pt x="101" y="90"/>
                      <a:pt x="101" y="88"/>
                    </a:cubicBezTo>
                    <a:cubicBezTo>
                      <a:pt x="100" y="84"/>
                      <a:pt x="109" y="87"/>
                      <a:pt x="111" y="88"/>
                    </a:cubicBezTo>
                    <a:cubicBezTo>
                      <a:pt x="113" y="88"/>
                      <a:pt x="114" y="90"/>
                      <a:pt x="116" y="91"/>
                    </a:cubicBezTo>
                    <a:cubicBezTo>
                      <a:pt x="116" y="91"/>
                      <a:pt x="118" y="88"/>
                      <a:pt x="119" y="89"/>
                    </a:cubicBezTo>
                    <a:cubicBezTo>
                      <a:pt x="119" y="89"/>
                      <a:pt x="119" y="91"/>
                      <a:pt x="119" y="92"/>
                    </a:cubicBezTo>
                    <a:cubicBezTo>
                      <a:pt x="121" y="93"/>
                      <a:pt x="122" y="93"/>
                      <a:pt x="123" y="93"/>
                    </a:cubicBezTo>
                    <a:cubicBezTo>
                      <a:pt x="126" y="93"/>
                      <a:pt x="129" y="92"/>
                      <a:pt x="131" y="93"/>
                    </a:cubicBezTo>
                    <a:cubicBezTo>
                      <a:pt x="132" y="93"/>
                      <a:pt x="133" y="94"/>
                      <a:pt x="134" y="93"/>
                    </a:cubicBezTo>
                    <a:cubicBezTo>
                      <a:pt x="135" y="93"/>
                      <a:pt x="135" y="94"/>
                      <a:pt x="136" y="95"/>
                    </a:cubicBezTo>
                    <a:cubicBezTo>
                      <a:pt x="137" y="95"/>
                      <a:pt x="139" y="96"/>
                      <a:pt x="140" y="96"/>
                    </a:cubicBezTo>
                    <a:cubicBezTo>
                      <a:pt x="142" y="96"/>
                      <a:pt x="143" y="94"/>
                      <a:pt x="144" y="94"/>
                    </a:cubicBezTo>
                    <a:cubicBezTo>
                      <a:pt x="146" y="93"/>
                      <a:pt x="145" y="96"/>
                      <a:pt x="145" y="96"/>
                    </a:cubicBezTo>
                    <a:cubicBezTo>
                      <a:pt x="144" y="97"/>
                      <a:pt x="144" y="97"/>
                      <a:pt x="145" y="98"/>
                    </a:cubicBezTo>
                    <a:cubicBezTo>
                      <a:pt x="148" y="99"/>
                      <a:pt x="150" y="100"/>
                      <a:pt x="152" y="101"/>
                    </a:cubicBezTo>
                    <a:cubicBezTo>
                      <a:pt x="154" y="103"/>
                      <a:pt x="156" y="105"/>
                      <a:pt x="158" y="106"/>
                    </a:cubicBezTo>
                    <a:cubicBezTo>
                      <a:pt x="159" y="106"/>
                      <a:pt x="160" y="105"/>
                      <a:pt x="161" y="105"/>
                    </a:cubicBezTo>
                    <a:cubicBezTo>
                      <a:pt x="162" y="104"/>
                      <a:pt x="160" y="103"/>
                      <a:pt x="160" y="102"/>
                    </a:cubicBezTo>
                    <a:cubicBezTo>
                      <a:pt x="160" y="101"/>
                      <a:pt x="163" y="103"/>
                      <a:pt x="163" y="103"/>
                    </a:cubicBezTo>
                    <a:cubicBezTo>
                      <a:pt x="163" y="104"/>
                      <a:pt x="166" y="106"/>
                      <a:pt x="167" y="105"/>
                    </a:cubicBezTo>
                    <a:cubicBezTo>
                      <a:pt x="167" y="105"/>
                      <a:pt x="165" y="99"/>
                      <a:pt x="165" y="99"/>
                    </a:cubicBezTo>
                    <a:cubicBezTo>
                      <a:pt x="166" y="99"/>
                      <a:pt x="168" y="104"/>
                      <a:pt x="169" y="104"/>
                    </a:cubicBezTo>
                    <a:cubicBezTo>
                      <a:pt x="169" y="105"/>
                      <a:pt x="170" y="107"/>
                      <a:pt x="171" y="107"/>
                    </a:cubicBezTo>
                    <a:cubicBezTo>
                      <a:pt x="172" y="107"/>
                      <a:pt x="173" y="105"/>
                      <a:pt x="173" y="105"/>
                    </a:cubicBezTo>
                    <a:cubicBezTo>
                      <a:pt x="171" y="106"/>
                      <a:pt x="177" y="110"/>
                      <a:pt x="177" y="111"/>
                    </a:cubicBezTo>
                    <a:cubicBezTo>
                      <a:pt x="176" y="111"/>
                      <a:pt x="176" y="111"/>
                      <a:pt x="176" y="111"/>
                    </a:cubicBezTo>
                    <a:cubicBezTo>
                      <a:pt x="175" y="112"/>
                      <a:pt x="177" y="112"/>
                      <a:pt x="177" y="113"/>
                    </a:cubicBezTo>
                    <a:cubicBezTo>
                      <a:pt x="177" y="113"/>
                      <a:pt x="175" y="114"/>
                      <a:pt x="176" y="114"/>
                    </a:cubicBezTo>
                    <a:cubicBezTo>
                      <a:pt x="177" y="115"/>
                      <a:pt x="178" y="116"/>
                      <a:pt x="179" y="117"/>
                    </a:cubicBezTo>
                    <a:cubicBezTo>
                      <a:pt x="181" y="119"/>
                      <a:pt x="182" y="120"/>
                      <a:pt x="184" y="121"/>
                    </a:cubicBezTo>
                    <a:cubicBezTo>
                      <a:pt x="184" y="121"/>
                      <a:pt x="182" y="125"/>
                      <a:pt x="183" y="125"/>
                    </a:cubicBezTo>
                    <a:cubicBezTo>
                      <a:pt x="184" y="126"/>
                      <a:pt x="184" y="124"/>
                      <a:pt x="184" y="124"/>
                    </a:cubicBezTo>
                    <a:cubicBezTo>
                      <a:pt x="185" y="123"/>
                      <a:pt x="185" y="126"/>
                      <a:pt x="186" y="127"/>
                    </a:cubicBezTo>
                    <a:cubicBezTo>
                      <a:pt x="186" y="127"/>
                      <a:pt x="186" y="126"/>
                      <a:pt x="186" y="125"/>
                    </a:cubicBezTo>
                    <a:cubicBezTo>
                      <a:pt x="186" y="127"/>
                      <a:pt x="192" y="130"/>
                      <a:pt x="193" y="127"/>
                    </a:cubicBezTo>
                    <a:cubicBezTo>
                      <a:pt x="193" y="127"/>
                      <a:pt x="193" y="128"/>
                      <a:pt x="193" y="128"/>
                    </a:cubicBezTo>
                    <a:cubicBezTo>
                      <a:pt x="193" y="128"/>
                      <a:pt x="194" y="127"/>
                      <a:pt x="194" y="126"/>
                    </a:cubicBezTo>
                    <a:cubicBezTo>
                      <a:pt x="193" y="126"/>
                      <a:pt x="194" y="127"/>
                      <a:pt x="194" y="12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2" name="Freeform 641">
                <a:extLst>
                  <a:ext uri="{FF2B5EF4-FFF2-40B4-BE49-F238E27FC236}">
                    <a16:creationId xmlns:a16="http://schemas.microsoft.com/office/drawing/2014/main" xmlns="" id="{F93DCC94-79F2-E246-8E0B-8F21A3D4784F}"/>
                  </a:ext>
                </a:extLst>
              </p:cNvPr>
              <p:cNvSpPr>
                <a:spLocks/>
              </p:cNvSpPr>
              <p:nvPr/>
            </p:nvSpPr>
            <p:spPr bwMode="auto">
              <a:xfrm>
                <a:off x="5888086" y="6516489"/>
                <a:ext cx="2697455" cy="1337930"/>
              </a:xfrm>
              <a:custGeom>
                <a:avLst/>
                <a:gdLst>
                  <a:gd name="T0" fmla="*/ 84 w 289"/>
                  <a:gd name="T1" fmla="*/ 106 h 143"/>
                  <a:gd name="T2" fmla="*/ 105 w 289"/>
                  <a:gd name="T3" fmla="*/ 119 h 143"/>
                  <a:gd name="T4" fmla="*/ 125 w 289"/>
                  <a:gd name="T5" fmla="*/ 127 h 143"/>
                  <a:gd name="T6" fmla="*/ 137 w 289"/>
                  <a:gd name="T7" fmla="*/ 127 h 143"/>
                  <a:gd name="T8" fmla="*/ 149 w 289"/>
                  <a:gd name="T9" fmla="*/ 119 h 143"/>
                  <a:gd name="T10" fmla="*/ 162 w 289"/>
                  <a:gd name="T11" fmla="*/ 118 h 143"/>
                  <a:gd name="T12" fmla="*/ 177 w 289"/>
                  <a:gd name="T13" fmla="*/ 119 h 143"/>
                  <a:gd name="T14" fmla="*/ 171 w 289"/>
                  <a:gd name="T15" fmla="*/ 113 h 143"/>
                  <a:gd name="T16" fmla="*/ 186 w 289"/>
                  <a:gd name="T17" fmla="*/ 113 h 143"/>
                  <a:gd name="T18" fmla="*/ 209 w 289"/>
                  <a:gd name="T19" fmla="*/ 122 h 143"/>
                  <a:gd name="T20" fmla="*/ 213 w 289"/>
                  <a:gd name="T21" fmla="*/ 133 h 143"/>
                  <a:gd name="T22" fmla="*/ 220 w 289"/>
                  <a:gd name="T23" fmla="*/ 143 h 143"/>
                  <a:gd name="T24" fmla="*/ 215 w 289"/>
                  <a:gd name="T25" fmla="*/ 108 h 143"/>
                  <a:gd name="T26" fmla="*/ 234 w 289"/>
                  <a:gd name="T27" fmla="*/ 92 h 143"/>
                  <a:gd name="T28" fmla="*/ 239 w 289"/>
                  <a:gd name="T29" fmla="*/ 86 h 143"/>
                  <a:gd name="T30" fmla="*/ 244 w 289"/>
                  <a:gd name="T31" fmla="*/ 82 h 143"/>
                  <a:gd name="T32" fmla="*/ 242 w 289"/>
                  <a:gd name="T33" fmla="*/ 78 h 143"/>
                  <a:gd name="T34" fmla="*/ 238 w 289"/>
                  <a:gd name="T35" fmla="*/ 71 h 143"/>
                  <a:gd name="T36" fmla="*/ 239 w 289"/>
                  <a:gd name="T37" fmla="*/ 69 h 143"/>
                  <a:gd name="T38" fmla="*/ 242 w 289"/>
                  <a:gd name="T39" fmla="*/ 75 h 143"/>
                  <a:gd name="T40" fmla="*/ 246 w 289"/>
                  <a:gd name="T41" fmla="*/ 62 h 143"/>
                  <a:gd name="T42" fmla="*/ 253 w 289"/>
                  <a:gd name="T43" fmla="*/ 52 h 143"/>
                  <a:gd name="T44" fmla="*/ 265 w 289"/>
                  <a:gd name="T45" fmla="*/ 48 h 143"/>
                  <a:gd name="T46" fmla="*/ 271 w 289"/>
                  <a:gd name="T47" fmla="*/ 48 h 143"/>
                  <a:gd name="T48" fmla="*/ 274 w 289"/>
                  <a:gd name="T49" fmla="*/ 35 h 143"/>
                  <a:gd name="T50" fmla="*/ 288 w 289"/>
                  <a:gd name="T51" fmla="*/ 28 h 143"/>
                  <a:gd name="T52" fmla="*/ 276 w 289"/>
                  <a:gd name="T53" fmla="*/ 13 h 143"/>
                  <a:gd name="T54" fmla="*/ 264 w 289"/>
                  <a:gd name="T55" fmla="*/ 28 h 143"/>
                  <a:gd name="T56" fmla="*/ 237 w 289"/>
                  <a:gd name="T57" fmla="*/ 39 h 143"/>
                  <a:gd name="T58" fmla="*/ 224 w 289"/>
                  <a:gd name="T59" fmla="*/ 45 h 143"/>
                  <a:gd name="T60" fmla="*/ 208 w 289"/>
                  <a:gd name="T61" fmla="*/ 44 h 143"/>
                  <a:gd name="T62" fmla="*/ 203 w 289"/>
                  <a:gd name="T63" fmla="*/ 36 h 143"/>
                  <a:gd name="T64" fmla="*/ 196 w 289"/>
                  <a:gd name="T65" fmla="*/ 28 h 143"/>
                  <a:gd name="T66" fmla="*/ 185 w 289"/>
                  <a:gd name="T67" fmla="*/ 48 h 143"/>
                  <a:gd name="T68" fmla="*/ 187 w 289"/>
                  <a:gd name="T69" fmla="*/ 25 h 143"/>
                  <a:gd name="T70" fmla="*/ 196 w 289"/>
                  <a:gd name="T71" fmla="*/ 17 h 143"/>
                  <a:gd name="T72" fmla="*/ 184 w 289"/>
                  <a:gd name="T73" fmla="*/ 13 h 143"/>
                  <a:gd name="T74" fmla="*/ 165 w 289"/>
                  <a:gd name="T75" fmla="*/ 15 h 143"/>
                  <a:gd name="T76" fmla="*/ 158 w 289"/>
                  <a:gd name="T77" fmla="*/ 5 h 143"/>
                  <a:gd name="T78" fmla="*/ 147 w 289"/>
                  <a:gd name="T79" fmla="*/ 4 h 143"/>
                  <a:gd name="T80" fmla="*/ 30 w 289"/>
                  <a:gd name="T81" fmla="*/ 4 h 143"/>
                  <a:gd name="T82" fmla="*/ 7 w 289"/>
                  <a:gd name="T83" fmla="*/ 9 h 143"/>
                  <a:gd name="T84" fmla="*/ 8 w 289"/>
                  <a:gd name="T85" fmla="*/ 21 h 143"/>
                  <a:gd name="T86" fmla="*/ 2 w 289"/>
                  <a:gd name="T87" fmla="*/ 40 h 143"/>
                  <a:gd name="T88" fmla="*/ 5 w 289"/>
                  <a:gd name="T89" fmla="*/ 63 h 143"/>
                  <a:gd name="T90" fmla="*/ 12 w 289"/>
                  <a:gd name="T91" fmla="*/ 73 h 143"/>
                  <a:gd name="T92" fmla="*/ 21 w 289"/>
                  <a:gd name="T93" fmla="*/ 88 h 143"/>
                  <a:gd name="T94" fmla="*/ 39 w 289"/>
                  <a:gd name="T95" fmla="*/ 10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9" h="143">
                    <a:moveTo>
                      <a:pt x="68" y="108"/>
                    </a:moveTo>
                    <a:cubicBezTo>
                      <a:pt x="71" y="108"/>
                      <a:pt x="74" y="108"/>
                      <a:pt x="78" y="108"/>
                    </a:cubicBezTo>
                    <a:cubicBezTo>
                      <a:pt x="79" y="108"/>
                      <a:pt x="81" y="108"/>
                      <a:pt x="82" y="108"/>
                    </a:cubicBezTo>
                    <a:cubicBezTo>
                      <a:pt x="83" y="108"/>
                      <a:pt x="83" y="106"/>
                      <a:pt x="84" y="106"/>
                    </a:cubicBezTo>
                    <a:cubicBezTo>
                      <a:pt x="85" y="105"/>
                      <a:pt x="91" y="105"/>
                      <a:pt x="91" y="106"/>
                    </a:cubicBezTo>
                    <a:cubicBezTo>
                      <a:pt x="94" y="108"/>
                      <a:pt x="97" y="110"/>
                      <a:pt x="100" y="112"/>
                    </a:cubicBezTo>
                    <a:cubicBezTo>
                      <a:pt x="100" y="112"/>
                      <a:pt x="101" y="115"/>
                      <a:pt x="101" y="116"/>
                    </a:cubicBezTo>
                    <a:cubicBezTo>
                      <a:pt x="102" y="118"/>
                      <a:pt x="102" y="118"/>
                      <a:pt x="105" y="119"/>
                    </a:cubicBezTo>
                    <a:cubicBezTo>
                      <a:pt x="107" y="120"/>
                      <a:pt x="108" y="121"/>
                      <a:pt x="109" y="119"/>
                    </a:cubicBezTo>
                    <a:cubicBezTo>
                      <a:pt x="110" y="116"/>
                      <a:pt x="111" y="116"/>
                      <a:pt x="114" y="117"/>
                    </a:cubicBezTo>
                    <a:cubicBezTo>
                      <a:pt x="116" y="117"/>
                      <a:pt x="119" y="118"/>
                      <a:pt x="119" y="120"/>
                    </a:cubicBezTo>
                    <a:cubicBezTo>
                      <a:pt x="121" y="123"/>
                      <a:pt x="123" y="124"/>
                      <a:pt x="125" y="127"/>
                    </a:cubicBezTo>
                    <a:cubicBezTo>
                      <a:pt x="127" y="129"/>
                      <a:pt x="126" y="133"/>
                      <a:pt x="129" y="134"/>
                    </a:cubicBezTo>
                    <a:cubicBezTo>
                      <a:pt x="131" y="136"/>
                      <a:pt x="135" y="136"/>
                      <a:pt x="137" y="137"/>
                    </a:cubicBezTo>
                    <a:cubicBezTo>
                      <a:pt x="137" y="136"/>
                      <a:pt x="135" y="129"/>
                      <a:pt x="135" y="129"/>
                    </a:cubicBezTo>
                    <a:cubicBezTo>
                      <a:pt x="137" y="130"/>
                      <a:pt x="136" y="127"/>
                      <a:pt x="137" y="127"/>
                    </a:cubicBezTo>
                    <a:cubicBezTo>
                      <a:pt x="137" y="126"/>
                      <a:pt x="139" y="126"/>
                      <a:pt x="140" y="125"/>
                    </a:cubicBezTo>
                    <a:cubicBezTo>
                      <a:pt x="141" y="125"/>
                      <a:pt x="142" y="122"/>
                      <a:pt x="142" y="122"/>
                    </a:cubicBezTo>
                    <a:cubicBezTo>
                      <a:pt x="143" y="123"/>
                      <a:pt x="144" y="123"/>
                      <a:pt x="145" y="122"/>
                    </a:cubicBezTo>
                    <a:cubicBezTo>
                      <a:pt x="147" y="121"/>
                      <a:pt x="148" y="121"/>
                      <a:pt x="149" y="119"/>
                    </a:cubicBezTo>
                    <a:cubicBezTo>
                      <a:pt x="151" y="118"/>
                      <a:pt x="148" y="118"/>
                      <a:pt x="148" y="117"/>
                    </a:cubicBezTo>
                    <a:cubicBezTo>
                      <a:pt x="148" y="117"/>
                      <a:pt x="151" y="118"/>
                      <a:pt x="152" y="117"/>
                    </a:cubicBezTo>
                    <a:cubicBezTo>
                      <a:pt x="154" y="116"/>
                      <a:pt x="155" y="116"/>
                      <a:pt x="157" y="116"/>
                    </a:cubicBezTo>
                    <a:cubicBezTo>
                      <a:pt x="159" y="116"/>
                      <a:pt x="160" y="119"/>
                      <a:pt x="162" y="118"/>
                    </a:cubicBezTo>
                    <a:cubicBezTo>
                      <a:pt x="165" y="116"/>
                      <a:pt x="166" y="118"/>
                      <a:pt x="168" y="119"/>
                    </a:cubicBezTo>
                    <a:cubicBezTo>
                      <a:pt x="170" y="120"/>
                      <a:pt x="171" y="118"/>
                      <a:pt x="172" y="118"/>
                    </a:cubicBezTo>
                    <a:cubicBezTo>
                      <a:pt x="173" y="117"/>
                      <a:pt x="176" y="119"/>
                      <a:pt x="176" y="120"/>
                    </a:cubicBezTo>
                    <a:cubicBezTo>
                      <a:pt x="177" y="121"/>
                      <a:pt x="178" y="120"/>
                      <a:pt x="177" y="119"/>
                    </a:cubicBezTo>
                    <a:cubicBezTo>
                      <a:pt x="177" y="119"/>
                      <a:pt x="176" y="118"/>
                      <a:pt x="175" y="118"/>
                    </a:cubicBezTo>
                    <a:cubicBezTo>
                      <a:pt x="174" y="117"/>
                      <a:pt x="176" y="117"/>
                      <a:pt x="176" y="117"/>
                    </a:cubicBezTo>
                    <a:cubicBezTo>
                      <a:pt x="175" y="115"/>
                      <a:pt x="175" y="114"/>
                      <a:pt x="173" y="115"/>
                    </a:cubicBezTo>
                    <a:cubicBezTo>
                      <a:pt x="173" y="115"/>
                      <a:pt x="169" y="115"/>
                      <a:pt x="171" y="113"/>
                    </a:cubicBezTo>
                    <a:cubicBezTo>
                      <a:pt x="173" y="113"/>
                      <a:pt x="174" y="114"/>
                      <a:pt x="175" y="114"/>
                    </a:cubicBezTo>
                    <a:cubicBezTo>
                      <a:pt x="178" y="113"/>
                      <a:pt x="180" y="113"/>
                      <a:pt x="183" y="113"/>
                    </a:cubicBezTo>
                    <a:cubicBezTo>
                      <a:pt x="184" y="113"/>
                      <a:pt x="183" y="113"/>
                      <a:pt x="184" y="114"/>
                    </a:cubicBezTo>
                    <a:cubicBezTo>
                      <a:pt x="184" y="114"/>
                      <a:pt x="185" y="114"/>
                      <a:pt x="186" y="113"/>
                    </a:cubicBezTo>
                    <a:cubicBezTo>
                      <a:pt x="188" y="113"/>
                      <a:pt x="190" y="113"/>
                      <a:pt x="192" y="113"/>
                    </a:cubicBezTo>
                    <a:cubicBezTo>
                      <a:pt x="194" y="113"/>
                      <a:pt x="194" y="115"/>
                      <a:pt x="196" y="116"/>
                    </a:cubicBezTo>
                    <a:cubicBezTo>
                      <a:pt x="198" y="118"/>
                      <a:pt x="200" y="116"/>
                      <a:pt x="202" y="115"/>
                    </a:cubicBezTo>
                    <a:cubicBezTo>
                      <a:pt x="203" y="115"/>
                      <a:pt x="209" y="121"/>
                      <a:pt x="209" y="122"/>
                    </a:cubicBezTo>
                    <a:cubicBezTo>
                      <a:pt x="210" y="123"/>
                      <a:pt x="208" y="125"/>
                      <a:pt x="209" y="126"/>
                    </a:cubicBezTo>
                    <a:cubicBezTo>
                      <a:pt x="210" y="128"/>
                      <a:pt x="209" y="128"/>
                      <a:pt x="210" y="130"/>
                    </a:cubicBezTo>
                    <a:cubicBezTo>
                      <a:pt x="210" y="131"/>
                      <a:pt x="211" y="132"/>
                      <a:pt x="211" y="132"/>
                    </a:cubicBezTo>
                    <a:cubicBezTo>
                      <a:pt x="212" y="132"/>
                      <a:pt x="212" y="133"/>
                      <a:pt x="213" y="133"/>
                    </a:cubicBezTo>
                    <a:cubicBezTo>
                      <a:pt x="214" y="134"/>
                      <a:pt x="213" y="136"/>
                      <a:pt x="214" y="137"/>
                    </a:cubicBezTo>
                    <a:cubicBezTo>
                      <a:pt x="215" y="138"/>
                      <a:pt x="216" y="138"/>
                      <a:pt x="217" y="140"/>
                    </a:cubicBezTo>
                    <a:cubicBezTo>
                      <a:pt x="219" y="143"/>
                      <a:pt x="218" y="140"/>
                      <a:pt x="220" y="141"/>
                    </a:cubicBezTo>
                    <a:cubicBezTo>
                      <a:pt x="220" y="141"/>
                      <a:pt x="220" y="143"/>
                      <a:pt x="220" y="143"/>
                    </a:cubicBezTo>
                    <a:cubicBezTo>
                      <a:pt x="221" y="143"/>
                      <a:pt x="222" y="136"/>
                      <a:pt x="222" y="135"/>
                    </a:cubicBezTo>
                    <a:cubicBezTo>
                      <a:pt x="222" y="132"/>
                      <a:pt x="221" y="130"/>
                      <a:pt x="220" y="126"/>
                    </a:cubicBezTo>
                    <a:cubicBezTo>
                      <a:pt x="218" y="123"/>
                      <a:pt x="218" y="120"/>
                      <a:pt x="217" y="117"/>
                    </a:cubicBezTo>
                    <a:cubicBezTo>
                      <a:pt x="215" y="115"/>
                      <a:pt x="214" y="111"/>
                      <a:pt x="215" y="108"/>
                    </a:cubicBezTo>
                    <a:cubicBezTo>
                      <a:pt x="216" y="105"/>
                      <a:pt x="218" y="103"/>
                      <a:pt x="221" y="101"/>
                    </a:cubicBezTo>
                    <a:cubicBezTo>
                      <a:pt x="222" y="100"/>
                      <a:pt x="223" y="100"/>
                      <a:pt x="224" y="99"/>
                    </a:cubicBezTo>
                    <a:cubicBezTo>
                      <a:pt x="225" y="98"/>
                      <a:pt x="226" y="96"/>
                      <a:pt x="227" y="96"/>
                    </a:cubicBezTo>
                    <a:cubicBezTo>
                      <a:pt x="229" y="94"/>
                      <a:pt x="232" y="94"/>
                      <a:pt x="234" y="92"/>
                    </a:cubicBezTo>
                    <a:cubicBezTo>
                      <a:pt x="235" y="91"/>
                      <a:pt x="236" y="89"/>
                      <a:pt x="238" y="89"/>
                    </a:cubicBezTo>
                    <a:cubicBezTo>
                      <a:pt x="238" y="89"/>
                      <a:pt x="242" y="89"/>
                      <a:pt x="241" y="87"/>
                    </a:cubicBezTo>
                    <a:cubicBezTo>
                      <a:pt x="241" y="87"/>
                      <a:pt x="238" y="88"/>
                      <a:pt x="238" y="88"/>
                    </a:cubicBezTo>
                    <a:cubicBezTo>
                      <a:pt x="238" y="87"/>
                      <a:pt x="240" y="88"/>
                      <a:pt x="239" y="86"/>
                    </a:cubicBezTo>
                    <a:cubicBezTo>
                      <a:pt x="239" y="86"/>
                      <a:pt x="238" y="85"/>
                      <a:pt x="239" y="85"/>
                    </a:cubicBezTo>
                    <a:cubicBezTo>
                      <a:pt x="239" y="84"/>
                      <a:pt x="239" y="85"/>
                      <a:pt x="240" y="84"/>
                    </a:cubicBezTo>
                    <a:cubicBezTo>
                      <a:pt x="239" y="85"/>
                      <a:pt x="241" y="86"/>
                      <a:pt x="241" y="85"/>
                    </a:cubicBezTo>
                    <a:cubicBezTo>
                      <a:pt x="242" y="85"/>
                      <a:pt x="245" y="83"/>
                      <a:pt x="244" y="82"/>
                    </a:cubicBezTo>
                    <a:cubicBezTo>
                      <a:pt x="244" y="83"/>
                      <a:pt x="238" y="82"/>
                      <a:pt x="239" y="81"/>
                    </a:cubicBezTo>
                    <a:cubicBezTo>
                      <a:pt x="239" y="80"/>
                      <a:pt x="240" y="82"/>
                      <a:pt x="241" y="81"/>
                    </a:cubicBezTo>
                    <a:cubicBezTo>
                      <a:pt x="241" y="81"/>
                      <a:pt x="243" y="80"/>
                      <a:pt x="243" y="80"/>
                    </a:cubicBezTo>
                    <a:cubicBezTo>
                      <a:pt x="243" y="80"/>
                      <a:pt x="242" y="79"/>
                      <a:pt x="242" y="78"/>
                    </a:cubicBezTo>
                    <a:cubicBezTo>
                      <a:pt x="243" y="77"/>
                      <a:pt x="243" y="76"/>
                      <a:pt x="241" y="76"/>
                    </a:cubicBezTo>
                    <a:cubicBezTo>
                      <a:pt x="241" y="76"/>
                      <a:pt x="237" y="74"/>
                      <a:pt x="237" y="74"/>
                    </a:cubicBezTo>
                    <a:cubicBezTo>
                      <a:pt x="238" y="73"/>
                      <a:pt x="239" y="74"/>
                      <a:pt x="240" y="74"/>
                    </a:cubicBezTo>
                    <a:cubicBezTo>
                      <a:pt x="241" y="73"/>
                      <a:pt x="239" y="71"/>
                      <a:pt x="238" y="71"/>
                    </a:cubicBezTo>
                    <a:cubicBezTo>
                      <a:pt x="237" y="70"/>
                      <a:pt x="236" y="69"/>
                      <a:pt x="236" y="68"/>
                    </a:cubicBezTo>
                    <a:cubicBezTo>
                      <a:pt x="235" y="67"/>
                      <a:pt x="238" y="65"/>
                      <a:pt x="237" y="64"/>
                    </a:cubicBezTo>
                    <a:cubicBezTo>
                      <a:pt x="238" y="65"/>
                      <a:pt x="237" y="66"/>
                      <a:pt x="237" y="67"/>
                    </a:cubicBezTo>
                    <a:cubicBezTo>
                      <a:pt x="237" y="67"/>
                      <a:pt x="239" y="69"/>
                      <a:pt x="239" y="69"/>
                    </a:cubicBezTo>
                    <a:cubicBezTo>
                      <a:pt x="241" y="67"/>
                      <a:pt x="239" y="62"/>
                      <a:pt x="242" y="61"/>
                    </a:cubicBezTo>
                    <a:cubicBezTo>
                      <a:pt x="241" y="61"/>
                      <a:pt x="241" y="66"/>
                      <a:pt x="242" y="67"/>
                    </a:cubicBezTo>
                    <a:cubicBezTo>
                      <a:pt x="242" y="69"/>
                      <a:pt x="244" y="69"/>
                      <a:pt x="244" y="71"/>
                    </a:cubicBezTo>
                    <a:cubicBezTo>
                      <a:pt x="244" y="72"/>
                      <a:pt x="241" y="74"/>
                      <a:pt x="242" y="75"/>
                    </a:cubicBezTo>
                    <a:cubicBezTo>
                      <a:pt x="242" y="75"/>
                      <a:pt x="248" y="69"/>
                      <a:pt x="247" y="67"/>
                    </a:cubicBezTo>
                    <a:cubicBezTo>
                      <a:pt x="247" y="65"/>
                      <a:pt x="245" y="64"/>
                      <a:pt x="245" y="62"/>
                    </a:cubicBezTo>
                    <a:cubicBezTo>
                      <a:pt x="244" y="61"/>
                      <a:pt x="245" y="58"/>
                      <a:pt x="247" y="59"/>
                    </a:cubicBezTo>
                    <a:cubicBezTo>
                      <a:pt x="246" y="58"/>
                      <a:pt x="245" y="61"/>
                      <a:pt x="246" y="62"/>
                    </a:cubicBezTo>
                    <a:cubicBezTo>
                      <a:pt x="248" y="64"/>
                      <a:pt x="248" y="65"/>
                      <a:pt x="250" y="62"/>
                    </a:cubicBezTo>
                    <a:cubicBezTo>
                      <a:pt x="251" y="61"/>
                      <a:pt x="253" y="58"/>
                      <a:pt x="252" y="56"/>
                    </a:cubicBezTo>
                    <a:cubicBezTo>
                      <a:pt x="252" y="56"/>
                      <a:pt x="251" y="55"/>
                      <a:pt x="252" y="54"/>
                    </a:cubicBezTo>
                    <a:cubicBezTo>
                      <a:pt x="252" y="54"/>
                      <a:pt x="253" y="52"/>
                      <a:pt x="253" y="52"/>
                    </a:cubicBezTo>
                    <a:cubicBezTo>
                      <a:pt x="253" y="52"/>
                      <a:pt x="253" y="54"/>
                      <a:pt x="253" y="54"/>
                    </a:cubicBezTo>
                    <a:cubicBezTo>
                      <a:pt x="253" y="54"/>
                      <a:pt x="258" y="51"/>
                      <a:pt x="260" y="51"/>
                    </a:cubicBezTo>
                    <a:cubicBezTo>
                      <a:pt x="261" y="50"/>
                      <a:pt x="263" y="51"/>
                      <a:pt x="264" y="51"/>
                    </a:cubicBezTo>
                    <a:cubicBezTo>
                      <a:pt x="266" y="50"/>
                      <a:pt x="265" y="49"/>
                      <a:pt x="265" y="48"/>
                    </a:cubicBezTo>
                    <a:cubicBezTo>
                      <a:pt x="266" y="48"/>
                      <a:pt x="266" y="50"/>
                      <a:pt x="267" y="50"/>
                    </a:cubicBezTo>
                    <a:cubicBezTo>
                      <a:pt x="267" y="50"/>
                      <a:pt x="269" y="49"/>
                      <a:pt x="269" y="49"/>
                    </a:cubicBezTo>
                    <a:cubicBezTo>
                      <a:pt x="271" y="51"/>
                      <a:pt x="275" y="46"/>
                      <a:pt x="272" y="46"/>
                    </a:cubicBezTo>
                    <a:cubicBezTo>
                      <a:pt x="272" y="46"/>
                      <a:pt x="272" y="48"/>
                      <a:pt x="271" y="48"/>
                    </a:cubicBezTo>
                    <a:cubicBezTo>
                      <a:pt x="270" y="48"/>
                      <a:pt x="268" y="44"/>
                      <a:pt x="268" y="44"/>
                    </a:cubicBezTo>
                    <a:cubicBezTo>
                      <a:pt x="269" y="43"/>
                      <a:pt x="268" y="42"/>
                      <a:pt x="269" y="41"/>
                    </a:cubicBezTo>
                    <a:cubicBezTo>
                      <a:pt x="270" y="39"/>
                      <a:pt x="271" y="37"/>
                      <a:pt x="272" y="36"/>
                    </a:cubicBezTo>
                    <a:cubicBezTo>
                      <a:pt x="273" y="36"/>
                      <a:pt x="274" y="35"/>
                      <a:pt x="274" y="35"/>
                    </a:cubicBezTo>
                    <a:cubicBezTo>
                      <a:pt x="276" y="36"/>
                      <a:pt x="277" y="33"/>
                      <a:pt x="278" y="32"/>
                    </a:cubicBezTo>
                    <a:cubicBezTo>
                      <a:pt x="278" y="32"/>
                      <a:pt x="280" y="33"/>
                      <a:pt x="281" y="32"/>
                    </a:cubicBezTo>
                    <a:cubicBezTo>
                      <a:pt x="283" y="31"/>
                      <a:pt x="285" y="31"/>
                      <a:pt x="286" y="30"/>
                    </a:cubicBezTo>
                    <a:cubicBezTo>
                      <a:pt x="287" y="30"/>
                      <a:pt x="289" y="29"/>
                      <a:pt x="288" y="28"/>
                    </a:cubicBezTo>
                    <a:cubicBezTo>
                      <a:pt x="286" y="26"/>
                      <a:pt x="286" y="25"/>
                      <a:pt x="285" y="24"/>
                    </a:cubicBezTo>
                    <a:cubicBezTo>
                      <a:pt x="281" y="23"/>
                      <a:pt x="287" y="14"/>
                      <a:pt x="281" y="14"/>
                    </a:cubicBezTo>
                    <a:cubicBezTo>
                      <a:pt x="280" y="13"/>
                      <a:pt x="279" y="15"/>
                      <a:pt x="278" y="14"/>
                    </a:cubicBezTo>
                    <a:cubicBezTo>
                      <a:pt x="277" y="13"/>
                      <a:pt x="277" y="12"/>
                      <a:pt x="276" y="13"/>
                    </a:cubicBezTo>
                    <a:cubicBezTo>
                      <a:pt x="275" y="14"/>
                      <a:pt x="274" y="16"/>
                      <a:pt x="273" y="17"/>
                    </a:cubicBezTo>
                    <a:cubicBezTo>
                      <a:pt x="272" y="18"/>
                      <a:pt x="272" y="20"/>
                      <a:pt x="271" y="21"/>
                    </a:cubicBezTo>
                    <a:cubicBezTo>
                      <a:pt x="271" y="23"/>
                      <a:pt x="270" y="26"/>
                      <a:pt x="268" y="26"/>
                    </a:cubicBezTo>
                    <a:cubicBezTo>
                      <a:pt x="266" y="26"/>
                      <a:pt x="266" y="28"/>
                      <a:pt x="264" y="28"/>
                    </a:cubicBezTo>
                    <a:cubicBezTo>
                      <a:pt x="259" y="28"/>
                      <a:pt x="254" y="28"/>
                      <a:pt x="249" y="28"/>
                    </a:cubicBezTo>
                    <a:cubicBezTo>
                      <a:pt x="247" y="28"/>
                      <a:pt x="247" y="28"/>
                      <a:pt x="246" y="29"/>
                    </a:cubicBezTo>
                    <a:cubicBezTo>
                      <a:pt x="245" y="31"/>
                      <a:pt x="241" y="33"/>
                      <a:pt x="241" y="34"/>
                    </a:cubicBezTo>
                    <a:cubicBezTo>
                      <a:pt x="242" y="37"/>
                      <a:pt x="239" y="39"/>
                      <a:pt x="237" y="39"/>
                    </a:cubicBezTo>
                    <a:cubicBezTo>
                      <a:pt x="235" y="39"/>
                      <a:pt x="234" y="38"/>
                      <a:pt x="232" y="38"/>
                    </a:cubicBezTo>
                    <a:cubicBezTo>
                      <a:pt x="230" y="38"/>
                      <a:pt x="228" y="39"/>
                      <a:pt x="227" y="39"/>
                    </a:cubicBezTo>
                    <a:cubicBezTo>
                      <a:pt x="227" y="39"/>
                      <a:pt x="227" y="42"/>
                      <a:pt x="228" y="42"/>
                    </a:cubicBezTo>
                    <a:cubicBezTo>
                      <a:pt x="227" y="43"/>
                      <a:pt x="226" y="44"/>
                      <a:pt x="224" y="45"/>
                    </a:cubicBezTo>
                    <a:cubicBezTo>
                      <a:pt x="222" y="46"/>
                      <a:pt x="219" y="48"/>
                      <a:pt x="216" y="49"/>
                    </a:cubicBezTo>
                    <a:cubicBezTo>
                      <a:pt x="213" y="50"/>
                      <a:pt x="210" y="50"/>
                      <a:pt x="207" y="49"/>
                    </a:cubicBezTo>
                    <a:cubicBezTo>
                      <a:pt x="206" y="48"/>
                      <a:pt x="205" y="47"/>
                      <a:pt x="206" y="46"/>
                    </a:cubicBezTo>
                    <a:cubicBezTo>
                      <a:pt x="206" y="46"/>
                      <a:pt x="207" y="44"/>
                      <a:pt x="208" y="44"/>
                    </a:cubicBezTo>
                    <a:cubicBezTo>
                      <a:pt x="208" y="44"/>
                      <a:pt x="208" y="45"/>
                      <a:pt x="208" y="46"/>
                    </a:cubicBezTo>
                    <a:cubicBezTo>
                      <a:pt x="210" y="42"/>
                      <a:pt x="211" y="39"/>
                      <a:pt x="209" y="35"/>
                    </a:cubicBezTo>
                    <a:cubicBezTo>
                      <a:pt x="208" y="34"/>
                      <a:pt x="206" y="36"/>
                      <a:pt x="205" y="36"/>
                    </a:cubicBezTo>
                    <a:cubicBezTo>
                      <a:pt x="204" y="37"/>
                      <a:pt x="204" y="36"/>
                      <a:pt x="203" y="36"/>
                    </a:cubicBezTo>
                    <a:cubicBezTo>
                      <a:pt x="202" y="35"/>
                      <a:pt x="204" y="34"/>
                      <a:pt x="204" y="34"/>
                    </a:cubicBezTo>
                    <a:cubicBezTo>
                      <a:pt x="208" y="30"/>
                      <a:pt x="205" y="26"/>
                      <a:pt x="201" y="25"/>
                    </a:cubicBezTo>
                    <a:cubicBezTo>
                      <a:pt x="198" y="24"/>
                      <a:pt x="198" y="25"/>
                      <a:pt x="196" y="26"/>
                    </a:cubicBezTo>
                    <a:cubicBezTo>
                      <a:pt x="196" y="27"/>
                      <a:pt x="196" y="27"/>
                      <a:pt x="196" y="28"/>
                    </a:cubicBezTo>
                    <a:cubicBezTo>
                      <a:pt x="196" y="29"/>
                      <a:pt x="194" y="28"/>
                      <a:pt x="193" y="28"/>
                    </a:cubicBezTo>
                    <a:cubicBezTo>
                      <a:pt x="192" y="28"/>
                      <a:pt x="190" y="36"/>
                      <a:pt x="190" y="37"/>
                    </a:cubicBezTo>
                    <a:cubicBezTo>
                      <a:pt x="191" y="42"/>
                      <a:pt x="192" y="45"/>
                      <a:pt x="188" y="47"/>
                    </a:cubicBezTo>
                    <a:cubicBezTo>
                      <a:pt x="188" y="48"/>
                      <a:pt x="185" y="49"/>
                      <a:pt x="185" y="48"/>
                    </a:cubicBezTo>
                    <a:cubicBezTo>
                      <a:pt x="185" y="46"/>
                      <a:pt x="184" y="44"/>
                      <a:pt x="184" y="42"/>
                    </a:cubicBezTo>
                    <a:cubicBezTo>
                      <a:pt x="184" y="41"/>
                      <a:pt x="186" y="30"/>
                      <a:pt x="186" y="30"/>
                    </a:cubicBezTo>
                    <a:cubicBezTo>
                      <a:pt x="185" y="30"/>
                      <a:pt x="183" y="32"/>
                      <a:pt x="183" y="31"/>
                    </a:cubicBezTo>
                    <a:cubicBezTo>
                      <a:pt x="183" y="30"/>
                      <a:pt x="186" y="26"/>
                      <a:pt x="187" y="25"/>
                    </a:cubicBezTo>
                    <a:cubicBezTo>
                      <a:pt x="188" y="23"/>
                      <a:pt x="191" y="23"/>
                      <a:pt x="193" y="22"/>
                    </a:cubicBezTo>
                    <a:cubicBezTo>
                      <a:pt x="196" y="22"/>
                      <a:pt x="199" y="23"/>
                      <a:pt x="202" y="23"/>
                    </a:cubicBezTo>
                    <a:cubicBezTo>
                      <a:pt x="205" y="23"/>
                      <a:pt x="201" y="20"/>
                      <a:pt x="199" y="20"/>
                    </a:cubicBezTo>
                    <a:cubicBezTo>
                      <a:pt x="197" y="20"/>
                      <a:pt x="199" y="17"/>
                      <a:pt x="196" y="17"/>
                    </a:cubicBezTo>
                    <a:cubicBezTo>
                      <a:pt x="194" y="18"/>
                      <a:pt x="192" y="19"/>
                      <a:pt x="189" y="19"/>
                    </a:cubicBezTo>
                    <a:cubicBezTo>
                      <a:pt x="187" y="19"/>
                      <a:pt x="185" y="17"/>
                      <a:pt x="183" y="16"/>
                    </a:cubicBezTo>
                    <a:cubicBezTo>
                      <a:pt x="183" y="16"/>
                      <a:pt x="180" y="16"/>
                      <a:pt x="181" y="15"/>
                    </a:cubicBezTo>
                    <a:cubicBezTo>
                      <a:pt x="182" y="15"/>
                      <a:pt x="184" y="14"/>
                      <a:pt x="184" y="13"/>
                    </a:cubicBezTo>
                    <a:cubicBezTo>
                      <a:pt x="184" y="13"/>
                      <a:pt x="176" y="16"/>
                      <a:pt x="175" y="16"/>
                    </a:cubicBezTo>
                    <a:cubicBezTo>
                      <a:pt x="174" y="17"/>
                      <a:pt x="173" y="18"/>
                      <a:pt x="172" y="18"/>
                    </a:cubicBezTo>
                    <a:cubicBezTo>
                      <a:pt x="170" y="18"/>
                      <a:pt x="170" y="16"/>
                      <a:pt x="168" y="16"/>
                    </a:cubicBezTo>
                    <a:cubicBezTo>
                      <a:pt x="167" y="16"/>
                      <a:pt x="162" y="18"/>
                      <a:pt x="165" y="15"/>
                    </a:cubicBezTo>
                    <a:cubicBezTo>
                      <a:pt x="168" y="13"/>
                      <a:pt x="171" y="11"/>
                      <a:pt x="174" y="9"/>
                    </a:cubicBezTo>
                    <a:cubicBezTo>
                      <a:pt x="172" y="9"/>
                      <a:pt x="170" y="7"/>
                      <a:pt x="168" y="9"/>
                    </a:cubicBezTo>
                    <a:cubicBezTo>
                      <a:pt x="165" y="10"/>
                      <a:pt x="164" y="8"/>
                      <a:pt x="161" y="7"/>
                    </a:cubicBezTo>
                    <a:cubicBezTo>
                      <a:pt x="160" y="7"/>
                      <a:pt x="159" y="6"/>
                      <a:pt x="158" y="5"/>
                    </a:cubicBezTo>
                    <a:cubicBezTo>
                      <a:pt x="156" y="5"/>
                      <a:pt x="155" y="6"/>
                      <a:pt x="153" y="6"/>
                    </a:cubicBezTo>
                    <a:cubicBezTo>
                      <a:pt x="152" y="5"/>
                      <a:pt x="150" y="5"/>
                      <a:pt x="150" y="3"/>
                    </a:cubicBezTo>
                    <a:cubicBezTo>
                      <a:pt x="150" y="3"/>
                      <a:pt x="148" y="0"/>
                      <a:pt x="148" y="1"/>
                    </a:cubicBezTo>
                    <a:cubicBezTo>
                      <a:pt x="147" y="1"/>
                      <a:pt x="148" y="4"/>
                      <a:pt x="147" y="4"/>
                    </a:cubicBezTo>
                    <a:cubicBezTo>
                      <a:pt x="146" y="4"/>
                      <a:pt x="145" y="4"/>
                      <a:pt x="145" y="4"/>
                    </a:cubicBezTo>
                    <a:cubicBezTo>
                      <a:pt x="142" y="4"/>
                      <a:pt x="139" y="4"/>
                      <a:pt x="136" y="4"/>
                    </a:cubicBezTo>
                    <a:cubicBezTo>
                      <a:pt x="125" y="4"/>
                      <a:pt x="115" y="4"/>
                      <a:pt x="105" y="4"/>
                    </a:cubicBezTo>
                    <a:cubicBezTo>
                      <a:pt x="80" y="4"/>
                      <a:pt x="55" y="4"/>
                      <a:pt x="30" y="4"/>
                    </a:cubicBezTo>
                    <a:cubicBezTo>
                      <a:pt x="24" y="4"/>
                      <a:pt x="17" y="4"/>
                      <a:pt x="11" y="4"/>
                    </a:cubicBezTo>
                    <a:cubicBezTo>
                      <a:pt x="12" y="5"/>
                      <a:pt x="14" y="13"/>
                      <a:pt x="11" y="14"/>
                    </a:cubicBezTo>
                    <a:cubicBezTo>
                      <a:pt x="9" y="14"/>
                      <a:pt x="8" y="14"/>
                      <a:pt x="10" y="12"/>
                    </a:cubicBezTo>
                    <a:cubicBezTo>
                      <a:pt x="12" y="9"/>
                      <a:pt x="9" y="9"/>
                      <a:pt x="7" y="9"/>
                    </a:cubicBezTo>
                    <a:cubicBezTo>
                      <a:pt x="5" y="9"/>
                      <a:pt x="2" y="7"/>
                      <a:pt x="1" y="7"/>
                    </a:cubicBezTo>
                    <a:cubicBezTo>
                      <a:pt x="0" y="8"/>
                      <a:pt x="2" y="12"/>
                      <a:pt x="2" y="12"/>
                    </a:cubicBezTo>
                    <a:cubicBezTo>
                      <a:pt x="3" y="15"/>
                      <a:pt x="4" y="16"/>
                      <a:pt x="4" y="18"/>
                    </a:cubicBezTo>
                    <a:cubicBezTo>
                      <a:pt x="4" y="19"/>
                      <a:pt x="7" y="21"/>
                      <a:pt x="8" y="21"/>
                    </a:cubicBezTo>
                    <a:cubicBezTo>
                      <a:pt x="7" y="21"/>
                      <a:pt x="6" y="21"/>
                      <a:pt x="5" y="22"/>
                    </a:cubicBezTo>
                    <a:cubicBezTo>
                      <a:pt x="4" y="23"/>
                      <a:pt x="5" y="24"/>
                      <a:pt x="5" y="25"/>
                    </a:cubicBezTo>
                    <a:cubicBezTo>
                      <a:pt x="5" y="28"/>
                      <a:pt x="5" y="30"/>
                      <a:pt x="4" y="32"/>
                    </a:cubicBezTo>
                    <a:cubicBezTo>
                      <a:pt x="4" y="35"/>
                      <a:pt x="3" y="37"/>
                      <a:pt x="2" y="40"/>
                    </a:cubicBezTo>
                    <a:cubicBezTo>
                      <a:pt x="1" y="43"/>
                      <a:pt x="3" y="46"/>
                      <a:pt x="4" y="49"/>
                    </a:cubicBezTo>
                    <a:cubicBezTo>
                      <a:pt x="4" y="52"/>
                      <a:pt x="3" y="54"/>
                      <a:pt x="3" y="56"/>
                    </a:cubicBezTo>
                    <a:cubicBezTo>
                      <a:pt x="3" y="57"/>
                      <a:pt x="4" y="58"/>
                      <a:pt x="4" y="59"/>
                    </a:cubicBezTo>
                    <a:cubicBezTo>
                      <a:pt x="5" y="60"/>
                      <a:pt x="5" y="62"/>
                      <a:pt x="5" y="63"/>
                    </a:cubicBezTo>
                    <a:cubicBezTo>
                      <a:pt x="6" y="66"/>
                      <a:pt x="9" y="67"/>
                      <a:pt x="10" y="70"/>
                    </a:cubicBezTo>
                    <a:cubicBezTo>
                      <a:pt x="11" y="72"/>
                      <a:pt x="11" y="71"/>
                      <a:pt x="12" y="70"/>
                    </a:cubicBezTo>
                    <a:cubicBezTo>
                      <a:pt x="12" y="70"/>
                      <a:pt x="13" y="73"/>
                      <a:pt x="13" y="73"/>
                    </a:cubicBezTo>
                    <a:cubicBezTo>
                      <a:pt x="13" y="73"/>
                      <a:pt x="12" y="72"/>
                      <a:pt x="12" y="73"/>
                    </a:cubicBezTo>
                    <a:cubicBezTo>
                      <a:pt x="12" y="74"/>
                      <a:pt x="12" y="75"/>
                      <a:pt x="13" y="76"/>
                    </a:cubicBezTo>
                    <a:cubicBezTo>
                      <a:pt x="14" y="76"/>
                      <a:pt x="14" y="76"/>
                      <a:pt x="15" y="77"/>
                    </a:cubicBezTo>
                    <a:cubicBezTo>
                      <a:pt x="16" y="78"/>
                      <a:pt x="14" y="79"/>
                      <a:pt x="15" y="80"/>
                    </a:cubicBezTo>
                    <a:cubicBezTo>
                      <a:pt x="17" y="83"/>
                      <a:pt x="21" y="85"/>
                      <a:pt x="21" y="88"/>
                    </a:cubicBezTo>
                    <a:cubicBezTo>
                      <a:pt x="22" y="90"/>
                      <a:pt x="23" y="90"/>
                      <a:pt x="25" y="91"/>
                    </a:cubicBezTo>
                    <a:cubicBezTo>
                      <a:pt x="27" y="92"/>
                      <a:pt x="29" y="93"/>
                      <a:pt x="31" y="93"/>
                    </a:cubicBezTo>
                    <a:cubicBezTo>
                      <a:pt x="33" y="93"/>
                      <a:pt x="35" y="95"/>
                      <a:pt x="36" y="96"/>
                    </a:cubicBezTo>
                    <a:cubicBezTo>
                      <a:pt x="36" y="97"/>
                      <a:pt x="40" y="101"/>
                      <a:pt x="39" y="102"/>
                    </a:cubicBezTo>
                    <a:cubicBezTo>
                      <a:pt x="43" y="101"/>
                      <a:pt x="48" y="100"/>
                      <a:pt x="52" y="101"/>
                    </a:cubicBezTo>
                    <a:cubicBezTo>
                      <a:pt x="58" y="103"/>
                      <a:pt x="63" y="106"/>
                      <a:pt x="68" y="10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3" name="Freeform 642">
                <a:extLst>
                  <a:ext uri="{FF2B5EF4-FFF2-40B4-BE49-F238E27FC236}">
                    <a16:creationId xmlns:a16="http://schemas.microsoft.com/office/drawing/2014/main" xmlns="" id="{23B0F28B-9126-3443-B4F8-4A5D58F201CA}"/>
                  </a:ext>
                </a:extLst>
              </p:cNvPr>
              <p:cNvSpPr>
                <a:spLocks noEditPoints="1"/>
              </p:cNvSpPr>
              <p:nvPr/>
            </p:nvSpPr>
            <p:spPr bwMode="auto">
              <a:xfrm>
                <a:off x="5133309" y="4907791"/>
                <a:ext cx="3984080" cy="2048308"/>
              </a:xfrm>
              <a:custGeom>
                <a:avLst/>
                <a:gdLst>
                  <a:gd name="T0" fmla="*/ 255 w 427"/>
                  <a:gd name="T1" fmla="*/ 181 h 219"/>
                  <a:gd name="T2" fmla="*/ 299 w 427"/>
                  <a:gd name="T3" fmla="*/ 195 h 219"/>
                  <a:gd name="T4" fmla="*/ 296 w 427"/>
                  <a:gd name="T5" fmla="*/ 215 h 219"/>
                  <a:gd name="T6" fmla="*/ 332 w 427"/>
                  <a:gd name="T7" fmla="*/ 200 h 219"/>
                  <a:gd name="T8" fmla="*/ 366 w 427"/>
                  <a:gd name="T9" fmla="*/ 196 h 219"/>
                  <a:gd name="T10" fmla="*/ 383 w 427"/>
                  <a:gd name="T11" fmla="*/ 200 h 219"/>
                  <a:gd name="T12" fmla="*/ 391 w 427"/>
                  <a:gd name="T13" fmla="*/ 201 h 219"/>
                  <a:gd name="T14" fmla="*/ 380 w 427"/>
                  <a:gd name="T15" fmla="*/ 188 h 219"/>
                  <a:gd name="T16" fmla="*/ 382 w 427"/>
                  <a:gd name="T17" fmla="*/ 176 h 219"/>
                  <a:gd name="T18" fmla="*/ 354 w 427"/>
                  <a:gd name="T19" fmla="*/ 180 h 219"/>
                  <a:gd name="T20" fmla="*/ 414 w 427"/>
                  <a:gd name="T21" fmla="*/ 160 h 219"/>
                  <a:gd name="T22" fmla="*/ 417 w 427"/>
                  <a:gd name="T23" fmla="*/ 144 h 219"/>
                  <a:gd name="T24" fmla="*/ 415 w 427"/>
                  <a:gd name="T25" fmla="*/ 139 h 219"/>
                  <a:gd name="T26" fmla="*/ 394 w 427"/>
                  <a:gd name="T27" fmla="*/ 126 h 219"/>
                  <a:gd name="T28" fmla="*/ 390 w 427"/>
                  <a:gd name="T29" fmla="*/ 110 h 219"/>
                  <a:gd name="T30" fmla="*/ 378 w 427"/>
                  <a:gd name="T31" fmla="*/ 104 h 219"/>
                  <a:gd name="T32" fmla="*/ 364 w 427"/>
                  <a:gd name="T33" fmla="*/ 112 h 219"/>
                  <a:gd name="T34" fmla="*/ 356 w 427"/>
                  <a:gd name="T35" fmla="*/ 107 h 219"/>
                  <a:gd name="T36" fmla="*/ 342 w 427"/>
                  <a:gd name="T37" fmla="*/ 85 h 219"/>
                  <a:gd name="T38" fmla="*/ 314 w 427"/>
                  <a:gd name="T39" fmla="*/ 91 h 219"/>
                  <a:gd name="T40" fmla="*/ 320 w 427"/>
                  <a:gd name="T41" fmla="*/ 116 h 219"/>
                  <a:gd name="T42" fmla="*/ 306 w 427"/>
                  <a:gd name="T43" fmla="*/ 159 h 219"/>
                  <a:gd name="T44" fmla="*/ 292 w 427"/>
                  <a:gd name="T45" fmla="*/ 135 h 219"/>
                  <a:gd name="T46" fmla="*/ 250 w 427"/>
                  <a:gd name="T47" fmla="*/ 119 h 219"/>
                  <a:gd name="T48" fmla="*/ 237 w 427"/>
                  <a:gd name="T49" fmla="*/ 86 h 219"/>
                  <a:gd name="T50" fmla="*/ 246 w 427"/>
                  <a:gd name="T51" fmla="*/ 77 h 219"/>
                  <a:gd name="T52" fmla="*/ 246 w 427"/>
                  <a:gd name="T53" fmla="*/ 70 h 219"/>
                  <a:gd name="T54" fmla="*/ 263 w 427"/>
                  <a:gd name="T55" fmla="*/ 58 h 219"/>
                  <a:gd name="T56" fmla="*/ 276 w 427"/>
                  <a:gd name="T57" fmla="*/ 48 h 219"/>
                  <a:gd name="T58" fmla="*/ 293 w 427"/>
                  <a:gd name="T59" fmla="*/ 36 h 219"/>
                  <a:gd name="T60" fmla="*/ 276 w 427"/>
                  <a:gd name="T61" fmla="*/ 23 h 219"/>
                  <a:gd name="T62" fmla="*/ 262 w 427"/>
                  <a:gd name="T63" fmla="*/ 35 h 219"/>
                  <a:gd name="T64" fmla="*/ 252 w 427"/>
                  <a:gd name="T65" fmla="*/ 23 h 219"/>
                  <a:gd name="T66" fmla="*/ 241 w 427"/>
                  <a:gd name="T67" fmla="*/ 10 h 219"/>
                  <a:gd name="T68" fmla="*/ 223 w 427"/>
                  <a:gd name="T69" fmla="*/ 6 h 219"/>
                  <a:gd name="T70" fmla="*/ 232 w 427"/>
                  <a:gd name="T71" fmla="*/ 27 h 219"/>
                  <a:gd name="T72" fmla="*/ 226 w 427"/>
                  <a:gd name="T73" fmla="*/ 40 h 219"/>
                  <a:gd name="T74" fmla="*/ 218 w 427"/>
                  <a:gd name="T75" fmla="*/ 37 h 219"/>
                  <a:gd name="T76" fmla="*/ 164 w 427"/>
                  <a:gd name="T77" fmla="*/ 29 h 219"/>
                  <a:gd name="T78" fmla="*/ 166 w 427"/>
                  <a:gd name="T79" fmla="*/ 41 h 219"/>
                  <a:gd name="T80" fmla="*/ 160 w 427"/>
                  <a:gd name="T81" fmla="*/ 40 h 219"/>
                  <a:gd name="T82" fmla="*/ 133 w 427"/>
                  <a:gd name="T83" fmla="*/ 30 h 219"/>
                  <a:gd name="T84" fmla="*/ 83 w 427"/>
                  <a:gd name="T85" fmla="*/ 23 h 219"/>
                  <a:gd name="T86" fmla="*/ 71 w 427"/>
                  <a:gd name="T87" fmla="*/ 18 h 219"/>
                  <a:gd name="T88" fmla="*/ 50 w 427"/>
                  <a:gd name="T89" fmla="*/ 24 h 219"/>
                  <a:gd name="T90" fmla="*/ 49 w 427"/>
                  <a:gd name="T91" fmla="*/ 22 h 219"/>
                  <a:gd name="T92" fmla="*/ 29 w 427"/>
                  <a:gd name="T93" fmla="*/ 23 h 219"/>
                  <a:gd name="T94" fmla="*/ 21 w 427"/>
                  <a:gd name="T95" fmla="*/ 28 h 219"/>
                  <a:gd name="T96" fmla="*/ 3 w 427"/>
                  <a:gd name="T97" fmla="*/ 97 h 219"/>
                  <a:gd name="T98" fmla="*/ 40 w 427"/>
                  <a:gd name="T99" fmla="*/ 116 h 219"/>
                  <a:gd name="T100" fmla="*/ 53 w 427"/>
                  <a:gd name="T101" fmla="*/ 141 h 219"/>
                  <a:gd name="T102" fmla="*/ 62 w 427"/>
                  <a:gd name="T103" fmla="*/ 150 h 219"/>
                  <a:gd name="T104" fmla="*/ 67 w 427"/>
                  <a:gd name="T105" fmla="*/ 160 h 219"/>
                  <a:gd name="T106" fmla="*/ 80 w 427"/>
                  <a:gd name="T107" fmla="*/ 166 h 219"/>
                  <a:gd name="T108" fmla="*/ 133 w 427"/>
                  <a:gd name="T109" fmla="*/ 176 h 219"/>
                  <a:gd name="T110" fmla="*/ 97 w 427"/>
                  <a:gd name="T111" fmla="*/ 57 h 219"/>
                  <a:gd name="T112" fmla="*/ 87 w 427"/>
                  <a:gd name="T113" fmla="*/ 51 h 219"/>
                  <a:gd name="T114" fmla="*/ 113 w 427"/>
                  <a:gd name="T115" fmla="*/ 49 h 219"/>
                  <a:gd name="T116" fmla="*/ 142 w 427"/>
                  <a:gd name="T117" fmla="*/ 85 h 219"/>
                  <a:gd name="T118" fmla="*/ 131 w 427"/>
                  <a:gd name="T119" fmla="*/ 85 h 219"/>
                  <a:gd name="T120" fmla="*/ 160 w 427"/>
                  <a:gd name="T121" fmla="*/ 78 h 219"/>
                  <a:gd name="T122" fmla="*/ 210 w 427"/>
                  <a:gd name="T123" fmla="*/ 150 h 219"/>
                  <a:gd name="T124" fmla="*/ 222 w 427"/>
                  <a:gd name="T125" fmla="*/ 16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7" h="219">
                    <a:moveTo>
                      <a:pt x="229" y="174"/>
                    </a:moveTo>
                    <a:cubicBezTo>
                      <a:pt x="229" y="174"/>
                      <a:pt x="229" y="173"/>
                      <a:pt x="229" y="173"/>
                    </a:cubicBezTo>
                    <a:cubicBezTo>
                      <a:pt x="229" y="173"/>
                      <a:pt x="232" y="177"/>
                      <a:pt x="232" y="177"/>
                    </a:cubicBezTo>
                    <a:cubicBezTo>
                      <a:pt x="234" y="177"/>
                      <a:pt x="235" y="178"/>
                      <a:pt x="236" y="178"/>
                    </a:cubicBezTo>
                    <a:cubicBezTo>
                      <a:pt x="238" y="178"/>
                      <a:pt x="238" y="177"/>
                      <a:pt x="239" y="178"/>
                    </a:cubicBezTo>
                    <a:cubicBezTo>
                      <a:pt x="242" y="179"/>
                      <a:pt x="244" y="180"/>
                      <a:pt x="246" y="181"/>
                    </a:cubicBezTo>
                    <a:cubicBezTo>
                      <a:pt x="247" y="182"/>
                      <a:pt x="248" y="181"/>
                      <a:pt x="249" y="181"/>
                    </a:cubicBezTo>
                    <a:cubicBezTo>
                      <a:pt x="250" y="180"/>
                      <a:pt x="251" y="180"/>
                      <a:pt x="252" y="180"/>
                    </a:cubicBezTo>
                    <a:cubicBezTo>
                      <a:pt x="253" y="180"/>
                      <a:pt x="254" y="181"/>
                      <a:pt x="255" y="181"/>
                    </a:cubicBezTo>
                    <a:cubicBezTo>
                      <a:pt x="257" y="181"/>
                      <a:pt x="258" y="180"/>
                      <a:pt x="259" y="179"/>
                    </a:cubicBezTo>
                    <a:cubicBezTo>
                      <a:pt x="260" y="178"/>
                      <a:pt x="263" y="175"/>
                      <a:pt x="264" y="175"/>
                    </a:cubicBezTo>
                    <a:cubicBezTo>
                      <a:pt x="264" y="175"/>
                      <a:pt x="265" y="176"/>
                      <a:pt x="265" y="176"/>
                    </a:cubicBezTo>
                    <a:cubicBezTo>
                      <a:pt x="267" y="176"/>
                      <a:pt x="268" y="176"/>
                      <a:pt x="269" y="176"/>
                    </a:cubicBezTo>
                    <a:cubicBezTo>
                      <a:pt x="273" y="176"/>
                      <a:pt x="272" y="179"/>
                      <a:pt x="274" y="181"/>
                    </a:cubicBezTo>
                    <a:cubicBezTo>
                      <a:pt x="275" y="182"/>
                      <a:pt x="279" y="181"/>
                      <a:pt x="279" y="183"/>
                    </a:cubicBezTo>
                    <a:cubicBezTo>
                      <a:pt x="279" y="185"/>
                      <a:pt x="280" y="187"/>
                      <a:pt x="281" y="189"/>
                    </a:cubicBezTo>
                    <a:cubicBezTo>
                      <a:pt x="281" y="194"/>
                      <a:pt x="290" y="193"/>
                      <a:pt x="293" y="194"/>
                    </a:cubicBezTo>
                    <a:cubicBezTo>
                      <a:pt x="295" y="194"/>
                      <a:pt x="298" y="194"/>
                      <a:pt x="299" y="195"/>
                    </a:cubicBezTo>
                    <a:cubicBezTo>
                      <a:pt x="300" y="196"/>
                      <a:pt x="305" y="201"/>
                      <a:pt x="304" y="201"/>
                    </a:cubicBezTo>
                    <a:cubicBezTo>
                      <a:pt x="302" y="203"/>
                      <a:pt x="302" y="203"/>
                      <a:pt x="300" y="202"/>
                    </a:cubicBezTo>
                    <a:cubicBezTo>
                      <a:pt x="299" y="201"/>
                      <a:pt x="295" y="199"/>
                      <a:pt x="295" y="199"/>
                    </a:cubicBezTo>
                    <a:cubicBezTo>
                      <a:pt x="295" y="200"/>
                      <a:pt x="298" y="201"/>
                      <a:pt x="297" y="203"/>
                    </a:cubicBezTo>
                    <a:cubicBezTo>
                      <a:pt x="296" y="204"/>
                      <a:pt x="295" y="206"/>
                      <a:pt x="295" y="207"/>
                    </a:cubicBezTo>
                    <a:cubicBezTo>
                      <a:pt x="295" y="209"/>
                      <a:pt x="295" y="210"/>
                      <a:pt x="294" y="211"/>
                    </a:cubicBezTo>
                    <a:cubicBezTo>
                      <a:pt x="294" y="212"/>
                      <a:pt x="291" y="213"/>
                      <a:pt x="291" y="213"/>
                    </a:cubicBezTo>
                    <a:cubicBezTo>
                      <a:pt x="290" y="214"/>
                      <a:pt x="287" y="219"/>
                      <a:pt x="291" y="219"/>
                    </a:cubicBezTo>
                    <a:cubicBezTo>
                      <a:pt x="292" y="219"/>
                      <a:pt x="294" y="217"/>
                      <a:pt x="296" y="215"/>
                    </a:cubicBezTo>
                    <a:cubicBezTo>
                      <a:pt x="298" y="214"/>
                      <a:pt x="299" y="216"/>
                      <a:pt x="301" y="215"/>
                    </a:cubicBezTo>
                    <a:cubicBezTo>
                      <a:pt x="304" y="215"/>
                      <a:pt x="305" y="213"/>
                      <a:pt x="308" y="213"/>
                    </a:cubicBezTo>
                    <a:cubicBezTo>
                      <a:pt x="308" y="211"/>
                      <a:pt x="308" y="212"/>
                      <a:pt x="306" y="211"/>
                    </a:cubicBezTo>
                    <a:cubicBezTo>
                      <a:pt x="305" y="211"/>
                      <a:pt x="305" y="210"/>
                      <a:pt x="306" y="210"/>
                    </a:cubicBezTo>
                    <a:cubicBezTo>
                      <a:pt x="307" y="208"/>
                      <a:pt x="308" y="207"/>
                      <a:pt x="311" y="207"/>
                    </a:cubicBezTo>
                    <a:cubicBezTo>
                      <a:pt x="312" y="207"/>
                      <a:pt x="315" y="205"/>
                      <a:pt x="317" y="206"/>
                    </a:cubicBezTo>
                    <a:cubicBezTo>
                      <a:pt x="319" y="207"/>
                      <a:pt x="320" y="203"/>
                      <a:pt x="322" y="206"/>
                    </a:cubicBezTo>
                    <a:cubicBezTo>
                      <a:pt x="324" y="204"/>
                      <a:pt x="325" y="203"/>
                      <a:pt x="327" y="201"/>
                    </a:cubicBezTo>
                    <a:cubicBezTo>
                      <a:pt x="329" y="200"/>
                      <a:pt x="330" y="200"/>
                      <a:pt x="332" y="200"/>
                    </a:cubicBezTo>
                    <a:cubicBezTo>
                      <a:pt x="335" y="200"/>
                      <a:pt x="339" y="200"/>
                      <a:pt x="342" y="200"/>
                    </a:cubicBezTo>
                    <a:cubicBezTo>
                      <a:pt x="345" y="200"/>
                      <a:pt x="346" y="201"/>
                      <a:pt x="347" y="199"/>
                    </a:cubicBezTo>
                    <a:cubicBezTo>
                      <a:pt x="348" y="198"/>
                      <a:pt x="349" y="199"/>
                      <a:pt x="350" y="198"/>
                    </a:cubicBezTo>
                    <a:cubicBezTo>
                      <a:pt x="351" y="196"/>
                      <a:pt x="352" y="195"/>
                      <a:pt x="352" y="193"/>
                    </a:cubicBezTo>
                    <a:cubicBezTo>
                      <a:pt x="353" y="191"/>
                      <a:pt x="353" y="190"/>
                      <a:pt x="354" y="188"/>
                    </a:cubicBezTo>
                    <a:cubicBezTo>
                      <a:pt x="355" y="187"/>
                      <a:pt x="356" y="186"/>
                      <a:pt x="357" y="185"/>
                    </a:cubicBezTo>
                    <a:cubicBezTo>
                      <a:pt x="358" y="184"/>
                      <a:pt x="359" y="187"/>
                      <a:pt x="361" y="186"/>
                    </a:cubicBezTo>
                    <a:cubicBezTo>
                      <a:pt x="363" y="184"/>
                      <a:pt x="365" y="187"/>
                      <a:pt x="365" y="189"/>
                    </a:cubicBezTo>
                    <a:cubicBezTo>
                      <a:pt x="365" y="190"/>
                      <a:pt x="364" y="196"/>
                      <a:pt x="366" y="196"/>
                    </a:cubicBezTo>
                    <a:cubicBezTo>
                      <a:pt x="367" y="197"/>
                      <a:pt x="368" y="199"/>
                      <a:pt x="369" y="201"/>
                    </a:cubicBezTo>
                    <a:cubicBezTo>
                      <a:pt x="370" y="199"/>
                      <a:pt x="381" y="196"/>
                      <a:pt x="381" y="196"/>
                    </a:cubicBezTo>
                    <a:cubicBezTo>
                      <a:pt x="381" y="195"/>
                      <a:pt x="380" y="195"/>
                      <a:pt x="380" y="194"/>
                    </a:cubicBezTo>
                    <a:cubicBezTo>
                      <a:pt x="380" y="194"/>
                      <a:pt x="382" y="196"/>
                      <a:pt x="382" y="196"/>
                    </a:cubicBezTo>
                    <a:cubicBezTo>
                      <a:pt x="382" y="197"/>
                      <a:pt x="380" y="197"/>
                      <a:pt x="380" y="197"/>
                    </a:cubicBezTo>
                    <a:cubicBezTo>
                      <a:pt x="380" y="197"/>
                      <a:pt x="386" y="198"/>
                      <a:pt x="386" y="198"/>
                    </a:cubicBezTo>
                    <a:cubicBezTo>
                      <a:pt x="386" y="198"/>
                      <a:pt x="386" y="198"/>
                      <a:pt x="386" y="198"/>
                    </a:cubicBezTo>
                    <a:cubicBezTo>
                      <a:pt x="386" y="198"/>
                      <a:pt x="386" y="199"/>
                      <a:pt x="386" y="199"/>
                    </a:cubicBezTo>
                    <a:cubicBezTo>
                      <a:pt x="385" y="199"/>
                      <a:pt x="384" y="199"/>
                      <a:pt x="383" y="200"/>
                    </a:cubicBezTo>
                    <a:cubicBezTo>
                      <a:pt x="383" y="201"/>
                      <a:pt x="382" y="198"/>
                      <a:pt x="382" y="198"/>
                    </a:cubicBezTo>
                    <a:cubicBezTo>
                      <a:pt x="381" y="198"/>
                      <a:pt x="381" y="199"/>
                      <a:pt x="381" y="199"/>
                    </a:cubicBezTo>
                    <a:cubicBezTo>
                      <a:pt x="381" y="199"/>
                      <a:pt x="381" y="198"/>
                      <a:pt x="380" y="199"/>
                    </a:cubicBezTo>
                    <a:cubicBezTo>
                      <a:pt x="379" y="200"/>
                      <a:pt x="378" y="200"/>
                      <a:pt x="377" y="201"/>
                    </a:cubicBezTo>
                    <a:cubicBezTo>
                      <a:pt x="375" y="202"/>
                      <a:pt x="371" y="205"/>
                      <a:pt x="373" y="208"/>
                    </a:cubicBezTo>
                    <a:cubicBezTo>
                      <a:pt x="376" y="210"/>
                      <a:pt x="378" y="208"/>
                      <a:pt x="379" y="207"/>
                    </a:cubicBezTo>
                    <a:cubicBezTo>
                      <a:pt x="380" y="206"/>
                      <a:pt x="384" y="203"/>
                      <a:pt x="384" y="202"/>
                    </a:cubicBezTo>
                    <a:cubicBezTo>
                      <a:pt x="384" y="203"/>
                      <a:pt x="386" y="204"/>
                      <a:pt x="387" y="203"/>
                    </a:cubicBezTo>
                    <a:cubicBezTo>
                      <a:pt x="387" y="202"/>
                      <a:pt x="390" y="201"/>
                      <a:pt x="391" y="201"/>
                    </a:cubicBezTo>
                    <a:cubicBezTo>
                      <a:pt x="393" y="200"/>
                      <a:pt x="395" y="199"/>
                      <a:pt x="397" y="199"/>
                    </a:cubicBezTo>
                    <a:cubicBezTo>
                      <a:pt x="398" y="199"/>
                      <a:pt x="398" y="199"/>
                      <a:pt x="398" y="198"/>
                    </a:cubicBezTo>
                    <a:cubicBezTo>
                      <a:pt x="397" y="197"/>
                      <a:pt x="398" y="197"/>
                      <a:pt x="398" y="197"/>
                    </a:cubicBezTo>
                    <a:cubicBezTo>
                      <a:pt x="398" y="196"/>
                      <a:pt x="396" y="197"/>
                      <a:pt x="395" y="196"/>
                    </a:cubicBezTo>
                    <a:cubicBezTo>
                      <a:pt x="394" y="196"/>
                      <a:pt x="395" y="194"/>
                      <a:pt x="393" y="196"/>
                    </a:cubicBezTo>
                    <a:cubicBezTo>
                      <a:pt x="391" y="197"/>
                      <a:pt x="387" y="196"/>
                      <a:pt x="385" y="195"/>
                    </a:cubicBezTo>
                    <a:cubicBezTo>
                      <a:pt x="384" y="195"/>
                      <a:pt x="385" y="193"/>
                      <a:pt x="384" y="193"/>
                    </a:cubicBezTo>
                    <a:cubicBezTo>
                      <a:pt x="384" y="193"/>
                      <a:pt x="382" y="193"/>
                      <a:pt x="381" y="192"/>
                    </a:cubicBezTo>
                    <a:cubicBezTo>
                      <a:pt x="380" y="192"/>
                      <a:pt x="380" y="189"/>
                      <a:pt x="380" y="188"/>
                    </a:cubicBezTo>
                    <a:cubicBezTo>
                      <a:pt x="380" y="187"/>
                      <a:pt x="378" y="188"/>
                      <a:pt x="377" y="187"/>
                    </a:cubicBezTo>
                    <a:cubicBezTo>
                      <a:pt x="377" y="187"/>
                      <a:pt x="379" y="185"/>
                      <a:pt x="379" y="185"/>
                    </a:cubicBezTo>
                    <a:cubicBezTo>
                      <a:pt x="380" y="184"/>
                      <a:pt x="380" y="181"/>
                      <a:pt x="378" y="181"/>
                    </a:cubicBezTo>
                    <a:cubicBezTo>
                      <a:pt x="378" y="181"/>
                      <a:pt x="376" y="185"/>
                      <a:pt x="375" y="183"/>
                    </a:cubicBezTo>
                    <a:cubicBezTo>
                      <a:pt x="375" y="181"/>
                      <a:pt x="374" y="182"/>
                      <a:pt x="373" y="181"/>
                    </a:cubicBezTo>
                    <a:cubicBezTo>
                      <a:pt x="373" y="180"/>
                      <a:pt x="376" y="181"/>
                      <a:pt x="376" y="181"/>
                    </a:cubicBezTo>
                    <a:cubicBezTo>
                      <a:pt x="378" y="181"/>
                      <a:pt x="379" y="180"/>
                      <a:pt x="380" y="180"/>
                    </a:cubicBezTo>
                    <a:cubicBezTo>
                      <a:pt x="381" y="179"/>
                      <a:pt x="382" y="179"/>
                      <a:pt x="383" y="179"/>
                    </a:cubicBezTo>
                    <a:cubicBezTo>
                      <a:pt x="384" y="178"/>
                      <a:pt x="382" y="176"/>
                      <a:pt x="382" y="176"/>
                    </a:cubicBezTo>
                    <a:cubicBezTo>
                      <a:pt x="382" y="176"/>
                      <a:pt x="383" y="176"/>
                      <a:pt x="383" y="176"/>
                    </a:cubicBezTo>
                    <a:cubicBezTo>
                      <a:pt x="383" y="176"/>
                      <a:pt x="379" y="174"/>
                      <a:pt x="379" y="174"/>
                    </a:cubicBezTo>
                    <a:cubicBezTo>
                      <a:pt x="377" y="173"/>
                      <a:pt x="375" y="173"/>
                      <a:pt x="373" y="174"/>
                    </a:cubicBezTo>
                    <a:cubicBezTo>
                      <a:pt x="369" y="175"/>
                      <a:pt x="366" y="176"/>
                      <a:pt x="363" y="178"/>
                    </a:cubicBezTo>
                    <a:cubicBezTo>
                      <a:pt x="360" y="179"/>
                      <a:pt x="358" y="181"/>
                      <a:pt x="355" y="183"/>
                    </a:cubicBezTo>
                    <a:cubicBezTo>
                      <a:pt x="354" y="184"/>
                      <a:pt x="353" y="185"/>
                      <a:pt x="352" y="187"/>
                    </a:cubicBezTo>
                    <a:cubicBezTo>
                      <a:pt x="352" y="187"/>
                      <a:pt x="348" y="189"/>
                      <a:pt x="348" y="189"/>
                    </a:cubicBezTo>
                    <a:cubicBezTo>
                      <a:pt x="348" y="188"/>
                      <a:pt x="353" y="184"/>
                      <a:pt x="354" y="183"/>
                    </a:cubicBezTo>
                    <a:cubicBezTo>
                      <a:pt x="354" y="182"/>
                      <a:pt x="355" y="181"/>
                      <a:pt x="354" y="180"/>
                    </a:cubicBezTo>
                    <a:cubicBezTo>
                      <a:pt x="353" y="180"/>
                      <a:pt x="351" y="179"/>
                      <a:pt x="350" y="179"/>
                    </a:cubicBezTo>
                    <a:cubicBezTo>
                      <a:pt x="351" y="179"/>
                      <a:pt x="353" y="180"/>
                      <a:pt x="354" y="180"/>
                    </a:cubicBezTo>
                    <a:cubicBezTo>
                      <a:pt x="356" y="181"/>
                      <a:pt x="358" y="178"/>
                      <a:pt x="359" y="177"/>
                    </a:cubicBezTo>
                    <a:cubicBezTo>
                      <a:pt x="360" y="176"/>
                      <a:pt x="361" y="174"/>
                      <a:pt x="363" y="173"/>
                    </a:cubicBezTo>
                    <a:cubicBezTo>
                      <a:pt x="365" y="173"/>
                      <a:pt x="367" y="174"/>
                      <a:pt x="368" y="172"/>
                    </a:cubicBezTo>
                    <a:cubicBezTo>
                      <a:pt x="369" y="168"/>
                      <a:pt x="371" y="167"/>
                      <a:pt x="375" y="167"/>
                    </a:cubicBezTo>
                    <a:cubicBezTo>
                      <a:pt x="379" y="167"/>
                      <a:pt x="383" y="167"/>
                      <a:pt x="387" y="167"/>
                    </a:cubicBezTo>
                    <a:cubicBezTo>
                      <a:pt x="394" y="167"/>
                      <a:pt x="404" y="169"/>
                      <a:pt x="409" y="163"/>
                    </a:cubicBezTo>
                    <a:cubicBezTo>
                      <a:pt x="411" y="161"/>
                      <a:pt x="412" y="160"/>
                      <a:pt x="414" y="160"/>
                    </a:cubicBezTo>
                    <a:cubicBezTo>
                      <a:pt x="416" y="160"/>
                      <a:pt x="418" y="160"/>
                      <a:pt x="421" y="158"/>
                    </a:cubicBezTo>
                    <a:cubicBezTo>
                      <a:pt x="422" y="158"/>
                      <a:pt x="425" y="156"/>
                      <a:pt x="425" y="155"/>
                    </a:cubicBezTo>
                    <a:cubicBezTo>
                      <a:pt x="427" y="152"/>
                      <a:pt x="422" y="153"/>
                      <a:pt x="422" y="152"/>
                    </a:cubicBezTo>
                    <a:cubicBezTo>
                      <a:pt x="422" y="151"/>
                      <a:pt x="424" y="151"/>
                      <a:pt x="424" y="151"/>
                    </a:cubicBezTo>
                    <a:cubicBezTo>
                      <a:pt x="425" y="150"/>
                      <a:pt x="424" y="149"/>
                      <a:pt x="424" y="148"/>
                    </a:cubicBezTo>
                    <a:cubicBezTo>
                      <a:pt x="424" y="148"/>
                      <a:pt x="425" y="147"/>
                      <a:pt x="425" y="147"/>
                    </a:cubicBezTo>
                    <a:cubicBezTo>
                      <a:pt x="425" y="146"/>
                      <a:pt x="423" y="145"/>
                      <a:pt x="423" y="145"/>
                    </a:cubicBezTo>
                    <a:cubicBezTo>
                      <a:pt x="422" y="144"/>
                      <a:pt x="421" y="144"/>
                      <a:pt x="421" y="143"/>
                    </a:cubicBezTo>
                    <a:cubicBezTo>
                      <a:pt x="420" y="143"/>
                      <a:pt x="418" y="146"/>
                      <a:pt x="417" y="144"/>
                    </a:cubicBezTo>
                    <a:cubicBezTo>
                      <a:pt x="417" y="144"/>
                      <a:pt x="419" y="143"/>
                      <a:pt x="418" y="143"/>
                    </a:cubicBezTo>
                    <a:cubicBezTo>
                      <a:pt x="418" y="142"/>
                      <a:pt x="417" y="141"/>
                      <a:pt x="416" y="141"/>
                    </a:cubicBezTo>
                    <a:cubicBezTo>
                      <a:pt x="415" y="140"/>
                      <a:pt x="411" y="141"/>
                      <a:pt x="410" y="142"/>
                    </a:cubicBezTo>
                    <a:cubicBezTo>
                      <a:pt x="409" y="144"/>
                      <a:pt x="406" y="145"/>
                      <a:pt x="404" y="146"/>
                    </a:cubicBezTo>
                    <a:cubicBezTo>
                      <a:pt x="403" y="146"/>
                      <a:pt x="400" y="144"/>
                      <a:pt x="400" y="143"/>
                    </a:cubicBezTo>
                    <a:cubicBezTo>
                      <a:pt x="400" y="142"/>
                      <a:pt x="403" y="145"/>
                      <a:pt x="403" y="145"/>
                    </a:cubicBezTo>
                    <a:cubicBezTo>
                      <a:pt x="404" y="145"/>
                      <a:pt x="408" y="142"/>
                      <a:pt x="408" y="142"/>
                    </a:cubicBezTo>
                    <a:cubicBezTo>
                      <a:pt x="408" y="142"/>
                      <a:pt x="406" y="141"/>
                      <a:pt x="406" y="141"/>
                    </a:cubicBezTo>
                    <a:cubicBezTo>
                      <a:pt x="409" y="140"/>
                      <a:pt x="412" y="140"/>
                      <a:pt x="415" y="139"/>
                    </a:cubicBezTo>
                    <a:cubicBezTo>
                      <a:pt x="415" y="139"/>
                      <a:pt x="417" y="138"/>
                      <a:pt x="416" y="137"/>
                    </a:cubicBezTo>
                    <a:cubicBezTo>
                      <a:pt x="416" y="137"/>
                      <a:pt x="414" y="135"/>
                      <a:pt x="414" y="135"/>
                    </a:cubicBezTo>
                    <a:cubicBezTo>
                      <a:pt x="412" y="136"/>
                      <a:pt x="410" y="136"/>
                      <a:pt x="409" y="134"/>
                    </a:cubicBezTo>
                    <a:cubicBezTo>
                      <a:pt x="408" y="134"/>
                      <a:pt x="404" y="137"/>
                      <a:pt x="404" y="136"/>
                    </a:cubicBezTo>
                    <a:cubicBezTo>
                      <a:pt x="404" y="136"/>
                      <a:pt x="407" y="133"/>
                      <a:pt x="404" y="134"/>
                    </a:cubicBezTo>
                    <a:cubicBezTo>
                      <a:pt x="404" y="134"/>
                      <a:pt x="400" y="135"/>
                      <a:pt x="400" y="135"/>
                    </a:cubicBezTo>
                    <a:cubicBezTo>
                      <a:pt x="401" y="133"/>
                      <a:pt x="404" y="133"/>
                      <a:pt x="402" y="130"/>
                    </a:cubicBezTo>
                    <a:cubicBezTo>
                      <a:pt x="402" y="130"/>
                      <a:pt x="398" y="128"/>
                      <a:pt x="398" y="128"/>
                    </a:cubicBezTo>
                    <a:cubicBezTo>
                      <a:pt x="396" y="128"/>
                      <a:pt x="396" y="126"/>
                      <a:pt x="394" y="126"/>
                    </a:cubicBezTo>
                    <a:cubicBezTo>
                      <a:pt x="395" y="126"/>
                      <a:pt x="392" y="122"/>
                      <a:pt x="392" y="122"/>
                    </a:cubicBezTo>
                    <a:cubicBezTo>
                      <a:pt x="392" y="122"/>
                      <a:pt x="393" y="123"/>
                      <a:pt x="394" y="123"/>
                    </a:cubicBezTo>
                    <a:cubicBezTo>
                      <a:pt x="395" y="124"/>
                      <a:pt x="395" y="122"/>
                      <a:pt x="396" y="122"/>
                    </a:cubicBezTo>
                    <a:cubicBezTo>
                      <a:pt x="400" y="121"/>
                      <a:pt x="393" y="118"/>
                      <a:pt x="392" y="117"/>
                    </a:cubicBezTo>
                    <a:cubicBezTo>
                      <a:pt x="392" y="118"/>
                      <a:pt x="394" y="116"/>
                      <a:pt x="394" y="116"/>
                    </a:cubicBezTo>
                    <a:cubicBezTo>
                      <a:pt x="395" y="115"/>
                      <a:pt x="393" y="115"/>
                      <a:pt x="392" y="114"/>
                    </a:cubicBezTo>
                    <a:cubicBezTo>
                      <a:pt x="392" y="114"/>
                      <a:pt x="391" y="113"/>
                      <a:pt x="390" y="113"/>
                    </a:cubicBezTo>
                    <a:cubicBezTo>
                      <a:pt x="390" y="113"/>
                      <a:pt x="388" y="113"/>
                      <a:pt x="388" y="113"/>
                    </a:cubicBezTo>
                    <a:cubicBezTo>
                      <a:pt x="389" y="112"/>
                      <a:pt x="391" y="113"/>
                      <a:pt x="390" y="110"/>
                    </a:cubicBezTo>
                    <a:cubicBezTo>
                      <a:pt x="389" y="110"/>
                      <a:pt x="386" y="111"/>
                      <a:pt x="386" y="111"/>
                    </a:cubicBezTo>
                    <a:cubicBezTo>
                      <a:pt x="386" y="110"/>
                      <a:pt x="389" y="110"/>
                      <a:pt x="388" y="108"/>
                    </a:cubicBezTo>
                    <a:cubicBezTo>
                      <a:pt x="388" y="107"/>
                      <a:pt x="388" y="106"/>
                      <a:pt x="387" y="105"/>
                    </a:cubicBezTo>
                    <a:cubicBezTo>
                      <a:pt x="387" y="105"/>
                      <a:pt x="386" y="106"/>
                      <a:pt x="386" y="105"/>
                    </a:cubicBezTo>
                    <a:cubicBezTo>
                      <a:pt x="386" y="106"/>
                      <a:pt x="384" y="102"/>
                      <a:pt x="384" y="102"/>
                    </a:cubicBezTo>
                    <a:cubicBezTo>
                      <a:pt x="383" y="100"/>
                      <a:pt x="382" y="99"/>
                      <a:pt x="382" y="98"/>
                    </a:cubicBezTo>
                    <a:cubicBezTo>
                      <a:pt x="381" y="96"/>
                      <a:pt x="381" y="94"/>
                      <a:pt x="379" y="97"/>
                    </a:cubicBezTo>
                    <a:cubicBezTo>
                      <a:pt x="379" y="97"/>
                      <a:pt x="378" y="101"/>
                      <a:pt x="379" y="100"/>
                    </a:cubicBezTo>
                    <a:cubicBezTo>
                      <a:pt x="375" y="101"/>
                      <a:pt x="377" y="101"/>
                      <a:pt x="378" y="104"/>
                    </a:cubicBezTo>
                    <a:cubicBezTo>
                      <a:pt x="378" y="103"/>
                      <a:pt x="377" y="103"/>
                      <a:pt x="377" y="104"/>
                    </a:cubicBezTo>
                    <a:cubicBezTo>
                      <a:pt x="376" y="104"/>
                      <a:pt x="376" y="104"/>
                      <a:pt x="375" y="105"/>
                    </a:cubicBezTo>
                    <a:cubicBezTo>
                      <a:pt x="375" y="105"/>
                      <a:pt x="377" y="106"/>
                      <a:pt x="377" y="106"/>
                    </a:cubicBezTo>
                    <a:cubicBezTo>
                      <a:pt x="376" y="107"/>
                      <a:pt x="374" y="106"/>
                      <a:pt x="374" y="107"/>
                    </a:cubicBezTo>
                    <a:cubicBezTo>
                      <a:pt x="373" y="108"/>
                      <a:pt x="375" y="110"/>
                      <a:pt x="373" y="111"/>
                    </a:cubicBezTo>
                    <a:cubicBezTo>
                      <a:pt x="374" y="111"/>
                      <a:pt x="372" y="107"/>
                      <a:pt x="370" y="109"/>
                    </a:cubicBezTo>
                    <a:cubicBezTo>
                      <a:pt x="370" y="110"/>
                      <a:pt x="366" y="113"/>
                      <a:pt x="366" y="113"/>
                    </a:cubicBezTo>
                    <a:cubicBezTo>
                      <a:pt x="365" y="113"/>
                      <a:pt x="365" y="112"/>
                      <a:pt x="365" y="111"/>
                    </a:cubicBezTo>
                    <a:cubicBezTo>
                      <a:pt x="364" y="111"/>
                      <a:pt x="364" y="112"/>
                      <a:pt x="364" y="112"/>
                    </a:cubicBezTo>
                    <a:cubicBezTo>
                      <a:pt x="363" y="111"/>
                      <a:pt x="364" y="111"/>
                      <a:pt x="364" y="110"/>
                    </a:cubicBezTo>
                    <a:cubicBezTo>
                      <a:pt x="364" y="111"/>
                      <a:pt x="357" y="116"/>
                      <a:pt x="357" y="115"/>
                    </a:cubicBezTo>
                    <a:cubicBezTo>
                      <a:pt x="356" y="114"/>
                      <a:pt x="360" y="113"/>
                      <a:pt x="361" y="113"/>
                    </a:cubicBezTo>
                    <a:cubicBezTo>
                      <a:pt x="363" y="111"/>
                      <a:pt x="363" y="110"/>
                      <a:pt x="362" y="108"/>
                    </a:cubicBezTo>
                    <a:cubicBezTo>
                      <a:pt x="361" y="107"/>
                      <a:pt x="358" y="107"/>
                      <a:pt x="357" y="107"/>
                    </a:cubicBezTo>
                    <a:cubicBezTo>
                      <a:pt x="356" y="107"/>
                      <a:pt x="356" y="108"/>
                      <a:pt x="356" y="108"/>
                    </a:cubicBezTo>
                    <a:cubicBezTo>
                      <a:pt x="355" y="110"/>
                      <a:pt x="353" y="108"/>
                      <a:pt x="352" y="108"/>
                    </a:cubicBezTo>
                    <a:cubicBezTo>
                      <a:pt x="353" y="108"/>
                      <a:pt x="355" y="106"/>
                      <a:pt x="355" y="106"/>
                    </a:cubicBezTo>
                    <a:cubicBezTo>
                      <a:pt x="355" y="106"/>
                      <a:pt x="356" y="107"/>
                      <a:pt x="356" y="107"/>
                    </a:cubicBezTo>
                    <a:cubicBezTo>
                      <a:pt x="355" y="107"/>
                      <a:pt x="357" y="105"/>
                      <a:pt x="357" y="105"/>
                    </a:cubicBezTo>
                    <a:cubicBezTo>
                      <a:pt x="358" y="103"/>
                      <a:pt x="356" y="104"/>
                      <a:pt x="355" y="103"/>
                    </a:cubicBezTo>
                    <a:cubicBezTo>
                      <a:pt x="355" y="103"/>
                      <a:pt x="356" y="98"/>
                      <a:pt x="354" y="99"/>
                    </a:cubicBezTo>
                    <a:cubicBezTo>
                      <a:pt x="355" y="98"/>
                      <a:pt x="356" y="98"/>
                      <a:pt x="355" y="96"/>
                    </a:cubicBezTo>
                    <a:cubicBezTo>
                      <a:pt x="353" y="95"/>
                      <a:pt x="357" y="94"/>
                      <a:pt x="356" y="92"/>
                    </a:cubicBezTo>
                    <a:cubicBezTo>
                      <a:pt x="356" y="91"/>
                      <a:pt x="354" y="93"/>
                      <a:pt x="353" y="92"/>
                    </a:cubicBezTo>
                    <a:cubicBezTo>
                      <a:pt x="352" y="91"/>
                      <a:pt x="350" y="91"/>
                      <a:pt x="349" y="91"/>
                    </a:cubicBezTo>
                    <a:cubicBezTo>
                      <a:pt x="347" y="90"/>
                      <a:pt x="346" y="90"/>
                      <a:pt x="345" y="88"/>
                    </a:cubicBezTo>
                    <a:cubicBezTo>
                      <a:pt x="345" y="86"/>
                      <a:pt x="342" y="87"/>
                      <a:pt x="342" y="85"/>
                    </a:cubicBezTo>
                    <a:cubicBezTo>
                      <a:pt x="342" y="84"/>
                      <a:pt x="340" y="85"/>
                      <a:pt x="340" y="85"/>
                    </a:cubicBezTo>
                    <a:cubicBezTo>
                      <a:pt x="341" y="83"/>
                      <a:pt x="339" y="83"/>
                      <a:pt x="338" y="82"/>
                    </a:cubicBezTo>
                    <a:cubicBezTo>
                      <a:pt x="336" y="81"/>
                      <a:pt x="336" y="80"/>
                      <a:pt x="334" y="81"/>
                    </a:cubicBezTo>
                    <a:cubicBezTo>
                      <a:pt x="332" y="82"/>
                      <a:pt x="331" y="83"/>
                      <a:pt x="329" y="82"/>
                    </a:cubicBezTo>
                    <a:cubicBezTo>
                      <a:pt x="327" y="81"/>
                      <a:pt x="326" y="83"/>
                      <a:pt x="324" y="82"/>
                    </a:cubicBezTo>
                    <a:cubicBezTo>
                      <a:pt x="322" y="80"/>
                      <a:pt x="320" y="80"/>
                      <a:pt x="318" y="80"/>
                    </a:cubicBezTo>
                    <a:cubicBezTo>
                      <a:pt x="316" y="80"/>
                      <a:pt x="314" y="80"/>
                      <a:pt x="313" y="82"/>
                    </a:cubicBezTo>
                    <a:cubicBezTo>
                      <a:pt x="312" y="84"/>
                      <a:pt x="315" y="85"/>
                      <a:pt x="315" y="86"/>
                    </a:cubicBezTo>
                    <a:cubicBezTo>
                      <a:pt x="316" y="87"/>
                      <a:pt x="315" y="90"/>
                      <a:pt x="314" y="91"/>
                    </a:cubicBezTo>
                    <a:cubicBezTo>
                      <a:pt x="314" y="92"/>
                      <a:pt x="314" y="91"/>
                      <a:pt x="313" y="92"/>
                    </a:cubicBezTo>
                    <a:cubicBezTo>
                      <a:pt x="313" y="92"/>
                      <a:pt x="315" y="94"/>
                      <a:pt x="315" y="94"/>
                    </a:cubicBezTo>
                    <a:cubicBezTo>
                      <a:pt x="315" y="96"/>
                      <a:pt x="316" y="98"/>
                      <a:pt x="316" y="99"/>
                    </a:cubicBezTo>
                    <a:cubicBezTo>
                      <a:pt x="316" y="100"/>
                      <a:pt x="316" y="100"/>
                      <a:pt x="316" y="101"/>
                    </a:cubicBezTo>
                    <a:cubicBezTo>
                      <a:pt x="316" y="102"/>
                      <a:pt x="315" y="101"/>
                      <a:pt x="315" y="101"/>
                    </a:cubicBezTo>
                    <a:cubicBezTo>
                      <a:pt x="314" y="102"/>
                      <a:pt x="314" y="104"/>
                      <a:pt x="314" y="104"/>
                    </a:cubicBezTo>
                    <a:cubicBezTo>
                      <a:pt x="313" y="105"/>
                      <a:pt x="312" y="106"/>
                      <a:pt x="312" y="107"/>
                    </a:cubicBezTo>
                    <a:cubicBezTo>
                      <a:pt x="311" y="109"/>
                      <a:pt x="311" y="109"/>
                      <a:pt x="312" y="110"/>
                    </a:cubicBezTo>
                    <a:cubicBezTo>
                      <a:pt x="315" y="112"/>
                      <a:pt x="318" y="114"/>
                      <a:pt x="320" y="116"/>
                    </a:cubicBezTo>
                    <a:cubicBezTo>
                      <a:pt x="321" y="119"/>
                      <a:pt x="322" y="124"/>
                      <a:pt x="321" y="127"/>
                    </a:cubicBezTo>
                    <a:cubicBezTo>
                      <a:pt x="319" y="131"/>
                      <a:pt x="313" y="133"/>
                      <a:pt x="310" y="135"/>
                    </a:cubicBezTo>
                    <a:cubicBezTo>
                      <a:pt x="309" y="136"/>
                      <a:pt x="308" y="136"/>
                      <a:pt x="307" y="137"/>
                    </a:cubicBezTo>
                    <a:cubicBezTo>
                      <a:pt x="304" y="138"/>
                      <a:pt x="308" y="141"/>
                      <a:pt x="308" y="143"/>
                    </a:cubicBezTo>
                    <a:cubicBezTo>
                      <a:pt x="308" y="143"/>
                      <a:pt x="309" y="145"/>
                      <a:pt x="309" y="146"/>
                    </a:cubicBezTo>
                    <a:cubicBezTo>
                      <a:pt x="309" y="148"/>
                      <a:pt x="309" y="149"/>
                      <a:pt x="310" y="151"/>
                    </a:cubicBezTo>
                    <a:cubicBezTo>
                      <a:pt x="311" y="153"/>
                      <a:pt x="311" y="154"/>
                      <a:pt x="309" y="156"/>
                    </a:cubicBezTo>
                    <a:cubicBezTo>
                      <a:pt x="309" y="156"/>
                      <a:pt x="310" y="160"/>
                      <a:pt x="309" y="161"/>
                    </a:cubicBezTo>
                    <a:cubicBezTo>
                      <a:pt x="308" y="161"/>
                      <a:pt x="307" y="157"/>
                      <a:pt x="306" y="159"/>
                    </a:cubicBezTo>
                    <a:cubicBezTo>
                      <a:pt x="305" y="161"/>
                      <a:pt x="307" y="164"/>
                      <a:pt x="307" y="164"/>
                    </a:cubicBezTo>
                    <a:cubicBezTo>
                      <a:pt x="307" y="163"/>
                      <a:pt x="301" y="158"/>
                      <a:pt x="298" y="161"/>
                    </a:cubicBezTo>
                    <a:cubicBezTo>
                      <a:pt x="299" y="160"/>
                      <a:pt x="302" y="159"/>
                      <a:pt x="300" y="157"/>
                    </a:cubicBezTo>
                    <a:cubicBezTo>
                      <a:pt x="299" y="156"/>
                      <a:pt x="298" y="155"/>
                      <a:pt x="297" y="155"/>
                    </a:cubicBezTo>
                    <a:cubicBezTo>
                      <a:pt x="297" y="154"/>
                      <a:pt x="295" y="154"/>
                      <a:pt x="294" y="154"/>
                    </a:cubicBezTo>
                    <a:cubicBezTo>
                      <a:pt x="294" y="153"/>
                      <a:pt x="295" y="153"/>
                      <a:pt x="294" y="151"/>
                    </a:cubicBezTo>
                    <a:cubicBezTo>
                      <a:pt x="293" y="150"/>
                      <a:pt x="292" y="148"/>
                      <a:pt x="293" y="146"/>
                    </a:cubicBezTo>
                    <a:cubicBezTo>
                      <a:pt x="294" y="143"/>
                      <a:pt x="291" y="142"/>
                      <a:pt x="291" y="140"/>
                    </a:cubicBezTo>
                    <a:cubicBezTo>
                      <a:pt x="291" y="138"/>
                      <a:pt x="293" y="137"/>
                      <a:pt x="292" y="135"/>
                    </a:cubicBezTo>
                    <a:cubicBezTo>
                      <a:pt x="290" y="133"/>
                      <a:pt x="286" y="133"/>
                      <a:pt x="283" y="133"/>
                    </a:cubicBezTo>
                    <a:cubicBezTo>
                      <a:pt x="282" y="133"/>
                      <a:pt x="281" y="133"/>
                      <a:pt x="279" y="133"/>
                    </a:cubicBezTo>
                    <a:cubicBezTo>
                      <a:pt x="279" y="133"/>
                      <a:pt x="277" y="135"/>
                      <a:pt x="277" y="135"/>
                    </a:cubicBezTo>
                    <a:cubicBezTo>
                      <a:pt x="277" y="134"/>
                      <a:pt x="278" y="134"/>
                      <a:pt x="277" y="133"/>
                    </a:cubicBezTo>
                    <a:cubicBezTo>
                      <a:pt x="277" y="132"/>
                      <a:pt x="276" y="131"/>
                      <a:pt x="275" y="131"/>
                    </a:cubicBezTo>
                    <a:cubicBezTo>
                      <a:pt x="273" y="130"/>
                      <a:pt x="271" y="130"/>
                      <a:pt x="269" y="129"/>
                    </a:cubicBezTo>
                    <a:cubicBezTo>
                      <a:pt x="266" y="128"/>
                      <a:pt x="264" y="125"/>
                      <a:pt x="261" y="123"/>
                    </a:cubicBezTo>
                    <a:cubicBezTo>
                      <a:pt x="259" y="122"/>
                      <a:pt x="257" y="121"/>
                      <a:pt x="256" y="121"/>
                    </a:cubicBezTo>
                    <a:cubicBezTo>
                      <a:pt x="254" y="121"/>
                      <a:pt x="252" y="119"/>
                      <a:pt x="250" y="119"/>
                    </a:cubicBezTo>
                    <a:cubicBezTo>
                      <a:pt x="249" y="119"/>
                      <a:pt x="240" y="121"/>
                      <a:pt x="240" y="121"/>
                    </a:cubicBezTo>
                    <a:cubicBezTo>
                      <a:pt x="240" y="120"/>
                      <a:pt x="241" y="120"/>
                      <a:pt x="242" y="119"/>
                    </a:cubicBezTo>
                    <a:cubicBezTo>
                      <a:pt x="242" y="118"/>
                      <a:pt x="241" y="117"/>
                      <a:pt x="241" y="117"/>
                    </a:cubicBezTo>
                    <a:cubicBezTo>
                      <a:pt x="240" y="114"/>
                      <a:pt x="239" y="112"/>
                      <a:pt x="238" y="110"/>
                    </a:cubicBezTo>
                    <a:cubicBezTo>
                      <a:pt x="237" y="108"/>
                      <a:pt x="236" y="108"/>
                      <a:pt x="234" y="108"/>
                    </a:cubicBezTo>
                    <a:cubicBezTo>
                      <a:pt x="231" y="108"/>
                      <a:pt x="230" y="108"/>
                      <a:pt x="230" y="105"/>
                    </a:cubicBezTo>
                    <a:cubicBezTo>
                      <a:pt x="231" y="103"/>
                      <a:pt x="230" y="100"/>
                      <a:pt x="230" y="98"/>
                    </a:cubicBezTo>
                    <a:cubicBezTo>
                      <a:pt x="231" y="95"/>
                      <a:pt x="233" y="93"/>
                      <a:pt x="234" y="90"/>
                    </a:cubicBezTo>
                    <a:cubicBezTo>
                      <a:pt x="235" y="88"/>
                      <a:pt x="235" y="87"/>
                      <a:pt x="237" y="86"/>
                    </a:cubicBezTo>
                    <a:cubicBezTo>
                      <a:pt x="238" y="86"/>
                      <a:pt x="237" y="85"/>
                      <a:pt x="237" y="84"/>
                    </a:cubicBezTo>
                    <a:cubicBezTo>
                      <a:pt x="238" y="84"/>
                      <a:pt x="240" y="82"/>
                      <a:pt x="240" y="82"/>
                    </a:cubicBezTo>
                    <a:cubicBezTo>
                      <a:pt x="240" y="82"/>
                      <a:pt x="240" y="82"/>
                      <a:pt x="239" y="81"/>
                    </a:cubicBezTo>
                    <a:cubicBezTo>
                      <a:pt x="239" y="81"/>
                      <a:pt x="240" y="81"/>
                      <a:pt x="240" y="81"/>
                    </a:cubicBezTo>
                    <a:cubicBezTo>
                      <a:pt x="240" y="79"/>
                      <a:pt x="242" y="80"/>
                      <a:pt x="243" y="80"/>
                    </a:cubicBezTo>
                    <a:cubicBezTo>
                      <a:pt x="244" y="80"/>
                      <a:pt x="244" y="79"/>
                      <a:pt x="244" y="79"/>
                    </a:cubicBezTo>
                    <a:cubicBezTo>
                      <a:pt x="245" y="77"/>
                      <a:pt x="243" y="78"/>
                      <a:pt x="242" y="77"/>
                    </a:cubicBezTo>
                    <a:cubicBezTo>
                      <a:pt x="242" y="77"/>
                      <a:pt x="244" y="77"/>
                      <a:pt x="244" y="77"/>
                    </a:cubicBezTo>
                    <a:cubicBezTo>
                      <a:pt x="245" y="76"/>
                      <a:pt x="246" y="77"/>
                      <a:pt x="246" y="77"/>
                    </a:cubicBezTo>
                    <a:cubicBezTo>
                      <a:pt x="248" y="79"/>
                      <a:pt x="248" y="77"/>
                      <a:pt x="250" y="76"/>
                    </a:cubicBezTo>
                    <a:cubicBezTo>
                      <a:pt x="252" y="74"/>
                      <a:pt x="248" y="72"/>
                      <a:pt x="246" y="71"/>
                    </a:cubicBezTo>
                    <a:cubicBezTo>
                      <a:pt x="245" y="71"/>
                      <a:pt x="241" y="72"/>
                      <a:pt x="241" y="72"/>
                    </a:cubicBezTo>
                    <a:cubicBezTo>
                      <a:pt x="240" y="70"/>
                      <a:pt x="243" y="70"/>
                      <a:pt x="240" y="69"/>
                    </a:cubicBezTo>
                    <a:cubicBezTo>
                      <a:pt x="239" y="69"/>
                      <a:pt x="234" y="69"/>
                      <a:pt x="234" y="68"/>
                    </a:cubicBezTo>
                    <a:cubicBezTo>
                      <a:pt x="234" y="67"/>
                      <a:pt x="236" y="67"/>
                      <a:pt x="236" y="67"/>
                    </a:cubicBezTo>
                    <a:cubicBezTo>
                      <a:pt x="237" y="66"/>
                      <a:pt x="237" y="67"/>
                      <a:pt x="238" y="67"/>
                    </a:cubicBezTo>
                    <a:cubicBezTo>
                      <a:pt x="237" y="68"/>
                      <a:pt x="240" y="68"/>
                      <a:pt x="240" y="68"/>
                    </a:cubicBezTo>
                    <a:cubicBezTo>
                      <a:pt x="242" y="68"/>
                      <a:pt x="245" y="70"/>
                      <a:pt x="246" y="70"/>
                    </a:cubicBezTo>
                    <a:cubicBezTo>
                      <a:pt x="247" y="70"/>
                      <a:pt x="248" y="71"/>
                      <a:pt x="249" y="71"/>
                    </a:cubicBezTo>
                    <a:cubicBezTo>
                      <a:pt x="251" y="72"/>
                      <a:pt x="250" y="71"/>
                      <a:pt x="251" y="71"/>
                    </a:cubicBezTo>
                    <a:cubicBezTo>
                      <a:pt x="252" y="71"/>
                      <a:pt x="255" y="71"/>
                      <a:pt x="254" y="70"/>
                    </a:cubicBezTo>
                    <a:cubicBezTo>
                      <a:pt x="253" y="69"/>
                      <a:pt x="254" y="67"/>
                      <a:pt x="255" y="66"/>
                    </a:cubicBezTo>
                    <a:cubicBezTo>
                      <a:pt x="255" y="67"/>
                      <a:pt x="258" y="68"/>
                      <a:pt x="258" y="68"/>
                    </a:cubicBezTo>
                    <a:cubicBezTo>
                      <a:pt x="260" y="68"/>
                      <a:pt x="261" y="68"/>
                      <a:pt x="263" y="67"/>
                    </a:cubicBezTo>
                    <a:cubicBezTo>
                      <a:pt x="264" y="66"/>
                      <a:pt x="265" y="64"/>
                      <a:pt x="266" y="63"/>
                    </a:cubicBezTo>
                    <a:cubicBezTo>
                      <a:pt x="267" y="62"/>
                      <a:pt x="269" y="61"/>
                      <a:pt x="268" y="59"/>
                    </a:cubicBezTo>
                    <a:cubicBezTo>
                      <a:pt x="267" y="57"/>
                      <a:pt x="264" y="58"/>
                      <a:pt x="263" y="58"/>
                    </a:cubicBezTo>
                    <a:cubicBezTo>
                      <a:pt x="260" y="58"/>
                      <a:pt x="258" y="57"/>
                      <a:pt x="256" y="56"/>
                    </a:cubicBezTo>
                    <a:cubicBezTo>
                      <a:pt x="255" y="55"/>
                      <a:pt x="254" y="54"/>
                      <a:pt x="252" y="53"/>
                    </a:cubicBezTo>
                    <a:cubicBezTo>
                      <a:pt x="252" y="53"/>
                      <a:pt x="247" y="53"/>
                      <a:pt x="247" y="53"/>
                    </a:cubicBezTo>
                    <a:cubicBezTo>
                      <a:pt x="247" y="52"/>
                      <a:pt x="252" y="53"/>
                      <a:pt x="253" y="53"/>
                    </a:cubicBezTo>
                    <a:cubicBezTo>
                      <a:pt x="255" y="53"/>
                      <a:pt x="255" y="52"/>
                      <a:pt x="257" y="53"/>
                    </a:cubicBezTo>
                    <a:cubicBezTo>
                      <a:pt x="261" y="55"/>
                      <a:pt x="265" y="59"/>
                      <a:pt x="269" y="56"/>
                    </a:cubicBezTo>
                    <a:cubicBezTo>
                      <a:pt x="271" y="54"/>
                      <a:pt x="272" y="53"/>
                      <a:pt x="273" y="51"/>
                    </a:cubicBezTo>
                    <a:cubicBezTo>
                      <a:pt x="274" y="50"/>
                      <a:pt x="268" y="49"/>
                      <a:pt x="271" y="47"/>
                    </a:cubicBezTo>
                    <a:cubicBezTo>
                      <a:pt x="272" y="47"/>
                      <a:pt x="275" y="47"/>
                      <a:pt x="276" y="48"/>
                    </a:cubicBezTo>
                    <a:cubicBezTo>
                      <a:pt x="279" y="48"/>
                      <a:pt x="279" y="50"/>
                      <a:pt x="282" y="48"/>
                    </a:cubicBezTo>
                    <a:cubicBezTo>
                      <a:pt x="282" y="48"/>
                      <a:pt x="285" y="49"/>
                      <a:pt x="284" y="47"/>
                    </a:cubicBezTo>
                    <a:cubicBezTo>
                      <a:pt x="283" y="46"/>
                      <a:pt x="279" y="44"/>
                      <a:pt x="278" y="44"/>
                    </a:cubicBezTo>
                    <a:cubicBezTo>
                      <a:pt x="280" y="43"/>
                      <a:pt x="282" y="45"/>
                      <a:pt x="284" y="45"/>
                    </a:cubicBezTo>
                    <a:cubicBezTo>
                      <a:pt x="285" y="45"/>
                      <a:pt x="287" y="50"/>
                      <a:pt x="289" y="49"/>
                    </a:cubicBezTo>
                    <a:cubicBezTo>
                      <a:pt x="289" y="49"/>
                      <a:pt x="288" y="48"/>
                      <a:pt x="288" y="48"/>
                    </a:cubicBezTo>
                    <a:cubicBezTo>
                      <a:pt x="289" y="47"/>
                      <a:pt x="290" y="47"/>
                      <a:pt x="292" y="46"/>
                    </a:cubicBezTo>
                    <a:cubicBezTo>
                      <a:pt x="293" y="45"/>
                      <a:pt x="296" y="42"/>
                      <a:pt x="297" y="41"/>
                    </a:cubicBezTo>
                    <a:cubicBezTo>
                      <a:pt x="297" y="38"/>
                      <a:pt x="295" y="38"/>
                      <a:pt x="293" y="36"/>
                    </a:cubicBezTo>
                    <a:cubicBezTo>
                      <a:pt x="293" y="36"/>
                      <a:pt x="290" y="30"/>
                      <a:pt x="290" y="31"/>
                    </a:cubicBezTo>
                    <a:cubicBezTo>
                      <a:pt x="291" y="30"/>
                      <a:pt x="295" y="30"/>
                      <a:pt x="296" y="30"/>
                    </a:cubicBezTo>
                    <a:cubicBezTo>
                      <a:pt x="299" y="29"/>
                      <a:pt x="294" y="28"/>
                      <a:pt x="294" y="27"/>
                    </a:cubicBezTo>
                    <a:cubicBezTo>
                      <a:pt x="293" y="26"/>
                      <a:pt x="297" y="26"/>
                      <a:pt x="297" y="25"/>
                    </a:cubicBezTo>
                    <a:cubicBezTo>
                      <a:pt x="297" y="25"/>
                      <a:pt x="287" y="21"/>
                      <a:pt x="287" y="21"/>
                    </a:cubicBezTo>
                    <a:cubicBezTo>
                      <a:pt x="288" y="21"/>
                      <a:pt x="290" y="20"/>
                      <a:pt x="291" y="20"/>
                    </a:cubicBezTo>
                    <a:cubicBezTo>
                      <a:pt x="288" y="20"/>
                      <a:pt x="285" y="19"/>
                      <a:pt x="282" y="19"/>
                    </a:cubicBezTo>
                    <a:cubicBezTo>
                      <a:pt x="280" y="19"/>
                      <a:pt x="277" y="20"/>
                      <a:pt x="276" y="19"/>
                    </a:cubicBezTo>
                    <a:cubicBezTo>
                      <a:pt x="278" y="20"/>
                      <a:pt x="275" y="21"/>
                      <a:pt x="276" y="23"/>
                    </a:cubicBezTo>
                    <a:cubicBezTo>
                      <a:pt x="277" y="24"/>
                      <a:pt x="280" y="25"/>
                      <a:pt x="280" y="26"/>
                    </a:cubicBezTo>
                    <a:cubicBezTo>
                      <a:pt x="280" y="26"/>
                      <a:pt x="278" y="27"/>
                      <a:pt x="278" y="27"/>
                    </a:cubicBezTo>
                    <a:cubicBezTo>
                      <a:pt x="278" y="27"/>
                      <a:pt x="280" y="28"/>
                      <a:pt x="279" y="28"/>
                    </a:cubicBezTo>
                    <a:cubicBezTo>
                      <a:pt x="277" y="29"/>
                      <a:pt x="276" y="27"/>
                      <a:pt x="275" y="31"/>
                    </a:cubicBezTo>
                    <a:cubicBezTo>
                      <a:pt x="274" y="33"/>
                      <a:pt x="274" y="35"/>
                      <a:pt x="273" y="37"/>
                    </a:cubicBezTo>
                    <a:cubicBezTo>
                      <a:pt x="272" y="37"/>
                      <a:pt x="271" y="38"/>
                      <a:pt x="271" y="39"/>
                    </a:cubicBezTo>
                    <a:cubicBezTo>
                      <a:pt x="271" y="40"/>
                      <a:pt x="270" y="40"/>
                      <a:pt x="270" y="41"/>
                    </a:cubicBezTo>
                    <a:cubicBezTo>
                      <a:pt x="267" y="42"/>
                      <a:pt x="268" y="43"/>
                      <a:pt x="266" y="40"/>
                    </a:cubicBezTo>
                    <a:cubicBezTo>
                      <a:pt x="265" y="39"/>
                      <a:pt x="262" y="37"/>
                      <a:pt x="262" y="35"/>
                    </a:cubicBezTo>
                    <a:cubicBezTo>
                      <a:pt x="262" y="35"/>
                      <a:pt x="262" y="32"/>
                      <a:pt x="263" y="32"/>
                    </a:cubicBezTo>
                    <a:cubicBezTo>
                      <a:pt x="263" y="32"/>
                      <a:pt x="265" y="33"/>
                      <a:pt x="265" y="31"/>
                    </a:cubicBezTo>
                    <a:cubicBezTo>
                      <a:pt x="264" y="29"/>
                      <a:pt x="264" y="28"/>
                      <a:pt x="262" y="26"/>
                    </a:cubicBezTo>
                    <a:cubicBezTo>
                      <a:pt x="260" y="25"/>
                      <a:pt x="258" y="23"/>
                      <a:pt x="256" y="25"/>
                    </a:cubicBezTo>
                    <a:cubicBezTo>
                      <a:pt x="255" y="26"/>
                      <a:pt x="255" y="28"/>
                      <a:pt x="255" y="30"/>
                    </a:cubicBezTo>
                    <a:cubicBezTo>
                      <a:pt x="255" y="31"/>
                      <a:pt x="251" y="31"/>
                      <a:pt x="251" y="30"/>
                    </a:cubicBezTo>
                    <a:cubicBezTo>
                      <a:pt x="251" y="29"/>
                      <a:pt x="251" y="26"/>
                      <a:pt x="250" y="25"/>
                    </a:cubicBezTo>
                    <a:cubicBezTo>
                      <a:pt x="246" y="22"/>
                      <a:pt x="251" y="25"/>
                      <a:pt x="251" y="24"/>
                    </a:cubicBezTo>
                    <a:cubicBezTo>
                      <a:pt x="252" y="24"/>
                      <a:pt x="253" y="23"/>
                      <a:pt x="252" y="23"/>
                    </a:cubicBezTo>
                    <a:cubicBezTo>
                      <a:pt x="252" y="22"/>
                      <a:pt x="251" y="21"/>
                      <a:pt x="250" y="22"/>
                    </a:cubicBezTo>
                    <a:cubicBezTo>
                      <a:pt x="249" y="23"/>
                      <a:pt x="249" y="21"/>
                      <a:pt x="248" y="21"/>
                    </a:cubicBezTo>
                    <a:cubicBezTo>
                      <a:pt x="247" y="20"/>
                      <a:pt x="246" y="22"/>
                      <a:pt x="245" y="21"/>
                    </a:cubicBezTo>
                    <a:cubicBezTo>
                      <a:pt x="243" y="20"/>
                      <a:pt x="242" y="21"/>
                      <a:pt x="243" y="18"/>
                    </a:cubicBezTo>
                    <a:cubicBezTo>
                      <a:pt x="243" y="18"/>
                      <a:pt x="243" y="18"/>
                      <a:pt x="244" y="18"/>
                    </a:cubicBezTo>
                    <a:cubicBezTo>
                      <a:pt x="244" y="17"/>
                      <a:pt x="244" y="17"/>
                      <a:pt x="244" y="16"/>
                    </a:cubicBezTo>
                    <a:cubicBezTo>
                      <a:pt x="245" y="16"/>
                      <a:pt x="245" y="16"/>
                      <a:pt x="246" y="16"/>
                    </a:cubicBezTo>
                    <a:cubicBezTo>
                      <a:pt x="245" y="16"/>
                      <a:pt x="244" y="13"/>
                      <a:pt x="244" y="13"/>
                    </a:cubicBezTo>
                    <a:cubicBezTo>
                      <a:pt x="243" y="11"/>
                      <a:pt x="241" y="11"/>
                      <a:pt x="241" y="10"/>
                    </a:cubicBezTo>
                    <a:cubicBezTo>
                      <a:pt x="239" y="9"/>
                      <a:pt x="240" y="9"/>
                      <a:pt x="239" y="7"/>
                    </a:cubicBezTo>
                    <a:cubicBezTo>
                      <a:pt x="239" y="5"/>
                      <a:pt x="237" y="4"/>
                      <a:pt x="237" y="3"/>
                    </a:cubicBezTo>
                    <a:cubicBezTo>
                      <a:pt x="236" y="1"/>
                      <a:pt x="234" y="1"/>
                      <a:pt x="232" y="1"/>
                    </a:cubicBezTo>
                    <a:cubicBezTo>
                      <a:pt x="231" y="1"/>
                      <a:pt x="232" y="0"/>
                      <a:pt x="230" y="0"/>
                    </a:cubicBezTo>
                    <a:cubicBezTo>
                      <a:pt x="229" y="0"/>
                      <a:pt x="228" y="0"/>
                      <a:pt x="228" y="2"/>
                    </a:cubicBezTo>
                    <a:cubicBezTo>
                      <a:pt x="228" y="2"/>
                      <a:pt x="225" y="3"/>
                      <a:pt x="225" y="3"/>
                    </a:cubicBezTo>
                    <a:cubicBezTo>
                      <a:pt x="226" y="3"/>
                      <a:pt x="228" y="3"/>
                      <a:pt x="228" y="4"/>
                    </a:cubicBezTo>
                    <a:cubicBezTo>
                      <a:pt x="228" y="4"/>
                      <a:pt x="226" y="5"/>
                      <a:pt x="226" y="5"/>
                    </a:cubicBezTo>
                    <a:cubicBezTo>
                      <a:pt x="225" y="6"/>
                      <a:pt x="224" y="4"/>
                      <a:pt x="223" y="6"/>
                    </a:cubicBezTo>
                    <a:cubicBezTo>
                      <a:pt x="222" y="6"/>
                      <a:pt x="221" y="9"/>
                      <a:pt x="221" y="10"/>
                    </a:cubicBezTo>
                    <a:cubicBezTo>
                      <a:pt x="222" y="10"/>
                      <a:pt x="224" y="10"/>
                      <a:pt x="225" y="11"/>
                    </a:cubicBezTo>
                    <a:cubicBezTo>
                      <a:pt x="224" y="10"/>
                      <a:pt x="222" y="14"/>
                      <a:pt x="222" y="15"/>
                    </a:cubicBezTo>
                    <a:cubicBezTo>
                      <a:pt x="222" y="16"/>
                      <a:pt x="224" y="18"/>
                      <a:pt x="225" y="19"/>
                    </a:cubicBezTo>
                    <a:cubicBezTo>
                      <a:pt x="226" y="19"/>
                      <a:pt x="228" y="21"/>
                      <a:pt x="229" y="21"/>
                    </a:cubicBezTo>
                    <a:cubicBezTo>
                      <a:pt x="231" y="20"/>
                      <a:pt x="231" y="20"/>
                      <a:pt x="232" y="21"/>
                    </a:cubicBezTo>
                    <a:cubicBezTo>
                      <a:pt x="233" y="21"/>
                      <a:pt x="235" y="23"/>
                      <a:pt x="235" y="23"/>
                    </a:cubicBezTo>
                    <a:cubicBezTo>
                      <a:pt x="234" y="24"/>
                      <a:pt x="233" y="22"/>
                      <a:pt x="233" y="24"/>
                    </a:cubicBezTo>
                    <a:cubicBezTo>
                      <a:pt x="233" y="26"/>
                      <a:pt x="232" y="26"/>
                      <a:pt x="232" y="27"/>
                    </a:cubicBezTo>
                    <a:cubicBezTo>
                      <a:pt x="231" y="29"/>
                      <a:pt x="233" y="29"/>
                      <a:pt x="234" y="28"/>
                    </a:cubicBezTo>
                    <a:cubicBezTo>
                      <a:pt x="234" y="28"/>
                      <a:pt x="236" y="25"/>
                      <a:pt x="236" y="26"/>
                    </a:cubicBezTo>
                    <a:cubicBezTo>
                      <a:pt x="237" y="27"/>
                      <a:pt x="236" y="29"/>
                      <a:pt x="236" y="30"/>
                    </a:cubicBezTo>
                    <a:cubicBezTo>
                      <a:pt x="235" y="31"/>
                      <a:pt x="234" y="31"/>
                      <a:pt x="233" y="31"/>
                    </a:cubicBezTo>
                    <a:cubicBezTo>
                      <a:pt x="233" y="32"/>
                      <a:pt x="233" y="33"/>
                      <a:pt x="232" y="34"/>
                    </a:cubicBezTo>
                    <a:cubicBezTo>
                      <a:pt x="231" y="34"/>
                      <a:pt x="229" y="34"/>
                      <a:pt x="228" y="35"/>
                    </a:cubicBezTo>
                    <a:cubicBezTo>
                      <a:pt x="227" y="35"/>
                      <a:pt x="226" y="37"/>
                      <a:pt x="226" y="37"/>
                    </a:cubicBezTo>
                    <a:cubicBezTo>
                      <a:pt x="227" y="38"/>
                      <a:pt x="228" y="39"/>
                      <a:pt x="228" y="41"/>
                    </a:cubicBezTo>
                    <a:cubicBezTo>
                      <a:pt x="228" y="42"/>
                      <a:pt x="227" y="41"/>
                      <a:pt x="226" y="40"/>
                    </a:cubicBezTo>
                    <a:cubicBezTo>
                      <a:pt x="226" y="40"/>
                      <a:pt x="225" y="40"/>
                      <a:pt x="225" y="41"/>
                    </a:cubicBezTo>
                    <a:cubicBezTo>
                      <a:pt x="224" y="41"/>
                      <a:pt x="222" y="40"/>
                      <a:pt x="222" y="39"/>
                    </a:cubicBezTo>
                    <a:cubicBezTo>
                      <a:pt x="222" y="38"/>
                      <a:pt x="224" y="35"/>
                      <a:pt x="224" y="34"/>
                    </a:cubicBezTo>
                    <a:cubicBezTo>
                      <a:pt x="225" y="32"/>
                      <a:pt x="222" y="34"/>
                      <a:pt x="222" y="34"/>
                    </a:cubicBezTo>
                    <a:cubicBezTo>
                      <a:pt x="221" y="34"/>
                      <a:pt x="218" y="32"/>
                      <a:pt x="217" y="31"/>
                    </a:cubicBezTo>
                    <a:cubicBezTo>
                      <a:pt x="215" y="30"/>
                      <a:pt x="216" y="32"/>
                      <a:pt x="214" y="32"/>
                    </a:cubicBezTo>
                    <a:cubicBezTo>
                      <a:pt x="213" y="32"/>
                      <a:pt x="210" y="31"/>
                      <a:pt x="212" y="33"/>
                    </a:cubicBezTo>
                    <a:cubicBezTo>
                      <a:pt x="213" y="34"/>
                      <a:pt x="213" y="35"/>
                      <a:pt x="215" y="35"/>
                    </a:cubicBezTo>
                    <a:cubicBezTo>
                      <a:pt x="216" y="35"/>
                      <a:pt x="218" y="35"/>
                      <a:pt x="218" y="37"/>
                    </a:cubicBezTo>
                    <a:cubicBezTo>
                      <a:pt x="220" y="41"/>
                      <a:pt x="214" y="36"/>
                      <a:pt x="213" y="35"/>
                    </a:cubicBezTo>
                    <a:cubicBezTo>
                      <a:pt x="211" y="35"/>
                      <a:pt x="211" y="37"/>
                      <a:pt x="209" y="37"/>
                    </a:cubicBezTo>
                    <a:cubicBezTo>
                      <a:pt x="207" y="37"/>
                      <a:pt x="206" y="36"/>
                      <a:pt x="204" y="36"/>
                    </a:cubicBezTo>
                    <a:cubicBezTo>
                      <a:pt x="200" y="37"/>
                      <a:pt x="197" y="37"/>
                      <a:pt x="193" y="37"/>
                    </a:cubicBezTo>
                    <a:cubicBezTo>
                      <a:pt x="190" y="36"/>
                      <a:pt x="186" y="34"/>
                      <a:pt x="182" y="33"/>
                    </a:cubicBezTo>
                    <a:cubicBezTo>
                      <a:pt x="181" y="33"/>
                      <a:pt x="179" y="33"/>
                      <a:pt x="178" y="32"/>
                    </a:cubicBezTo>
                    <a:cubicBezTo>
                      <a:pt x="177" y="30"/>
                      <a:pt x="177" y="28"/>
                      <a:pt x="176" y="28"/>
                    </a:cubicBezTo>
                    <a:cubicBezTo>
                      <a:pt x="174" y="27"/>
                      <a:pt x="172" y="28"/>
                      <a:pt x="171" y="28"/>
                    </a:cubicBezTo>
                    <a:cubicBezTo>
                      <a:pt x="168" y="29"/>
                      <a:pt x="166" y="29"/>
                      <a:pt x="164" y="29"/>
                    </a:cubicBezTo>
                    <a:cubicBezTo>
                      <a:pt x="163" y="30"/>
                      <a:pt x="161" y="31"/>
                      <a:pt x="161" y="32"/>
                    </a:cubicBezTo>
                    <a:cubicBezTo>
                      <a:pt x="161" y="32"/>
                      <a:pt x="165" y="34"/>
                      <a:pt x="166" y="34"/>
                    </a:cubicBezTo>
                    <a:cubicBezTo>
                      <a:pt x="166" y="34"/>
                      <a:pt x="165" y="31"/>
                      <a:pt x="167" y="32"/>
                    </a:cubicBezTo>
                    <a:cubicBezTo>
                      <a:pt x="168" y="32"/>
                      <a:pt x="168" y="33"/>
                      <a:pt x="169" y="32"/>
                    </a:cubicBezTo>
                    <a:cubicBezTo>
                      <a:pt x="170" y="32"/>
                      <a:pt x="176" y="28"/>
                      <a:pt x="176" y="30"/>
                    </a:cubicBezTo>
                    <a:cubicBezTo>
                      <a:pt x="176" y="31"/>
                      <a:pt x="173" y="32"/>
                      <a:pt x="172" y="33"/>
                    </a:cubicBezTo>
                    <a:cubicBezTo>
                      <a:pt x="171" y="34"/>
                      <a:pt x="169" y="34"/>
                      <a:pt x="167" y="34"/>
                    </a:cubicBezTo>
                    <a:cubicBezTo>
                      <a:pt x="166" y="35"/>
                      <a:pt x="163" y="37"/>
                      <a:pt x="165" y="38"/>
                    </a:cubicBezTo>
                    <a:cubicBezTo>
                      <a:pt x="167" y="38"/>
                      <a:pt x="167" y="39"/>
                      <a:pt x="166" y="41"/>
                    </a:cubicBezTo>
                    <a:cubicBezTo>
                      <a:pt x="166" y="42"/>
                      <a:pt x="168" y="42"/>
                      <a:pt x="168" y="43"/>
                    </a:cubicBezTo>
                    <a:cubicBezTo>
                      <a:pt x="169" y="44"/>
                      <a:pt x="169" y="46"/>
                      <a:pt x="167" y="44"/>
                    </a:cubicBezTo>
                    <a:cubicBezTo>
                      <a:pt x="165" y="42"/>
                      <a:pt x="167" y="46"/>
                      <a:pt x="166" y="45"/>
                    </a:cubicBezTo>
                    <a:cubicBezTo>
                      <a:pt x="165" y="45"/>
                      <a:pt x="163" y="42"/>
                      <a:pt x="162" y="43"/>
                    </a:cubicBezTo>
                    <a:cubicBezTo>
                      <a:pt x="164" y="42"/>
                      <a:pt x="167" y="43"/>
                      <a:pt x="164" y="41"/>
                    </a:cubicBezTo>
                    <a:cubicBezTo>
                      <a:pt x="165" y="41"/>
                      <a:pt x="166" y="40"/>
                      <a:pt x="164" y="39"/>
                    </a:cubicBezTo>
                    <a:cubicBezTo>
                      <a:pt x="166" y="40"/>
                      <a:pt x="161" y="40"/>
                      <a:pt x="162" y="40"/>
                    </a:cubicBezTo>
                    <a:cubicBezTo>
                      <a:pt x="162" y="39"/>
                      <a:pt x="162" y="39"/>
                      <a:pt x="163" y="39"/>
                    </a:cubicBezTo>
                    <a:cubicBezTo>
                      <a:pt x="163" y="38"/>
                      <a:pt x="160" y="40"/>
                      <a:pt x="160" y="40"/>
                    </a:cubicBezTo>
                    <a:cubicBezTo>
                      <a:pt x="159" y="40"/>
                      <a:pt x="160" y="38"/>
                      <a:pt x="159" y="37"/>
                    </a:cubicBezTo>
                    <a:cubicBezTo>
                      <a:pt x="159" y="37"/>
                      <a:pt x="157" y="37"/>
                      <a:pt x="157" y="37"/>
                    </a:cubicBezTo>
                    <a:cubicBezTo>
                      <a:pt x="155" y="37"/>
                      <a:pt x="155" y="34"/>
                      <a:pt x="153" y="35"/>
                    </a:cubicBezTo>
                    <a:cubicBezTo>
                      <a:pt x="151" y="37"/>
                      <a:pt x="150" y="37"/>
                      <a:pt x="147" y="37"/>
                    </a:cubicBezTo>
                    <a:cubicBezTo>
                      <a:pt x="143" y="37"/>
                      <a:pt x="140" y="37"/>
                      <a:pt x="136" y="37"/>
                    </a:cubicBezTo>
                    <a:cubicBezTo>
                      <a:pt x="135" y="37"/>
                      <a:pt x="128" y="37"/>
                      <a:pt x="128" y="36"/>
                    </a:cubicBezTo>
                    <a:cubicBezTo>
                      <a:pt x="127" y="36"/>
                      <a:pt x="130" y="34"/>
                      <a:pt x="131" y="33"/>
                    </a:cubicBezTo>
                    <a:cubicBezTo>
                      <a:pt x="132" y="32"/>
                      <a:pt x="133" y="33"/>
                      <a:pt x="135" y="33"/>
                    </a:cubicBezTo>
                    <a:cubicBezTo>
                      <a:pt x="136" y="32"/>
                      <a:pt x="133" y="30"/>
                      <a:pt x="133" y="30"/>
                    </a:cubicBezTo>
                    <a:cubicBezTo>
                      <a:pt x="131" y="28"/>
                      <a:pt x="130" y="28"/>
                      <a:pt x="128" y="27"/>
                    </a:cubicBezTo>
                    <a:cubicBezTo>
                      <a:pt x="127" y="27"/>
                      <a:pt x="126" y="26"/>
                      <a:pt x="125" y="27"/>
                    </a:cubicBezTo>
                    <a:cubicBezTo>
                      <a:pt x="124" y="28"/>
                      <a:pt x="123" y="29"/>
                      <a:pt x="122" y="28"/>
                    </a:cubicBezTo>
                    <a:cubicBezTo>
                      <a:pt x="119" y="26"/>
                      <a:pt x="116" y="26"/>
                      <a:pt x="113" y="25"/>
                    </a:cubicBezTo>
                    <a:cubicBezTo>
                      <a:pt x="109" y="24"/>
                      <a:pt x="106" y="24"/>
                      <a:pt x="102" y="22"/>
                    </a:cubicBezTo>
                    <a:cubicBezTo>
                      <a:pt x="99" y="20"/>
                      <a:pt x="97" y="19"/>
                      <a:pt x="93" y="19"/>
                    </a:cubicBezTo>
                    <a:cubicBezTo>
                      <a:pt x="92" y="19"/>
                      <a:pt x="91" y="19"/>
                      <a:pt x="90" y="20"/>
                    </a:cubicBezTo>
                    <a:cubicBezTo>
                      <a:pt x="89" y="21"/>
                      <a:pt x="88" y="23"/>
                      <a:pt x="87" y="23"/>
                    </a:cubicBezTo>
                    <a:cubicBezTo>
                      <a:pt x="86" y="23"/>
                      <a:pt x="83" y="24"/>
                      <a:pt x="83" y="23"/>
                    </a:cubicBezTo>
                    <a:cubicBezTo>
                      <a:pt x="83" y="22"/>
                      <a:pt x="85" y="21"/>
                      <a:pt x="85" y="20"/>
                    </a:cubicBezTo>
                    <a:cubicBezTo>
                      <a:pt x="85" y="20"/>
                      <a:pt x="82" y="21"/>
                      <a:pt x="82" y="20"/>
                    </a:cubicBezTo>
                    <a:cubicBezTo>
                      <a:pt x="83" y="19"/>
                      <a:pt x="83" y="18"/>
                      <a:pt x="82" y="17"/>
                    </a:cubicBezTo>
                    <a:cubicBezTo>
                      <a:pt x="82" y="15"/>
                      <a:pt x="78" y="17"/>
                      <a:pt x="78" y="18"/>
                    </a:cubicBezTo>
                    <a:cubicBezTo>
                      <a:pt x="78" y="18"/>
                      <a:pt x="80" y="17"/>
                      <a:pt x="80" y="18"/>
                    </a:cubicBezTo>
                    <a:cubicBezTo>
                      <a:pt x="81" y="18"/>
                      <a:pt x="77" y="20"/>
                      <a:pt x="80" y="20"/>
                    </a:cubicBezTo>
                    <a:cubicBezTo>
                      <a:pt x="79" y="20"/>
                      <a:pt x="78" y="20"/>
                      <a:pt x="78" y="22"/>
                    </a:cubicBezTo>
                    <a:cubicBezTo>
                      <a:pt x="78" y="23"/>
                      <a:pt x="77" y="24"/>
                      <a:pt x="76" y="23"/>
                    </a:cubicBezTo>
                    <a:cubicBezTo>
                      <a:pt x="73" y="22"/>
                      <a:pt x="72" y="21"/>
                      <a:pt x="71" y="18"/>
                    </a:cubicBezTo>
                    <a:cubicBezTo>
                      <a:pt x="70" y="16"/>
                      <a:pt x="68" y="15"/>
                      <a:pt x="66" y="13"/>
                    </a:cubicBezTo>
                    <a:cubicBezTo>
                      <a:pt x="65" y="13"/>
                      <a:pt x="64" y="11"/>
                      <a:pt x="63" y="12"/>
                    </a:cubicBezTo>
                    <a:cubicBezTo>
                      <a:pt x="63" y="14"/>
                      <a:pt x="66" y="15"/>
                      <a:pt x="67" y="16"/>
                    </a:cubicBezTo>
                    <a:cubicBezTo>
                      <a:pt x="67" y="15"/>
                      <a:pt x="63" y="16"/>
                      <a:pt x="63" y="17"/>
                    </a:cubicBezTo>
                    <a:cubicBezTo>
                      <a:pt x="62" y="18"/>
                      <a:pt x="63" y="18"/>
                      <a:pt x="62" y="19"/>
                    </a:cubicBezTo>
                    <a:cubicBezTo>
                      <a:pt x="61" y="19"/>
                      <a:pt x="60" y="21"/>
                      <a:pt x="59" y="20"/>
                    </a:cubicBezTo>
                    <a:cubicBezTo>
                      <a:pt x="59" y="20"/>
                      <a:pt x="59" y="19"/>
                      <a:pt x="59" y="19"/>
                    </a:cubicBezTo>
                    <a:cubicBezTo>
                      <a:pt x="59" y="18"/>
                      <a:pt x="54" y="20"/>
                      <a:pt x="54" y="21"/>
                    </a:cubicBezTo>
                    <a:cubicBezTo>
                      <a:pt x="53" y="22"/>
                      <a:pt x="52" y="23"/>
                      <a:pt x="50" y="24"/>
                    </a:cubicBezTo>
                    <a:cubicBezTo>
                      <a:pt x="49" y="25"/>
                      <a:pt x="50" y="22"/>
                      <a:pt x="49" y="22"/>
                    </a:cubicBezTo>
                    <a:cubicBezTo>
                      <a:pt x="48" y="22"/>
                      <a:pt x="47" y="23"/>
                      <a:pt x="46" y="23"/>
                    </a:cubicBezTo>
                    <a:cubicBezTo>
                      <a:pt x="45" y="23"/>
                      <a:pt x="45" y="25"/>
                      <a:pt x="44" y="25"/>
                    </a:cubicBezTo>
                    <a:cubicBezTo>
                      <a:pt x="43" y="25"/>
                      <a:pt x="40" y="27"/>
                      <a:pt x="41" y="27"/>
                    </a:cubicBezTo>
                    <a:cubicBezTo>
                      <a:pt x="41" y="28"/>
                      <a:pt x="43" y="28"/>
                      <a:pt x="40" y="29"/>
                    </a:cubicBezTo>
                    <a:cubicBezTo>
                      <a:pt x="40" y="29"/>
                      <a:pt x="37" y="29"/>
                      <a:pt x="37" y="28"/>
                    </a:cubicBezTo>
                    <a:cubicBezTo>
                      <a:pt x="37" y="27"/>
                      <a:pt x="40" y="26"/>
                      <a:pt x="40" y="26"/>
                    </a:cubicBezTo>
                    <a:cubicBezTo>
                      <a:pt x="41" y="24"/>
                      <a:pt x="43" y="23"/>
                      <a:pt x="44" y="22"/>
                    </a:cubicBezTo>
                    <a:cubicBezTo>
                      <a:pt x="46" y="21"/>
                      <a:pt x="47" y="21"/>
                      <a:pt x="49" y="22"/>
                    </a:cubicBezTo>
                    <a:cubicBezTo>
                      <a:pt x="48" y="22"/>
                      <a:pt x="56" y="18"/>
                      <a:pt x="56" y="18"/>
                    </a:cubicBezTo>
                    <a:cubicBezTo>
                      <a:pt x="58" y="17"/>
                      <a:pt x="57" y="16"/>
                      <a:pt x="56" y="16"/>
                    </a:cubicBezTo>
                    <a:cubicBezTo>
                      <a:pt x="54" y="16"/>
                      <a:pt x="52" y="16"/>
                      <a:pt x="50" y="17"/>
                    </a:cubicBezTo>
                    <a:cubicBezTo>
                      <a:pt x="49" y="17"/>
                      <a:pt x="49" y="19"/>
                      <a:pt x="47" y="19"/>
                    </a:cubicBezTo>
                    <a:cubicBezTo>
                      <a:pt x="46" y="19"/>
                      <a:pt x="44" y="20"/>
                      <a:pt x="43" y="20"/>
                    </a:cubicBezTo>
                    <a:cubicBezTo>
                      <a:pt x="41" y="20"/>
                      <a:pt x="36" y="25"/>
                      <a:pt x="35" y="24"/>
                    </a:cubicBezTo>
                    <a:cubicBezTo>
                      <a:pt x="34" y="24"/>
                      <a:pt x="36" y="23"/>
                      <a:pt x="36" y="22"/>
                    </a:cubicBezTo>
                    <a:cubicBezTo>
                      <a:pt x="36" y="22"/>
                      <a:pt x="33" y="21"/>
                      <a:pt x="33" y="21"/>
                    </a:cubicBezTo>
                    <a:cubicBezTo>
                      <a:pt x="33" y="21"/>
                      <a:pt x="30" y="23"/>
                      <a:pt x="29" y="23"/>
                    </a:cubicBezTo>
                    <a:cubicBezTo>
                      <a:pt x="28" y="23"/>
                      <a:pt x="26" y="24"/>
                      <a:pt x="25" y="25"/>
                    </a:cubicBezTo>
                    <a:cubicBezTo>
                      <a:pt x="24" y="25"/>
                      <a:pt x="26" y="26"/>
                      <a:pt x="26" y="26"/>
                    </a:cubicBezTo>
                    <a:cubicBezTo>
                      <a:pt x="27" y="26"/>
                      <a:pt x="26" y="27"/>
                      <a:pt x="26" y="27"/>
                    </a:cubicBezTo>
                    <a:cubicBezTo>
                      <a:pt x="26" y="28"/>
                      <a:pt x="30" y="27"/>
                      <a:pt x="30" y="27"/>
                    </a:cubicBezTo>
                    <a:cubicBezTo>
                      <a:pt x="31" y="26"/>
                      <a:pt x="33" y="25"/>
                      <a:pt x="34" y="24"/>
                    </a:cubicBezTo>
                    <a:cubicBezTo>
                      <a:pt x="29" y="26"/>
                      <a:pt x="34" y="27"/>
                      <a:pt x="33" y="29"/>
                    </a:cubicBezTo>
                    <a:cubicBezTo>
                      <a:pt x="33" y="29"/>
                      <a:pt x="32" y="28"/>
                      <a:pt x="32" y="28"/>
                    </a:cubicBezTo>
                    <a:cubicBezTo>
                      <a:pt x="30" y="27"/>
                      <a:pt x="29" y="28"/>
                      <a:pt x="28" y="29"/>
                    </a:cubicBezTo>
                    <a:cubicBezTo>
                      <a:pt x="27" y="29"/>
                      <a:pt x="23" y="28"/>
                      <a:pt x="21" y="28"/>
                    </a:cubicBezTo>
                    <a:cubicBezTo>
                      <a:pt x="19" y="28"/>
                      <a:pt x="16" y="26"/>
                      <a:pt x="14" y="25"/>
                    </a:cubicBezTo>
                    <a:cubicBezTo>
                      <a:pt x="13" y="25"/>
                      <a:pt x="12" y="24"/>
                      <a:pt x="11" y="24"/>
                    </a:cubicBezTo>
                    <a:cubicBezTo>
                      <a:pt x="10" y="23"/>
                      <a:pt x="9" y="21"/>
                      <a:pt x="10" y="21"/>
                    </a:cubicBezTo>
                    <a:cubicBezTo>
                      <a:pt x="9" y="21"/>
                      <a:pt x="7" y="21"/>
                      <a:pt x="6" y="22"/>
                    </a:cubicBezTo>
                    <a:cubicBezTo>
                      <a:pt x="4" y="22"/>
                      <a:pt x="2" y="22"/>
                      <a:pt x="0" y="21"/>
                    </a:cubicBezTo>
                    <a:cubicBezTo>
                      <a:pt x="0" y="41"/>
                      <a:pt x="0" y="61"/>
                      <a:pt x="0" y="80"/>
                    </a:cubicBezTo>
                    <a:cubicBezTo>
                      <a:pt x="0" y="85"/>
                      <a:pt x="0" y="89"/>
                      <a:pt x="0" y="94"/>
                    </a:cubicBezTo>
                    <a:cubicBezTo>
                      <a:pt x="0" y="95"/>
                      <a:pt x="0" y="96"/>
                      <a:pt x="0" y="97"/>
                    </a:cubicBezTo>
                    <a:cubicBezTo>
                      <a:pt x="0" y="99"/>
                      <a:pt x="2" y="97"/>
                      <a:pt x="3" y="97"/>
                    </a:cubicBezTo>
                    <a:cubicBezTo>
                      <a:pt x="5" y="98"/>
                      <a:pt x="5" y="97"/>
                      <a:pt x="7" y="97"/>
                    </a:cubicBezTo>
                    <a:cubicBezTo>
                      <a:pt x="9" y="97"/>
                      <a:pt x="9" y="98"/>
                      <a:pt x="10" y="99"/>
                    </a:cubicBezTo>
                    <a:cubicBezTo>
                      <a:pt x="11" y="101"/>
                      <a:pt x="16" y="107"/>
                      <a:pt x="18" y="107"/>
                    </a:cubicBezTo>
                    <a:cubicBezTo>
                      <a:pt x="19" y="107"/>
                      <a:pt x="21" y="106"/>
                      <a:pt x="22" y="105"/>
                    </a:cubicBezTo>
                    <a:cubicBezTo>
                      <a:pt x="23" y="104"/>
                      <a:pt x="22" y="103"/>
                      <a:pt x="23" y="102"/>
                    </a:cubicBezTo>
                    <a:cubicBezTo>
                      <a:pt x="24" y="102"/>
                      <a:pt x="28" y="101"/>
                      <a:pt x="28" y="102"/>
                    </a:cubicBezTo>
                    <a:cubicBezTo>
                      <a:pt x="30" y="104"/>
                      <a:pt x="32" y="105"/>
                      <a:pt x="33" y="107"/>
                    </a:cubicBezTo>
                    <a:cubicBezTo>
                      <a:pt x="35" y="109"/>
                      <a:pt x="37" y="110"/>
                      <a:pt x="38" y="112"/>
                    </a:cubicBezTo>
                    <a:cubicBezTo>
                      <a:pt x="39" y="113"/>
                      <a:pt x="39" y="114"/>
                      <a:pt x="40" y="116"/>
                    </a:cubicBezTo>
                    <a:cubicBezTo>
                      <a:pt x="42" y="118"/>
                      <a:pt x="43" y="122"/>
                      <a:pt x="46" y="124"/>
                    </a:cubicBezTo>
                    <a:cubicBezTo>
                      <a:pt x="48" y="126"/>
                      <a:pt x="52" y="127"/>
                      <a:pt x="54" y="128"/>
                    </a:cubicBezTo>
                    <a:cubicBezTo>
                      <a:pt x="56" y="129"/>
                      <a:pt x="53" y="130"/>
                      <a:pt x="54" y="132"/>
                    </a:cubicBezTo>
                    <a:cubicBezTo>
                      <a:pt x="55" y="132"/>
                      <a:pt x="56" y="132"/>
                      <a:pt x="56" y="133"/>
                    </a:cubicBezTo>
                    <a:cubicBezTo>
                      <a:pt x="56" y="133"/>
                      <a:pt x="55" y="136"/>
                      <a:pt x="56" y="135"/>
                    </a:cubicBezTo>
                    <a:cubicBezTo>
                      <a:pt x="55" y="136"/>
                      <a:pt x="53" y="136"/>
                      <a:pt x="53" y="138"/>
                    </a:cubicBezTo>
                    <a:cubicBezTo>
                      <a:pt x="52" y="139"/>
                      <a:pt x="55" y="141"/>
                      <a:pt x="56" y="141"/>
                    </a:cubicBezTo>
                    <a:cubicBezTo>
                      <a:pt x="56" y="141"/>
                      <a:pt x="54" y="143"/>
                      <a:pt x="54" y="143"/>
                    </a:cubicBezTo>
                    <a:cubicBezTo>
                      <a:pt x="54" y="143"/>
                      <a:pt x="53" y="142"/>
                      <a:pt x="53" y="141"/>
                    </a:cubicBezTo>
                    <a:cubicBezTo>
                      <a:pt x="52" y="141"/>
                      <a:pt x="53" y="143"/>
                      <a:pt x="53" y="143"/>
                    </a:cubicBezTo>
                    <a:cubicBezTo>
                      <a:pt x="54" y="144"/>
                      <a:pt x="53" y="145"/>
                      <a:pt x="54" y="146"/>
                    </a:cubicBezTo>
                    <a:cubicBezTo>
                      <a:pt x="55" y="148"/>
                      <a:pt x="55" y="148"/>
                      <a:pt x="57" y="147"/>
                    </a:cubicBezTo>
                    <a:cubicBezTo>
                      <a:pt x="57" y="147"/>
                      <a:pt x="58" y="147"/>
                      <a:pt x="58" y="147"/>
                    </a:cubicBezTo>
                    <a:cubicBezTo>
                      <a:pt x="59" y="147"/>
                      <a:pt x="59" y="145"/>
                      <a:pt x="59" y="145"/>
                    </a:cubicBezTo>
                    <a:cubicBezTo>
                      <a:pt x="59" y="145"/>
                      <a:pt x="60" y="147"/>
                      <a:pt x="61" y="147"/>
                    </a:cubicBezTo>
                    <a:cubicBezTo>
                      <a:pt x="61" y="147"/>
                      <a:pt x="60" y="149"/>
                      <a:pt x="60" y="150"/>
                    </a:cubicBezTo>
                    <a:cubicBezTo>
                      <a:pt x="59" y="151"/>
                      <a:pt x="59" y="152"/>
                      <a:pt x="61" y="151"/>
                    </a:cubicBezTo>
                    <a:cubicBezTo>
                      <a:pt x="61" y="150"/>
                      <a:pt x="62" y="150"/>
                      <a:pt x="62" y="150"/>
                    </a:cubicBezTo>
                    <a:cubicBezTo>
                      <a:pt x="63" y="150"/>
                      <a:pt x="63" y="149"/>
                      <a:pt x="63" y="149"/>
                    </a:cubicBezTo>
                    <a:cubicBezTo>
                      <a:pt x="65" y="148"/>
                      <a:pt x="64" y="151"/>
                      <a:pt x="64" y="152"/>
                    </a:cubicBezTo>
                    <a:cubicBezTo>
                      <a:pt x="64" y="153"/>
                      <a:pt x="65" y="154"/>
                      <a:pt x="66" y="154"/>
                    </a:cubicBezTo>
                    <a:cubicBezTo>
                      <a:pt x="67" y="154"/>
                      <a:pt x="68" y="152"/>
                      <a:pt x="69" y="152"/>
                    </a:cubicBezTo>
                    <a:cubicBezTo>
                      <a:pt x="69" y="152"/>
                      <a:pt x="68" y="153"/>
                      <a:pt x="68" y="153"/>
                    </a:cubicBezTo>
                    <a:cubicBezTo>
                      <a:pt x="68" y="153"/>
                      <a:pt x="70" y="154"/>
                      <a:pt x="70" y="154"/>
                    </a:cubicBezTo>
                    <a:cubicBezTo>
                      <a:pt x="70" y="154"/>
                      <a:pt x="63" y="156"/>
                      <a:pt x="66" y="158"/>
                    </a:cubicBezTo>
                    <a:cubicBezTo>
                      <a:pt x="66" y="158"/>
                      <a:pt x="72" y="157"/>
                      <a:pt x="71" y="158"/>
                    </a:cubicBezTo>
                    <a:cubicBezTo>
                      <a:pt x="71" y="158"/>
                      <a:pt x="66" y="158"/>
                      <a:pt x="67" y="160"/>
                    </a:cubicBezTo>
                    <a:cubicBezTo>
                      <a:pt x="67" y="160"/>
                      <a:pt x="69" y="160"/>
                      <a:pt x="69" y="160"/>
                    </a:cubicBezTo>
                    <a:cubicBezTo>
                      <a:pt x="68" y="161"/>
                      <a:pt x="66" y="161"/>
                      <a:pt x="67" y="162"/>
                    </a:cubicBezTo>
                    <a:cubicBezTo>
                      <a:pt x="69" y="163"/>
                      <a:pt x="71" y="163"/>
                      <a:pt x="72" y="163"/>
                    </a:cubicBezTo>
                    <a:cubicBezTo>
                      <a:pt x="74" y="163"/>
                      <a:pt x="73" y="164"/>
                      <a:pt x="74" y="164"/>
                    </a:cubicBezTo>
                    <a:cubicBezTo>
                      <a:pt x="76" y="165"/>
                      <a:pt x="76" y="162"/>
                      <a:pt x="77" y="162"/>
                    </a:cubicBezTo>
                    <a:cubicBezTo>
                      <a:pt x="78" y="162"/>
                      <a:pt x="77" y="164"/>
                      <a:pt x="77" y="164"/>
                    </a:cubicBezTo>
                    <a:cubicBezTo>
                      <a:pt x="76" y="165"/>
                      <a:pt x="76" y="165"/>
                      <a:pt x="77" y="166"/>
                    </a:cubicBezTo>
                    <a:cubicBezTo>
                      <a:pt x="80" y="168"/>
                      <a:pt x="81" y="163"/>
                      <a:pt x="81" y="163"/>
                    </a:cubicBezTo>
                    <a:cubicBezTo>
                      <a:pt x="81" y="163"/>
                      <a:pt x="81" y="166"/>
                      <a:pt x="80" y="166"/>
                    </a:cubicBezTo>
                    <a:cubicBezTo>
                      <a:pt x="80" y="167"/>
                      <a:pt x="82" y="166"/>
                      <a:pt x="83" y="166"/>
                    </a:cubicBezTo>
                    <a:cubicBezTo>
                      <a:pt x="82" y="168"/>
                      <a:pt x="81" y="169"/>
                      <a:pt x="83" y="170"/>
                    </a:cubicBezTo>
                    <a:cubicBezTo>
                      <a:pt x="85" y="171"/>
                      <a:pt x="86" y="168"/>
                      <a:pt x="86" y="168"/>
                    </a:cubicBezTo>
                    <a:cubicBezTo>
                      <a:pt x="86" y="168"/>
                      <a:pt x="86" y="169"/>
                      <a:pt x="86" y="170"/>
                    </a:cubicBezTo>
                    <a:cubicBezTo>
                      <a:pt x="87" y="172"/>
                      <a:pt x="86" y="171"/>
                      <a:pt x="85" y="171"/>
                    </a:cubicBezTo>
                    <a:cubicBezTo>
                      <a:pt x="84" y="172"/>
                      <a:pt x="90" y="173"/>
                      <a:pt x="89" y="171"/>
                    </a:cubicBezTo>
                    <a:cubicBezTo>
                      <a:pt x="91" y="174"/>
                      <a:pt x="90" y="176"/>
                      <a:pt x="94" y="176"/>
                    </a:cubicBezTo>
                    <a:cubicBezTo>
                      <a:pt x="97" y="176"/>
                      <a:pt x="99" y="176"/>
                      <a:pt x="102" y="176"/>
                    </a:cubicBezTo>
                    <a:cubicBezTo>
                      <a:pt x="113" y="176"/>
                      <a:pt x="123" y="176"/>
                      <a:pt x="133" y="176"/>
                    </a:cubicBezTo>
                    <a:cubicBezTo>
                      <a:pt x="158" y="176"/>
                      <a:pt x="183" y="176"/>
                      <a:pt x="208" y="176"/>
                    </a:cubicBezTo>
                    <a:cubicBezTo>
                      <a:pt x="213" y="176"/>
                      <a:pt x="218" y="176"/>
                      <a:pt x="223" y="176"/>
                    </a:cubicBezTo>
                    <a:cubicBezTo>
                      <a:pt x="224" y="176"/>
                      <a:pt x="229" y="177"/>
                      <a:pt x="229" y="174"/>
                    </a:cubicBezTo>
                    <a:close/>
                    <a:moveTo>
                      <a:pt x="112" y="54"/>
                    </a:moveTo>
                    <a:cubicBezTo>
                      <a:pt x="110" y="54"/>
                      <a:pt x="108" y="53"/>
                      <a:pt x="106" y="54"/>
                    </a:cubicBezTo>
                    <a:cubicBezTo>
                      <a:pt x="104" y="57"/>
                      <a:pt x="108" y="56"/>
                      <a:pt x="108" y="57"/>
                    </a:cubicBezTo>
                    <a:cubicBezTo>
                      <a:pt x="108" y="56"/>
                      <a:pt x="100" y="60"/>
                      <a:pt x="100" y="60"/>
                    </a:cubicBezTo>
                    <a:cubicBezTo>
                      <a:pt x="98" y="59"/>
                      <a:pt x="107" y="53"/>
                      <a:pt x="99" y="56"/>
                    </a:cubicBezTo>
                    <a:cubicBezTo>
                      <a:pt x="98" y="56"/>
                      <a:pt x="97" y="57"/>
                      <a:pt x="97" y="57"/>
                    </a:cubicBezTo>
                    <a:cubicBezTo>
                      <a:pt x="96" y="58"/>
                      <a:pt x="97" y="59"/>
                      <a:pt x="96" y="60"/>
                    </a:cubicBezTo>
                    <a:cubicBezTo>
                      <a:pt x="95" y="60"/>
                      <a:pt x="88" y="59"/>
                      <a:pt x="88" y="59"/>
                    </a:cubicBezTo>
                    <a:cubicBezTo>
                      <a:pt x="88" y="58"/>
                      <a:pt x="91" y="59"/>
                      <a:pt x="91" y="58"/>
                    </a:cubicBezTo>
                    <a:cubicBezTo>
                      <a:pt x="92" y="57"/>
                      <a:pt x="91" y="57"/>
                      <a:pt x="92" y="56"/>
                    </a:cubicBezTo>
                    <a:cubicBezTo>
                      <a:pt x="92" y="55"/>
                      <a:pt x="94" y="54"/>
                      <a:pt x="94" y="54"/>
                    </a:cubicBezTo>
                    <a:cubicBezTo>
                      <a:pt x="94" y="53"/>
                      <a:pt x="91" y="52"/>
                      <a:pt x="94" y="52"/>
                    </a:cubicBezTo>
                    <a:cubicBezTo>
                      <a:pt x="94" y="52"/>
                      <a:pt x="98" y="53"/>
                      <a:pt x="98" y="52"/>
                    </a:cubicBezTo>
                    <a:cubicBezTo>
                      <a:pt x="98" y="51"/>
                      <a:pt x="93" y="50"/>
                      <a:pt x="92" y="50"/>
                    </a:cubicBezTo>
                    <a:cubicBezTo>
                      <a:pt x="91" y="50"/>
                      <a:pt x="89" y="51"/>
                      <a:pt x="87" y="51"/>
                    </a:cubicBezTo>
                    <a:cubicBezTo>
                      <a:pt x="86" y="51"/>
                      <a:pt x="84" y="50"/>
                      <a:pt x="82" y="51"/>
                    </a:cubicBezTo>
                    <a:cubicBezTo>
                      <a:pt x="81" y="51"/>
                      <a:pt x="79" y="53"/>
                      <a:pt x="80" y="51"/>
                    </a:cubicBezTo>
                    <a:cubicBezTo>
                      <a:pt x="81" y="49"/>
                      <a:pt x="83" y="50"/>
                      <a:pt x="84" y="49"/>
                    </a:cubicBezTo>
                    <a:cubicBezTo>
                      <a:pt x="86" y="49"/>
                      <a:pt x="89" y="48"/>
                      <a:pt x="91" y="47"/>
                    </a:cubicBezTo>
                    <a:cubicBezTo>
                      <a:pt x="95" y="46"/>
                      <a:pt x="99" y="46"/>
                      <a:pt x="102" y="44"/>
                    </a:cubicBezTo>
                    <a:cubicBezTo>
                      <a:pt x="104" y="44"/>
                      <a:pt x="107" y="43"/>
                      <a:pt x="108" y="45"/>
                    </a:cubicBezTo>
                    <a:cubicBezTo>
                      <a:pt x="109" y="46"/>
                      <a:pt x="105" y="47"/>
                      <a:pt x="104" y="48"/>
                    </a:cubicBezTo>
                    <a:cubicBezTo>
                      <a:pt x="102" y="49"/>
                      <a:pt x="110" y="49"/>
                      <a:pt x="111" y="49"/>
                    </a:cubicBezTo>
                    <a:cubicBezTo>
                      <a:pt x="111" y="49"/>
                      <a:pt x="113" y="49"/>
                      <a:pt x="113" y="49"/>
                    </a:cubicBezTo>
                    <a:cubicBezTo>
                      <a:pt x="114" y="48"/>
                      <a:pt x="116" y="46"/>
                      <a:pt x="117" y="47"/>
                    </a:cubicBezTo>
                    <a:cubicBezTo>
                      <a:pt x="118" y="48"/>
                      <a:pt x="113" y="54"/>
                      <a:pt x="112" y="54"/>
                    </a:cubicBezTo>
                    <a:cubicBezTo>
                      <a:pt x="110" y="54"/>
                      <a:pt x="114" y="54"/>
                      <a:pt x="112" y="54"/>
                    </a:cubicBezTo>
                    <a:close/>
                    <a:moveTo>
                      <a:pt x="157" y="78"/>
                    </a:moveTo>
                    <a:cubicBezTo>
                      <a:pt x="157" y="78"/>
                      <a:pt x="152" y="78"/>
                      <a:pt x="153" y="78"/>
                    </a:cubicBezTo>
                    <a:cubicBezTo>
                      <a:pt x="153" y="79"/>
                      <a:pt x="155" y="78"/>
                      <a:pt x="155" y="79"/>
                    </a:cubicBezTo>
                    <a:cubicBezTo>
                      <a:pt x="155" y="80"/>
                      <a:pt x="151" y="81"/>
                      <a:pt x="150" y="81"/>
                    </a:cubicBezTo>
                    <a:cubicBezTo>
                      <a:pt x="148" y="81"/>
                      <a:pt x="147" y="83"/>
                      <a:pt x="145" y="84"/>
                    </a:cubicBezTo>
                    <a:cubicBezTo>
                      <a:pt x="145" y="84"/>
                      <a:pt x="141" y="84"/>
                      <a:pt x="142" y="85"/>
                    </a:cubicBezTo>
                    <a:cubicBezTo>
                      <a:pt x="142" y="86"/>
                      <a:pt x="145" y="86"/>
                      <a:pt x="142" y="88"/>
                    </a:cubicBezTo>
                    <a:cubicBezTo>
                      <a:pt x="141" y="88"/>
                      <a:pt x="137" y="88"/>
                      <a:pt x="137" y="89"/>
                    </a:cubicBezTo>
                    <a:cubicBezTo>
                      <a:pt x="136" y="89"/>
                      <a:pt x="137" y="90"/>
                      <a:pt x="137" y="90"/>
                    </a:cubicBezTo>
                    <a:cubicBezTo>
                      <a:pt x="137" y="92"/>
                      <a:pt x="135" y="92"/>
                      <a:pt x="134" y="92"/>
                    </a:cubicBezTo>
                    <a:cubicBezTo>
                      <a:pt x="131" y="93"/>
                      <a:pt x="128" y="93"/>
                      <a:pt x="125" y="93"/>
                    </a:cubicBezTo>
                    <a:cubicBezTo>
                      <a:pt x="125" y="93"/>
                      <a:pt x="120" y="90"/>
                      <a:pt x="120" y="90"/>
                    </a:cubicBezTo>
                    <a:cubicBezTo>
                      <a:pt x="122" y="89"/>
                      <a:pt x="125" y="90"/>
                      <a:pt x="126" y="89"/>
                    </a:cubicBezTo>
                    <a:cubicBezTo>
                      <a:pt x="127" y="89"/>
                      <a:pt x="126" y="87"/>
                      <a:pt x="127" y="87"/>
                    </a:cubicBezTo>
                    <a:cubicBezTo>
                      <a:pt x="128" y="85"/>
                      <a:pt x="130" y="86"/>
                      <a:pt x="131" y="85"/>
                    </a:cubicBezTo>
                    <a:cubicBezTo>
                      <a:pt x="132" y="85"/>
                      <a:pt x="130" y="83"/>
                      <a:pt x="130" y="83"/>
                    </a:cubicBezTo>
                    <a:cubicBezTo>
                      <a:pt x="128" y="82"/>
                      <a:pt x="128" y="82"/>
                      <a:pt x="128" y="81"/>
                    </a:cubicBezTo>
                    <a:cubicBezTo>
                      <a:pt x="128" y="79"/>
                      <a:pt x="126" y="80"/>
                      <a:pt x="126" y="79"/>
                    </a:cubicBezTo>
                    <a:cubicBezTo>
                      <a:pt x="125" y="78"/>
                      <a:pt x="128" y="79"/>
                      <a:pt x="128" y="79"/>
                    </a:cubicBezTo>
                    <a:cubicBezTo>
                      <a:pt x="131" y="80"/>
                      <a:pt x="134" y="81"/>
                      <a:pt x="136" y="82"/>
                    </a:cubicBezTo>
                    <a:cubicBezTo>
                      <a:pt x="138" y="84"/>
                      <a:pt x="142" y="83"/>
                      <a:pt x="144" y="82"/>
                    </a:cubicBezTo>
                    <a:cubicBezTo>
                      <a:pt x="147" y="81"/>
                      <a:pt x="148" y="78"/>
                      <a:pt x="152" y="77"/>
                    </a:cubicBezTo>
                    <a:cubicBezTo>
                      <a:pt x="153" y="76"/>
                      <a:pt x="155" y="76"/>
                      <a:pt x="157" y="77"/>
                    </a:cubicBezTo>
                    <a:cubicBezTo>
                      <a:pt x="157" y="77"/>
                      <a:pt x="160" y="78"/>
                      <a:pt x="160" y="78"/>
                    </a:cubicBezTo>
                    <a:cubicBezTo>
                      <a:pt x="160" y="78"/>
                      <a:pt x="158" y="78"/>
                      <a:pt x="157" y="78"/>
                    </a:cubicBezTo>
                    <a:close/>
                    <a:moveTo>
                      <a:pt x="222" y="165"/>
                    </a:moveTo>
                    <a:cubicBezTo>
                      <a:pt x="221" y="167"/>
                      <a:pt x="219" y="163"/>
                      <a:pt x="219" y="162"/>
                    </a:cubicBezTo>
                    <a:cubicBezTo>
                      <a:pt x="219" y="160"/>
                      <a:pt x="221" y="159"/>
                      <a:pt x="221" y="157"/>
                    </a:cubicBezTo>
                    <a:cubicBezTo>
                      <a:pt x="220" y="156"/>
                      <a:pt x="219" y="159"/>
                      <a:pt x="218" y="158"/>
                    </a:cubicBezTo>
                    <a:cubicBezTo>
                      <a:pt x="218" y="157"/>
                      <a:pt x="218" y="154"/>
                      <a:pt x="216" y="154"/>
                    </a:cubicBezTo>
                    <a:cubicBezTo>
                      <a:pt x="216" y="154"/>
                      <a:pt x="216" y="156"/>
                      <a:pt x="215" y="156"/>
                    </a:cubicBezTo>
                    <a:cubicBezTo>
                      <a:pt x="214" y="155"/>
                      <a:pt x="214" y="154"/>
                      <a:pt x="213" y="153"/>
                    </a:cubicBezTo>
                    <a:cubicBezTo>
                      <a:pt x="212" y="152"/>
                      <a:pt x="211" y="151"/>
                      <a:pt x="210" y="150"/>
                    </a:cubicBezTo>
                    <a:cubicBezTo>
                      <a:pt x="209" y="149"/>
                      <a:pt x="212" y="149"/>
                      <a:pt x="212" y="148"/>
                    </a:cubicBezTo>
                    <a:cubicBezTo>
                      <a:pt x="211" y="147"/>
                      <a:pt x="209" y="148"/>
                      <a:pt x="209" y="147"/>
                    </a:cubicBezTo>
                    <a:cubicBezTo>
                      <a:pt x="209" y="146"/>
                      <a:pt x="210" y="143"/>
                      <a:pt x="210" y="142"/>
                    </a:cubicBezTo>
                    <a:cubicBezTo>
                      <a:pt x="212" y="140"/>
                      <a:pt x="217" y="147"/>
                      <a:pt x="217" y="148"/>
                    </a:cubicBezTo>
                    <a:cubicBezTo>
                      <a:pt x="218" y="150"/>
                      <a:pt x="219" y="151"/>
                      <a:pt x="219" y="153"/>
                    </a:cubicBezTo>
                    <a:cubicBezTo>
                      <a:pt x="220" y="155"/>
                      <a:pt x="220" y="154"/>
                      <a:pt x="221" y="156"/>
                    </a:cubicBezTo>
                    <a:cubicBezTo>
                      <a:pt x="221" y="157"/>
                      <a:pt x="222" y="158"/>
                      <a:pt x="222" y="159"/>
                    </a:cubicBezTo>
                    <a:cubicBezTo>
                      <a:pt x="223" y="161"/>
                      <a:pt x="222" y="163"/>
                      <a:pt x="222" y="165"/>
                    </a:cubicBezTo>
                    <a:cubicBezTo>
                      <a:pt x="221" y="166"/>
                      <a:pt x="222" y="164"/>
                      <a:pt x="222" y="16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4" name="Freeform 643">
                <a:extLst>
                  <a:ext uri="{FF2B5EF4-FFF2-40B4-BE49-F238E27FC236}">
                    <a16:creationId xmlns:a16="http://schemas.microsoft.com/office/drawing/2014/main" xmlns="" id="{067CE701-177E-5045-AAAF-13E60958B63E}"/>
                  </a:ext>
                </a:extLst>
              </p:cNvPr>
              <p:cNvSpPr>
                <a:spLocks/>
              </p:cNvSpPr>
              <p:nvPr/>
            </p:nvSpPr>
            <p:spPr bwMode="auto">
              <a:xfrm>
                <a:off x="17343512" y="9466307"/>
                <a:ext cx="95541" cy="82827"/>
              </a:xfrm>
              <a:custGeom>
                <a:avLst/>
                <a:gdLst>
                  <a:gd name="T0" fmla="*/ 9 w 10"/>
                  <a:gd name="T1" fmla="*/ 0 h 9"/>
                  <a:gd name="T2" fmla="*/ 2 w 10"/>
                  <a:gd name="T3" fmla="*/ 7 h 9"/>
                  <a:gd name="T4" fmla="*/ 10 w 10"/>
                  <a:gd name="T5" fmla="*/ 3 h 9"/>
                  <a:gd name="T6" fmla="*/ 9 w 10"/>
                  <a:gd name="T7" fmla="*/ 0 h 9"/>
                </a:gdLst>
                <a:ahLst/>
                <a:cxnLst>
                  <a:cxn ang="0">
                    <a:pos x="T0" y="T1"/>
                  </a:cxn>
                  <a:cxn ang="0">
                    <a:pos x="T2" y="T3"/>
                  </a:cxn>
                  <a:cxn ang="0">
                    <a:pos x="T4" y="T5"/>
                  </a:cxn>
                  <a:cxn ang="0">
                    <a:pos x="T6" y="T7"/>
                  </a:cxn>
                </a:cxnLst>
                <a:rect l="0" t="0" r="r" b="b"/>
                <a:pathLst>
                  <a:path w="10" h="9">
                    <a:moveTo>
                      <a:pt x="9" y="0"/>
                    </a:moveTo>
                    <a:cubicBezTo>
                      <a:pt x="7" y="1"/>
                      <a:pt x="0" y="4"/>
                      <a:pt x="2" y="7"/>
                    </a:cubicBezTo>
                    <a:cubicBezTo>
                      <a:pt x="4" y="9"/>
                      <a:pt x="9" y="3"/>
                      <a:pt x="10" y="3"/>
                    </a:cubicBezTo>
                    <a:cubicBezTo>
                      <a:pt x="10" y="2"/>
                      <a:pt x="9" y="1"/>
                      <a:pt x="9"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5" name="Freeform 644">
                <a:extLst>
                  <a:ext uri="{FF2B5EF4-FFF2-40B4-BE49-F238E27FC236}">
                    <a16:creationId xmlns:a16="http://schemas.microsoft.com/office/drawing/2014/main" xmlns="" id="{F1652835-A0E5-E844-8B5E-F27E05441797}"/>
                  </a:ext>
                </a:extLst>
              </p:cNvPr>
              <p:cNvSpPr>
                <a:spLocks/>
              </p:cNvSpPr>
              <p:nvPr/>
            </p:nvSpPr>
            <p:spPr bwMode="auto">
              <a:xfrm>
                <a:off x="17419944" y="9447193"/>
                <a:ext cx="121018" cy="44598"/>
              </a:xfrm>
              <a:custGeom>
                <a:avLst/>
                <a:gdLst>
                  <a:gd name="T0" fmla="*/ 12 w 13"/>
                  <a:gd name="T1" fmla="*/ 0 h 5"/>
                  <a:gd name="T2" fmla="*/ 7 w 13"/>
                  <a:gd name="T3" fmla="*/ 0 h 5"/>
                  <a:gd name="T4" fmla="*/ 1 w 13"/>
                  <a:gd name="T5" fmla="*/ 2 h 5"/>
                  <a:gd name="T6" fmla="*/ 5 w 13"/>
                  <a:gd name="T7" fmla="*/ 3 h 5"/>
                  <a:gd name="T8" fmla="*/ 12 w 13"/>
                  <a:gd name="T9" fmla="*/ 0 h 5"/>
                </a:gdLst>
                <a:ahLst/>
                <a:cxnLst>
                  <a:cxn ang="0">
                    <a:pos x="T0" y="T1"/>
                  </a:cxn>
                  <a:cxn ang="0">
                    <a:pos x="T2" y="T3"/>
                  </a:cxn>
                  <a:cxn ang="0">
                    <a:pos x="T4" y="T5"/>
                  </a:cxn>
                  <a:cxn ang="0">
                    <a:pos x="T6" y="T7"/>
                  </a:cxn>
                  <a:cxn ang="0">
                    <a:pos x="T8" y="T9"/>
                  </a:cxn>
                </a:cxnLst>
                <a:rect l="0" t="0" r="r" b="b"/>
                <a:pathLst>
                  <a:path w="13" h="5">
                    <a:moveTo>
                      <a:pt x="12" y="0"/>
                    </a:moveTo>
                    <a:cubicBezTo>
                      <a:pt x="13" y="0"/>
                      <a:pt x="7" y="0"/>
                      <a:pt x="7" y="0"/>
                    </a:cubicBezTo>
                    <a:cubicBezTo>
                      <a:pt x="6" y="0"/>
                      <a:pt x="0" y="1"/>
                      <a:pt x="1" y="2"/>
                    </a:cubicBezTo>
                    <a:cubicBezTo>
                      <a:pt x="3" y="5"/>
                      <a:pt x="2" y="5"/>
                      <a:pt x="5" y="3"/>
                    </a:cubicBezTo>
                    <a:cubicBezTo>
                      <a:pt x="8" y="2"/>
                      <a:pt x="10" y="2"/>
                      <a:pt x="1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6" name="Freeform 645">
                <a:extLst>
                  <a:ext uri="{FF2B5EF4-FFF2-40B4-BE49-F238E27FC236}">
                    <a16:creationId xmlns:a16="http://schemas.microsoft.com/office/drawing/2014/main" xmlns="" id="{8A2F93AA-8F94-1746-AF0F-E4A7DB2F8FCB}"/>
                  </a:ext>
                </a:extLst>
              </p:cNvPr>
              <p:cNvSpPr>
                <a:spLocks/>
              </p:cNvSpPr>
              <p:nvPr/>
            </p:nvSpPr>
            <p:spPr bwMode="auto">
              <a:xfrm>
                <a:off x="12273444" y="6414553"/>
                <a:ext cx="289811" cy="159279"/>
              </a:xfrm>
              <a:custGeom>
                <a:avLst/>
                <a:gdLst>
                  <a:gd name="T0" fmla="*/ 10 w 31"/>
                  <a:gd name="T1" fmla="*/ 17 h 17"/>
                  <a:gd name="T2" fmla="*/ 13 w 31"/>
                  <a:gd name="T3" fmla="*/ 14 h 17"/>
                  <a:gd name="T4" fmla="*/ 18 w 31"/>
                  <a:gd name="T5" fmla="*/ 16 h 17"/>
                  <a:gd name="T6" fmla="*/ 21 w 31"/>
                  <a:gd name="T7" fmla="*/ 16 h 17"/>
                  <a:gd name="T8" fmla="*/ 23 w 31"/>
                  <a:gd name="T9" fmla="*/ 15 h 17"/>
                  <a:gd name="T10" fmla="*/ 29 w 31"/>
                  <a:gd name="T11" fmla="*/ 11 h 17"/>
                  <a:gd name="T12" fmla="*/ 27 w 31"/>
                  <a:gd name="T13" fmla="*/ 7 h 17"/>
                  <a:gd name="T14" fmla="*/ 21 w 31"/>
                  <a:gd name="T15" fmla="*/ 5 h 17"/>
                  <a:gd name="T16" fmla="*/ 17 w 31"/>
                  <a:gd name="T17" fmla="*/ 3 h 17"/>
                  <a:gd name="T18" fmla="*/ 13 w 31"/>
                  <a:gd name="T19" fmla="*/ 0 h 17"/>
                  <a:gd name="T20" fmla="*/ 11 w 31"/>
                  <a:gd name="T21" fmla="*/ 2 h 17"/>
                  <a:gd name="T22" fmla="*/ 8 w 31"/>
                  <a:gd name="T23" fmla="*/ 2 h 17"/>
                  <a:gd name="T24" fmla="*/ 0 w 31"/>
                  <a:gd name="T25" fmla="*/ 6 h 17"/>
                  <a:gd name="T26" fmla="*/ 2 w 31"/>
                  <a:gd name="T27" fmla="*/ 10 h 17"/>
                  <a:gd name="T28" fmla="*/ 4 w 31"/>
                  <a:gd name="T29" fmla="*/ 13 h 17"/>
                  <a:gd name="T30" fmla="*/ 10 w 31"/>
                  <a:gd name="T3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17">
                    <a:moveTo>
                      <a:pt x="10" y="17"/>
                    </a:moveTo>
                    <a:cubicBezTo>
                      <a:pt x="12" y="17"/>
                      <a:pt x="11" y="14"/>
                      <a:pt x="13" y="14"/>
                    </a:cubicBezTo>
                    <a:cubicBezTo>
                      <a:pt x="15" y="14"/>
                      <a:pt x="16" y="16"/>
                      <a:pt x="18" y="16"/>
                    </a:cubicBezTo>
                    <a:cubicBezTo>
                      <a:pt x="19" y="16"/>
                      <a:pt x="20" y="16"/>
                      <a:pt x="21" y="16"/>
                    </a:cubicBezTo>
                    <a:cubicBezTo>
                      <a:pt x="22" y="16"/>
                      <a:pt x="23" y="15"/>
                      <a:pt x="23" y="15"/>
                    </a:cubicBezTo>
                    <a:cubicBezTo>
                      <a:pt x="26" y="14"/>
                      <a:pt x="27" y="13"/>
                      <a:pt x="29" y="11"/>
                    </a:cubicBezTo>
                    <a:cubicBezTo>
                      <a:pt x="31" y="9"/>
                      <a:pt x="29" y="8"/>
                      <a:pt x="27" y="7"/>
                    </a:cubicBezTo>
                    <a:cubicBezTo>
                      <a:pt x="25" y="6"/>
                      <a:pt x="22" y="3"/>
                      <a:pt x="21" y="5"/>
                    </a:cubicBezTo>
                    <a:cubicBezTo>
                      <a:pt x="19" y="8"/>
                      <a:pt x="18" y="4"/>
                      <a:pt x="17" y="3"/>
                    </a:cubicBezTo>
                    <a:cubicBezTo>
                      <a:pt x="16" y="2"/>
                      <a:pt x="13" y="3"/>
                      <a:pt x="13" y="0"/>
                    </a:cubicBezTo>
                    <a:cubicBezTo>
                      <a:pt x="13" y="1"/>
                      <a:pt x="12" y="3"/>
                      <a:pt x="11" y="2"/>
                    </a:cubicBezTo>
                    <a:cubicBezTo>
                      <a:pt x="9" y="0"/>
                      <a:pt x="9" y="0"/>
                      <a:pt x="8" y="2"/>
                    </a:cubicBezTo>
                    <a:cubicBezTo>
                      <a:pt x="7" y="3"/>
                      <a:pt x="0" y="5"/>
                      <a:pt x="0" y="6"/>
                    </a:cubicBezTo>
                    <a:cubicBezTo>
                      <a:pt x="0" y="6"/>
                      <a:pt x="1" y="9"/>
                      <a:pt x="2" y="10"/>
                    </a:cubicBezTo>
                    <a:cubicBezTo>
                      <a:pt x="2" y="11"/>
                      <a:pt x="3" y="12"/>
                      <a:pt x="4" y="13"/>
                    </a:cubicBezTo>
                    <a:cubicBezTo>
                      <a:pt x="6" y="14"/>
                      <a:pt x="8" y="17"/>
                      <a:pt x="10"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7" name="Freeform 646">
                <a:extLst>
                  <a:ext uri="{FF2B5EF4-FFF2-40B4-BE49-F238E27FC236}">
                    <a16:creationId xmlns:a16="http://schemas.microsoft.com/office/drawing/2014/main" xmlns="" id="{74EC49C7-2B11-E649-8D9E-4DA6D30DA712}"/>
                  </a:ext>
                </a:extLst>
              </p:cNvPr>
              <p:cNvSpPr>
                <a:spLocks/>
              </p:cNvSpPr>
              <p:nvPr/>
            </p:nvSpPr>
            <p:spPr bwMode="auto">
              <a:xfrm>
                <a:off x="12142870" y="6545160"/>
                <a:ext cx="347132" cy="149721"/>
              </a:xfrm>
              <a:custGeom>
                <a:avLst/>
                <a:gdLst>
                  <a:gd name="T0" fmla="*/ 32 w 37"/>
                  <a:gd name="T1" fmla="*/ 2 h 16"/>
                  <a:gd name="T2" fmla="*/ 27 w 37"/>
                  <a:gd name="T3" fmla="*/ 0 h 16"/>
                  <a:gd name="T4" fmla="*/ 24 w 37"/>
                  <a:gd name="T5" fmla="*/ 3 h 16"/>
                  <a:gd name="T6" fmla="*/ 20 w 37"/>
                  <a:gd name="T7" fmla="*/ 3 h 16"/>
                  <a:gd name="T8" fmla="*/ 17 w 37"/>
                  <a:gd name="T9" fmla="*/ 7 h 16"/>
                  <a:gd name="T10" fmla="*/ 16 w 37"/>
                  <a:gd name="T11" fmla="*/ 9 h 16"/>
                  <a:gd name="T12" fmla="*/ 13 w 37"/>
                  <a:gd name="T13" fmla="*/ 9 h 16"/>
                  <a:gd name="T14" fmla="*/ 9 w 37"/>
                  <a:gd name="T15" fmla="*/ 10 h 16"/>
                  <a:gd name="T16" fmla="*/ 5 w 37"/>
                  <a:gd name="T17" fmla="*/ 11 h 16"/>
                  <a:gd name="T18" fmla="*/ 0 w 37"/>
                  <a:gd name="T19" fmla="*/ 9 h 16"/>
                  <a:gd name="T20" fmla="*/ 4 w 37"/>
                  <a:gd name="T21" fmla="*/ 13 h 16"/>
                  <a:gd name="T22" fmla="*/ 6 w 37"/>
                  <a:gd name="T23" fmla="*/ 13 h 16"/>
                  <a:gd name="T24" fmla="*/ 8 w 37"/>
                  <a:gd name="T25" fmla="*/ 14 h 16"/>
                  <a:gd name="T26" fmla="*/ 12 w 37"/>
                  <a:gd name="T27" fmla="*/ 13 h 16"/>
                  <a:gd name="T28" fmla="*/ 15 w 37"/>
                  <a:gd name="T29" fmla="*/ 15 h 16"/>
                  <a:gd name="T30" fmla="*/ 22 w 37"/>
                  <a:gd name="T31" fmla="*/ 16 h 16"/>
                  <a:gd name="T32" fmla="*/ 29 w 37"/>
                  <a:gd name="T33" fmla="*/ 14 h 16"/>
                  <a:gd name="T34" fmla="*/ 33 w 37"/>
                  <a:gd name="T35" fmla="*/ 12 h 16"/>
                  <a:gd name="T36" fmla="*/ 34 w 37"/>
                  <a:gd name="T37" fmla="*/ 9 h 16"/>
                  <a:gd name="T38" fmla="*/ 36 w 37"/>
                  <a:gd name="T39" fmla="*/ 8 h 16"/>
                  <a:gd name="T40" fmla="*/ 36 w 37"/>
                  <a:gd name="T41" fmla="*/ 2 h 16"/>
                  <a:gd name="T42" fmla="*/ 32 w 37"/>
                  <a:gd name="T43"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16">
                    <a:moveTo>
                      <a:pt x="32" y="2"/>
                    </a:moveTo>
                    <a:cubicBezTo>
                      <a:pt x="30" y="2"/>
                      <a:pt x="28" y="0"/>
                      <a:pt x="27" y="0"/>
                    </a:cubicBezTo>
                    <a:cubicBezTo>
                      <a:pt x="25" y="0"/>
                      <a:pt x="26" y="3"/>
                      <a:pt x="24" y="3"/>
                    </a:cubicBezTo>
                    <a:cubicBezTo>
                      <a:pt x="22" y="3"/>
                      <a:pt x="22" y="2"/>
                      <a:pt x="20" y="3"/>
                    </a:cubicBezTo>
                    <a:cubicBezTo>
                      <a:pt x="20" y="3"/>
                      <a:pt x="16" y="6"/>
                      <a:pt x="17" y="7"/>
                    </a:cubicBezTo>
                    <a:cubicBezTo>
                      <a:pt x="17" y="8"/>
                      <a:pt x="19" y="10"/>
                      <a:pt x="16" y="9"/>
                    </a:cubicBezTo>
                    <a:cubicBezTo>
                      <a:pt x="15" y="9"/>
                      <a:pt x="14" y="8"/>
                      <a:pt x="13" y="9"/>
                    </a:cubicBezTo>
                    <a:cubicBezTo>
                      <a:pt x="12" y="9"/>
                      <a:pt x="10" y="10"/>
                      <a:pt x="9" y="10"/>
                    </a:cubicBezTo>
                    <a:cubicBezTo>
                      <a:pt x="7" y="10"/>
                      <a:pt x="6" y="8"/>
                      <a:pt x="5" y="11"/>
                    </a:cubicBezTo>
                    <a:cubicBezTo>
                      <a:pt x="5" y="11"/>
                      <a:pt x="1" y="9"/>
                      <a:pt x="0" y="9"/>
                    </a:cubicBezTo>
                    <a:cubicBezTo>
                      <a:pt x="0" y="11"/>
                      <a:pt x="1" y="12"/>
                      <a:pt x="4" y="13"/>
                    </a:cubicBezTo>
                    <a:cubicBezTo>
                      <a:pt x="5" y="13"/>
                      <a:pt x="5" y="13"/>
                      <a:pt x="6" y="13"/>
                    </a:cubicBezTo>
                    <a:cubicBezTo>
                      <a:pt x="7" y="13"/>
                      <a:pt x="7" y="15"/>
                      <a:pt x="8" y="14"/>
                    </a:cubicBezTo>
                    <a:cubicBezTo>
                      <a:pt x="10" y="13"/>
                      <a:pt x="10" y="13"/>
                      <a:pt x="12" y="13"/>
                    </a:cubicBezTo>
                    <a:cubicBezTo>
                      <a:pt x="14" y="13"/>
                      <a:pt x="13" y="14"/>
                      <a:pt x="15" y="15"/>
                    </a:cubicBezTo>
                    <a:cubicBezTo>
                      <a:pt x="17" y="16"/>
                      <a:pt x="20" y="16"/>
                      <a:pt x="22" y="16"/>
                    </a:cubicBezTo>
                    <a:cubicBezTo>
                      <a:pt x="25" y="16"/>
                      <a:pt x="26" y="14"/>
                      <a:pt x="29" y="14"/>
                    </a:cubicBezTo>
                    <a:cubicBezTo>
                      <a:pt x="31" y="14"/>
                      <a:pt x="33" y="13"/>
                      <a:pt x="33" y="12"/>
                    </a:cubicBezTo>
                    <a:cubicBezTo>
                      <a:pt x="34" y="11"/>
                      <a:pt x="34" y="10"/>
                      <a:pt x="34" y="9"/>
                    </a:cubicBezTo>
                    <a:cubicBezTo>
                      <a:pt x="34" y="7"/>
                      <a:pt x="35" y="9"/>
                      <a:pt x="36" y="8"/>
                    </a:cubicBezTo>
                    <a:cubicBezTo>
                      <a:pt x="37" y="6"/>
                      <a:pt x="36" y="3"/>
                      <a:pt x="36" y="2"/>
                    </a:cubicBezTo>
                    <a:cubicBezTo>
                      <a:pt x="34" y="2"/>
                      <a:pt x="33" y="2"/>
                      <a:pt x="3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8" name="Freeform 647">
                <a:extLst>
                  <a:ext uri="{FF2B5EF4-FFF2-40B4-BE49-F238E27FC236}">
                    <a16:creationId xmlns:a16="http://schemas.microsoft.com/office/drawing/2014/main" xmlns="" id="{FFB09490-935F-E047-9EC6-3DDAEC47BCC3}"/>
                  </a:ext>
                </a:extLst>
              </p:cNvPr>
              <p:cNvSpPr>
                <a:spLocks/>
              </p:cNvSpPr>
              <p:nvPr/>
            </p:nvSpPr>
            <p:spPr bwMode="auto">
              <a:xfrm>
                <a:off x="12021850" y="6656654"/>
                <a:ext cx="531848" cy="516057"/>
              </a:xfrm>
              <a:custGeom>
                <a:avLst/>
                <a:gdLst>
                  <a:gd name="T0" fmla="*/ 37 w 57"/>
                  <a:gd name="T1" fmla="*/ 10 h 55"/>
                  <a:gd name="T2" fmla="*/ 41 w 57"/>
                  <a:gd name="T3" fmla="*/ 9 h 55"/>
                  <a:gd name="T4" fmla="*/ 43 w 57"/>
                  <a:gd name="T5" fmla="*/ 6 h 55"/>
                  <a:gd name="T6" fmla="*/ 45 w 57"/>
                  <a:gd name="T7" fmla="*/ 4 h 55"/>
                  <a:gd name="T8" fmla="*/ 45 w 57"/>
                  <a:gd name="T9" fmla="*/ 1 h 55"/>
                  <a:gd name="T10" fmla="*/ 41 w 57"/>
                  <a:gd name="T11" fmla="*/ 2 h 55"/>
                  <a:gd name="T12" fmla="*/ 36 w 57"/>
                  <a:gd name="T13" fmla="*/ 4 h 55"/>
                  <a:gd name="T14" fmla="*/ 27 w 57"/>
                  <a:gd name="T15" fmla="*/ 1 h 55"/>
                  <a:gd name="T16" fmla="*/ 22 w 57"/>
                  <a:gd name="T17" fmla="*/ 1 h 55"/>
                  <a:gd name="T18" fmla="*/ 19 w 57"/>
                  <a:gd name="T19" fmla="*/ 1 h 55"/>
                  <a:gd name="T20" fmla="*/ 18 w 57"/>
                  <a:gd name="T21" fmla="*/ 3 h 55"/>
                  <a:gd name="T22" fmla="*/ 17 w 57"/>
                  <a:gd name="T23" fmla="*/ 4 h 55"/>
                  <a:gd name="T24" fmla="*/ 15 w 57"/>
                  <a:gd name="T25" fmla="*/ 5 h 55"/>
                  <a:gd name="T26" fmla="*/ 13 w 57"/>
                  <a:gd name="T27" fmla="*/ 5 h 55"/>
                  <a:gd name="T28" fmla="*/ 12 w 57"/>
                  <a:gd name="T29" fmla="*/ 4 h 55"/>
                  <a:gd name="T30" fmla="*/ 11 w 57"/>
                  <a:gd name="T31" fmla="*/ 8 h 55"/>
                  <a:gd name="T32" fmla="*/ 9 w 57"/>
                  <a:gd name="T33" fmla="*/ 5 h 55"/>
                  <a:gd name="T34" fmla="*/ 5 w 57"/>
                  <a:gd name="T35" fmla="*/ 7 h 55"/>
                  <a:gd name="T36" fmla="*/ 0 w 57"/>
                  <a:gd name="T37" fmla="*/ 7 h 55"/>
                  <a:gd name="T38" fmla="*/ 1 w 57"/>
                  <a:gd name="T39" fmla="*/ 10 h 55"/>
                  <a:gd name="T40" fmla="*/ 0 w 57"/>
                  <a:gd name="T41" fmla="*/ 14 h 55"/>
                  <a:gd name="T42" fmla="*/ 2 w 57"/>
                  <a:gd name="T43" fmla="*/ 18 h 55"/>
                  <a:gd name="T44" fmla="*/ 4 w 57"/>
                  <a:gd name="T45" fmla="*/ 21 h 55"/>
                  <a:gd name="T46" fmla="*/ 12 w 57"/>
                  <a:gd name="T47" fmla="*/ 17 h 55"/>
                  <a:gd name="T48" fmla="*/ 15 w 57"/>
                  <a:gd name="T49" fmla="*/ 19 h 55"/>
                  <a:gd name="T50" fmla="*/ 17 w 57"/>
                  <a:gd name="T51" fmla="*/ 22 h 55"/>
                  <a:gd name="T52" fmla="*/ 18 w 57"/>
                  <a:gd name="T53" fmla="*/ 25 h 55"/>
                  <a:gd name="T54" fmla="*/ 21 w 57"/>
                  <a:gd name="T55" fmla="*/ 28 h 55"/>
                  <a:gd name="T56" fmla="*/ 28 w 57"/>
                  <a:gd name="T57" fmla="*/ 33 h 55"/>
                  <a:gd name="T58" fmla="*/ 33 w 57"/>
                  <a:gd name="T59" fmla="*/ 36 h 55"/>
                  <a:gd name="T60" fmla="*/ 42 w 57"/>
                  <a:gd name="T61" fmla="*/ 42 h 55"/>
                  <a:gd name="T62" fmla="*/ 45 w 57"/>
                  <a:gd name="T63" fmla="*/ 48 h 55"/>
                  <a:gd name="T64" fmla="*/ 43 w 57"/>
                  <a:gd name="T65" fmla="*/ 55 h 55"/>
                  <a:gd name="T66" fmla="*/ 49 w 57"/>
                  <a:gd name="T67" fmla="*/ 48 h 55"/>
                  <a:gd name="T68" fmla="*/ 47 w 57"/>
                  <a:gd name="T69" fmla="*/ 45 h 55"/>
                  <a:gd name="T70" fmla="*/ 50 w 57"/>
                  <a:gd name="T71" fmla="*/ 40 h 55"/>
                  <a:gd name="T72" fmla="*/ 53 w 57"/>
                  <a:gd name="T73" fmla="*/ 41 h 55"/>
                  <a:gd name="T74" fmla="*/ 55 w 57"/>
                  <a:gd name="T75" fmla="*/ 44 h 55"/>
                  <a:gd name="T76" fmla="*/ 53 w 57"/>
                  <a:gd name="T77" fmla="*/ 39 h 55"/>
                  <a:gd name="T78" fmla="*/ 44 w 57"/>
                  <a:gd name="T79" fmla="*/ 35 h 55"/>
                  <a:gd name="T80" fmla="*/ 44 w 57"/>
                  <a:gd name="T81" fmla="*/ 32 h 55"/>
                  <a:gd name="T82" fmla="*/ 39 w 57"/>
                  <a:gd name="T83" fmla="*/ 31 h 55"/>
                  <a:gd name="T84" fmla="*/ 35 w 57"/>
                  <a:gd name="T85" fmla="*/ 26 h 55"/>
                  <a:gd name="T86" fmla="*/ 32 w 57"/>
                  <a:gd name="T87" fmla="*/ 21 h 55"/>
                  <a:gd name="T88" fmla="*/ 27 w 57"/>
                  <a:gd name="T89" fmla="*/ 17 h 55"/>
                  <a:gd name="T90" fmla="*/ 27 w 57"/>
                  <a:gd name="T91" fmla="*/ 15 h 55"/>
                  <a:gd name="T92" fmla="*/ 28 w 57"/>
                  <a:gd name="T93" fmla="*/ 12 h 55"/>
                  <a:gd name="T94" fmla="*/ 30 w 57"/>
                  <a:gd name="T95" fmla="*/ 9 h 55"/>
                  <a:gd name="T96" fmla="*/ 32 w 57"/>
                  <a:gd name="T97" fmla="*/ 8 h 55"/>
                  <a:gd name="T98" fmla="*/ 34 w 57"/>
                  <a:gd name="T99" fmla="*/ 10 h 55"/>
                  <a:gd name="T100" fmla="*/ 37 w 57"/>
                  <a:gd name="T101" fmla="*/ 10 h 55"/>
                  <a:gd name="T102" fmla="*/ 37 w 57"/>
                  <a:gd name="T103" fmla="*/ 1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 h="55">
                    <a:moveTo>
                      <a:pt x="37" y="10"/>
                    </a:moveTo>
                    <a:cubicBezTo>
                      <a:pt x="38" y="9"/>
                      <a:pt x="40" y="10"/>
                      <a:pt x="41" y="9"/>
                    </a:cubicBezTo>
                    <a:cubicBezTo>
                      <a:pt x="43" y="8"/>
                      <a:pt x="42" y="7"/>
                      <a:pt x="43" y="6"/>
                    </a:cubicBezTo>
                    <a:cubicBezTo>
                      <a:pt x="43" y="5"/>
                      <a:pt x="44" y="4"/>
                      <a:pt x="45" y="4"/>
                    </a:cubicBezTo>
                    <a:cubicBezTo>
                      <a:pt x="46" y="3"/>
                      <a:pt x="45" y="3"/>
                      <a:pt x="45" y="1"/>
                    </a:cubicBezTo>
                    <a:cubicBezTo>
                      <a:pt x="44" y="2"/>
                      <a:pt x="43" y="2"/>
                      <a:pt x="41" y="2"/>
                    </a:cubicBezTo>
                    <a:cubicBezTo>
                      <a:pt x="39" y="2"/>
                      <a:pt x="37" y="5"/>
                      <a:pt x="36" y="4"/>
                    </a:cubicBezTo>
                    <a:cubicBezTo>
                      <a:pt x="33" y="3"/>
                      <a:pt x="28" y="4"/>
                      <a:pt x="27" y="1"/>
                    </a:cubicBezTo>
                    <a:cubicBezTo>
                      <a:pt x="26" y="0"/>
                      <a:pt x="23" y="1"/>
                      <a:pt x="22" y="1"/>
                    </a:cubicBezTo>
                    <a:cubicBezTo>
                      <a:pt x="20" y="3"/>
                      <a:pt x="20" y="1"/>
                      <a:pt x="19" y="1"/>
                    </a:cubicBezTo>
                    <a:cubicBezTo>
                      <a:pt x="18" y="1"/>
                      <a:pt x="18" y="3"/>
                      <a:pt x="18" y="3"/>
                    </a:cubicBezTo>
                    <a:cubicBezTo>
                      <a:pt x="18" y="3"/>
                      <a:pt x="17" y="4"/>
                      <a:pt x="17" y="4"/>
                    </a:cubicBezTo>
                    <a:cubicBezTo>
                      <a:pt x="17" y="5"/>
                      <a:pt x="16" y="5"/>
                      <a:pt x="15" y="5"/>
                    </a:cubicBezTo>
                    <a:cubicBezTo>
                      <a:pt x="15" y="5"/>
                      <a:pt x="14" y="5"/>
                      <a:pt x="13" y="5"/>
                    </a:cubicBezTo>
                    <a:cubicBezTo>
                      <a:pt x="13" y="5"/>
                      <a:pt x="13" y="5"/>
                      <a:pt x="12" y="4"/>
                    </a:cubicBezTo>
                    <a:cubicBezTo>
                      <a:pt x="12" y="4"/>
                      <a:pt x="11" y="7"/>
                      <a:pt x="11" y="8"/>
                    </a:cubicBezTo>
                    <a:cubicBezTo>
                      <a:pt x="11" y="9"/>
                      <a:pt x="9" y="6"/>
                      <a:pt x="9" y="5"/>
                    </a:cubicBezTo>
                    <a:cubicBezTo>
                      <a:pt x="7" y="4"/>
                      <a:pt x="6" y="7"/>
                      <a:pt x="5" y="7"/>
                    </a:cubicBezTo>
                    <a:cubicBezTo>
                      <a:pt x="3" y="7"/>
                      <a:pt x="1" y="7"/>
                      <a:pt x="0" y="7"/>
                    </a:cubicBezTo>
                    <a:cubicBezTo>
                      <a:pt x="0" y="8"/>
                      <a:pt x="1" y="9"/>
                      <a:pt x="1" y="10"/>
                    </a:cubicBezTo>
                    <a:cubicBezTo>
                      <a:pt x="1" y="12"/>
                      <a:pt x="0" y="12"/>
                      <a:pt x="0" y="14"/>
                    </a:cubicBezTo>
                    <a:cubicBezTo>
                      <a:pt x="0" y="15"/>
                      <a:pt x="0" y="18"/>
                      <a:pt x="2" y="18"/>
                    </a:cubicBezTo>
                    <a:cubicBezTo>
                      <a:pt x="3" y="19"/>
                      <a:pt x="4" y="18"/>
                      <a:pt x="4" y="21"/>
                    </a:cubicBezTo>
                    <a:cubicBezTo>
                      <a:pt x="6" y="20"/>
                      <a:pt x="10" y="16"/>
                      <a:pt x="12" y="17"/>
                    </a:cubicBezTo>
                    <a:cubicBezTo>
                      <a:pt x="13" y="18"/>
                      <a:pt x="14" y="19"/>
                      <a:pt x="15" y="19"/>
                    </a:cubicBezTo>
                    <a:cubicBezTo>
                      <a:pt x="16" y="19"/>
                      <a:pt x="17" y="21"/>
                      <a:pt x="17" y="22"/>
                    </a:cubicBezTo>
                    <a:cubicBezTo>
                      <a:pt x="18" y="23"/>
                      <a:pt x="18" y="24"/>
                      <a:pt x="18" y="25"/>
                    </a:cubicBezTo>
                    <a:cubicBezTo>
                      <a:pt x="19" y="26"/>
                      <a:pt x="20" y="27"/>
                      <a:pt x="21" y="28"/>
                    </a:cubicBezTo>
                    <a:cubicBezTo>
                      <a:pt x="23" y="29"/>
                      <a:pt x="25" y="31"/>
                      <a:pt x="28" y="33"/>
                    </a:cubicBezTo>
                    <a:cubicBezTo>
                      <a:pt x="30" y="35"/>
                      <a:pt x="31" y="35"/>
                      <a:pt x="33" y="36"/>
                    </a:cubicBezTo>
                    <a:cubicBezTo>
                      <a:pt x="36" y="38"/>
                      <a:pt x="38" y="41"/>
                      <a:pt x="42" y="42"/>
                    </a:cubicBezTo>
                    <a:cubicBezTo>
                      <a:pt x="44" y="43"/>
                      <a:pt x="44" y="46"/>
                      <a:pt x="45" y="48"/>
                    </a:cubicBezTo>
                    <a:cubicBezTo>
                      <a:pt x="45" y="50"/>
                      <a:pt x="42" y="52"/>
                      <a:pt x="43" y="55"/>
                    </a:cubicBezTo>
                    <a:cubicBezTo>
                      <a:pt x="43" y="54"/>
                      <a:pt x="49" y="49"/>
                      <a:pt x="49" y="48"/>
                    </a:cubicBezTo>
                    <a:cubicBezTo>
                      <a:pt x="50" y="47"/>
                      <a:pt x="47" y="45"/>
                      <a:pt x="47" y="45"/>
                    </a:cubicBezTo>
                    <a:cubicBezTo>
                      <a:pt x="45" y="43"/>
                      <a:pt x="49" y="39"/>
                      <a:pt x="50" y="40"/>
                    </a:cubicBezTo>
                    <a:cubicBezTo>
                      <a:pt x="51" y="41"/>
                      <a:pt x="52" y="41"/>
                      <a:pt x="53" y="41"/>
                    </a:cubicBezTo>
                    <a:cubicBezTo>
                      <a:pt x="54" y="42"/>
                      <a:pt x="54" y="43"/>
                      <a:pt x="55" y="44"/>
                    </a:cubicBezTo>
                    <a:cubicBezTo>
                      <a:pt x="57" y="44"/>
                      <a:pt x="54" y="40"/>
                      <a:pt x="53" y="39"/>
                    </a:cubicBezTo>
                    <a:cubicBezTo>
                      <a:pt x="51" y="37"/>
                      <a:pt x="47" y="37"/>
                      <a:pt x="44" y="35"/>
                    </a:cubicBezTo>
                    <a:cubicBezTo>
                      <a:pt x="43" y="34"/>
                      <a:pt x="46" y="32"/>
                      <a:pt x="44" y="32"/>
                    </a:cubicBezTo>
                    <a:cubicBezTo>
                      <a:pt x="43" y="31"/>
                      <a:pt x="41" y="32"/>
                      <a:pt x="39" y="31"/>
                    </a:cubicBezTo>
                    <a:cubicBezTo>
                      <a:pt x="37" y="30"/>
                      <a:pt x="36" y="28"/>
                      <a:pt x="35" y="26"/>
                    </a:cubicBezTo>
                    <a:cubicBezTo>
                      <a:pt x="34" y="24"/>
                      <a:pt x="34" y="22"/>
                      <a:pt x="32" y="21"/>
                    </a:cubicBezTo>
                    <a:cubicBezTo>
                      <a:pt x="31" y="20"/>
                      <a:pt x="27" y="19"/>
                      <a:pt x="27" y="17"/>
                    </a:cubicBezTo>
                    <a:cubicBezTo>
                      <a:pt x="27" y="16"/>
                      <a:pt x="27" y="15"/>
                      <a:pt x="27" y="15"/>
                    </a:cubicBezTo>
                    <a:cubicBezTo>
                      <a:pt x="28" y="13"/>
                      <a:pt x="28" y="13"/>
                      <a:pt x="28" y="12"/>
                    </a:cubicBezTo>
                    <a:cubicBezTo>
                      <a:pt x="27" y="9"/>
                      <a:pt x="30" y="10"/>
                      <a:pt x="30" y="9"/>
                    </a:cubicBezTo>
                    <a:cubicBezTo>
                      <a:pt x="31" y="8"/>
                      <a:pt x="32" y="8"/>
                      <a:pt x="32" y="8"/>
                    </a:cubicBezTo>
                    <a:cubicBezTo>
                      <a:pt x="34" y="8"/>
                      <a:pt x="34" y="9"/>
                      <a:pt x="34" y="10"/>
                    </a:cubicBezTo>
                    <a:cubicBezTo>
                      <a:pt x="35" y="10"/>
                      <a:pt x="36" y="10"/>
                      <a:pt x="37" y="10"/>
                    </a:cubicBezTo>
                    <a:cubicBezTo>
                      <a:pt x="37" y="9"/>
                      <a:pt x="36" y="10"/>
                      <a:pt x="37"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9" name="Freeform 648">
                <a:extLst>
                  <a:ext uri="{FF2B5EF4-FFF2-40B4-BE49-F238E27FC236}">
                    <a16:creationId xmlns:a16="http://schemas.microsoft.com/office/drawing/2014/main" xmlns="" id="{9822499F-8B2F-4647-9ED8-BBEE60CE7F40}"/>
                  </a:ext>
                </a:extLst>
              </p:cNvPr>
              <p:cNvSpPr>
                <a:spLocks/>
              </p:cNvSpPr>
              <p:nvPr/>
            </p:nvSpPr>
            <p:spPr bwMode="auto">
              <a:xfrm>
                <a:off x="12330767" y="6685324"/>
                <a:ext cx="251592" cy="235731"/>
              </a:xfrm>
              <a:custGeom>
                <a:avLst/>
                <a:gdLst>
                  <a:gd name="T0" fmla="*/ 12 w 27"/>
                  <a:gd name="T1" fmla="*/ 10 h 25"/>
                  <a:gd name="T2" fmla="*/ 21 w 27"/>
                  <a:gd name="T3" fmla="*/ 9 h 25"/>
                  <a:gd name="T4" fmla="*/ 27 w 27"/>
                  <a:gd name="T5" fmla="*/ 11 h 25"/>
                  <a:gd name="T6" fmla="*/ 25 w 27"/>
                  <a:gd name="T7" fmla="*/ 4 h 25"/>
                  <a:gd name="T8" fmla="*/ 17 w 27"/>
                  <a:gd name="T9" fmla="*/ 3 h 25"/>
                  <a:gd name="T10" fmla="*/ 13 w 27"/>
                  <a:gd name="T11" fmla="*/ 0 h 25"/>
                  <a:gd name="T12" fmla="*/ 11 w 27"/>
                  <a:gd name="T13" fmla="*/ 2 h 25"/>
                  <a:gd name="T14" fmla="*/ 6 w 27"/>
                  <a:gd name="T15" fmla="*/ 7 h 25"/>
                  <a:gd name="T16" fmla="*/ 1 w 27"/>
                  <a:gd name="T17" fmla="*/ 7 h 25"/>
                  <a:gd name="T18" fmla="*/ 1 w 27"/>
                  <a:gd name="T19" fmla="*/ 11 h 25"/>
                  <a:gd name="T20" fmla="*/ 3 w 27"/>
                  <a:gd name="T21" fmla="*/ 10 h 25"/>
                  <a:gd name="T22" fmla="*/ 4 w 27"/>
                  <a:gd name="T23" fmla="*/ 13 h 25"/>
                  <a:gd name="T24" fmla="*/ 6 w 27"/>
                  <a:gd name="T25" fmla="*/ 10 h 25"/>
                  <a:gd name="T26" fmla="*/ 11 w 27"/>
                  <a:gd name="T27" fmla="*/ 17 h 25"/>
                  <a:gd name="T28" fmla="*/ 23 w 27"/>
                  <a:gd name="T29" fmla="*/ 25 h 25"/>
                  <a:gd name="T30" fmla="*/ 21 w 27"/>
                  <a:gd name="T31" fmla="*/ 22 h 25"/>
                  <a:gd name="T32" fmla="*/ 16 w 27"/>
                  <a:gd name="T33" fmla="*/ 19 h 25"/>
                  <a:gd name="T34" fmla="*/ 12 w 27"/>
                  <a:gd name="T3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25">
                    <a:moveTo>
                      <a:pt x="12" y="10"/>
                    </a:moveTo>
                    <a:cubicBezTo>
                      <a:pt x="15" y="10"/>
                      <a:pt x="18" y="8"/>
                      <a:pt x="21" y="9"/>
                    </a:cubicBezTo>
                    <a:cubicBezTo>
                      <a:pt x="23" y="9"/>
                      <a:pt x="25" y="10"/>
                      <a:pt x="27" y="11"/>
                    </a:cubicBezTo>
                    <a:cubicBezTo>
                      <a:pt x="26" y="9"/>
                      <a:pt x="26" y="7"/>
                      <a:pt x="25" y="4"/>
                    </a:cubicBezTo>
                    <a:cubicBezTo>
                      <a:pt x="22" y="6"/>
                      <a:pt x="19" y="4"/>
                      <a:pt x="17" y="3"/>
                    </a:cubicBezTo>
                    <a:cubicBezTo>
                      <a:pt x="15" y="2"/>
                      <a:pt x="14" y="2"/>
                      <a:pt x="13" y="0"/>
                    </a:cubicBezTo>
                    <a:cubicBezTo>
                      <a:pt x="13" y="0"/>
                      <a:pt x="11" y="1"/>
                      <a:pt x="11" y="2"/>
                    </a:cubicBezTo>
                    <a:cubicBezTo>
                      <a:pt x="9" y="3"/>
                      <a:pt x="10" y="8"/>
                      <a:pt x="6" y="7"/>
                    </a:cubicBezTo>
                    <a:cubicBezTo>
                      <a:pt x="4" y="6"/>
                      <a:pt x="2" y="7"/>
                      <a:pt x="1" y="7"/>
                    </a:cubicBezTo>
                    <a:cubicBezTo>
                      <a:pt x="0" y="8"/>
                      <a:pt x="1" y="11"/>
                      <a:pt x="1" y="11"/>
                    </a:cubicBezTo>
                    <a:cubicBezTo>
                      <a:pt x="1" y="11"/>
                      <a:pt x="3" y="10"/>
                      <a:pt x="3" y="10"/>
                    </a:cubicBezTo>
                    <a:cubicBezTo>
                      <a:pt x="4" y="10"/>
                      <a:pt x="4" y="12"/>
                      <a:pt x="4" y="13"/>
                    </a:cubicBezTo>
                    <a:cubicBezTo>
                      <a:pt x="4" y="11"/>
                      <a:pt x="5" y="8"/>
                      <a:pt x="6" y="10"/>
                    </a:cubicBezTo>
                    <a:cubicBezTo>
                      <a:pt x="7" y="13"/>
                      <a:pt x="9" y="15"/>
                      <a:pt x="11" y="17"/>
                    </a:cubicBezTo>
                    <a:cubicBezTo>
                      <a:pt x="14" y="20"/>
                      <a:pt x="19" y="22"/>
                      <a:pt x="23" y="25"/>
                    </a:cubicBezTo>
                    <a:cubicBezTo>
                      <a:pt x="23" y="23"/>
                      <a:pt x="23" y="23"/>
                      <a:pt x="21" y="22"/>
                    </a:cubicBezTo>
                    <a:cubicBezTo>
                      <a:pt x="19" y="21"/>
                      <a:pt x="17" y="20"/>
                      <a:pt x="16" y="19"/>
                    </a:cubicBezTo>
                    <a:cubicBezTo>
                      <a:pt x="14" y="17"/>
                      <a:pt x="9" y="10"/>
                      <a:pt x="12"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0" name="Freeform 649">
                <a:extLst>
                  <a:ext uri="{FF2B5EF4-FFF2-40B4-BE49-F238E27FC236}">
                    <a16:creationId xmlns:a16="http://schemas.microsoft.com/office/drawing/2014/main" xmlns="" id="{3ABE073B-D3F5-7C41-9815-1155C781D728}"/>
                  </a:ext>
                </a:extLst>
              </p:cNvPr>
              <p:cNvSpPr>
                <a:spLocks/>
              </p:cNvSpPr>
              <p:nvPr/>
            </p:nvSpPr>
            <p:spPr bwMode="auto">
              <a:xfrm>
                <a:off x="11470893" y="6414553"/>
                <a:ext cx="617835" cy="531986"/>
              </a:xfrm>
              <a:custGeom>
                <a:avLst/>
                <a:gdLst>
                  <a:gd name="T0" fmla="*/ 59 w 66"/>
                  <a:gd name="T1" fmla="*/ 31 h 57"/>
                  <a:gd name="T2" fmla="*/ 56 w 66"/>
                  <a:gd name="T3" fmla="*/ 30 h 57"/>
                  <a:gd name="T4" fmla="*/ 60 w 66"/>
                  <a:gd name="T5" fmla="*/ 24 h 57"/>
                  <a:gd name="T6" fmla="*/ 63 w 66"/>
                  <a:gd name="T7" fmla="*/ 23 h 57"/>
                  <a:gd name="T8" fmla="*/ 65 w 66"/>
                  <a:gd name="T9" fmla="*/ 15 h 57"/>
                  <a:gd name="T10" fmla="*/ 60 w 66"/>
                  <a:gd name="T11" fmla="*/ 13 h 57"/>
                  <a:gd name="T12" fmla="*/ 57 w 66"/>
                  <a:gd name="T13" fmla="*/ 11 h 57"/>
                  <a:gd name="T14" fmla="*/ 55 w 66"/>
                  <a:gd name="T15" fmla="*/ 11 h 57"/>
                  <a:gd name="T16" fmla="*/ 48 w 66"/>
                  <a:gd name="T17" fmla="*/ 7 h 57"/>
                  <a:gd name="T18" fmla="*/ 43 w 66"/>
                  <a:gd name="T19" fmla="*/ 5 h 57"/>
                  <a:gd name="T20" fmla="*/ 38 w 66"/>
                  <a:gd name="T21" fmla="*/ 1 h 57"/>
                  <a:gd name="T22" fmla="*/ 34 w 66"/>
                  <a:gd name="T23" fmla="*/ 1 h 57"/>
                  <a:gd name="T24" fmla="*/ 33 w 66"/>
                  <a:gd name="T25" fmla="*/ 5 h 57"/>
                  <a:gd name="T26" fmla="*/ 30 w 66"/>
                  <a:gd name="T27" fmla="*/ 8 h 57"/>
                  <a:gd name="T28" fmla="*/ 26 w 66"/>
                  <a:gd name="T29" fmla="*/ 10 h 57"/>
                  <a:gd name="T30" fmla="*/ 24 w 66"/>
                  <a:gd name="T31" fmla="*/ 12 h 57"/>
                  <a:gd name="T32" fmla="*/ 20 w 66"/>
                  <a:gd name="T33" fmla="*/ 11 h 57"/>
                  <a:gd name="T34" fmla="*/ 16 w 66"/>
                  <a:gd name="T35" fmla="*/ 10 h 57"/>
                  <a:gd name="T36" fmla="*/ 16 w 66"/>
                  <a:gd name="T37" fmla="*/ 16 h 57"/>
                  <a:gd name="T38" fmla="*/ 9 w 66"/>
                  <a:gd name="T39" fmla="*/ 15 h 57"/>
                  <a:gd name="T40" fmla="*/ 1 w 66"/>
                  <a:gd name="T41" fmla="*/ 17 h 57"/>
                  <a:gd name="T42" fmla="*/ 2 w 66"/>
                  <a:gd name="T43" fmla="*/ 19 h 57"/>
                  <a:gd name="T44" fmla="*/ 4 w 66"/>
                  <a:gd name="T45" fmla="*/ 21 h 57"/>
                  <a:gd name="T46" fmla="*/ 15 w 66"/>
                  <a:gd name="T47" fmla="*/ 25 h 57"/>
                  <a:gd name="T48" fmla="*/ 14 w 66"/>
                  <a:gd name="T49" fmla="*/ 28 h 57"/>
                  <a:gd name="T50" fmla="*/ 19 w 66"/>
                  <a:gd name="T51" fmla="*/ 31 h 57"/>
                  <a:gd name="T52" fmla="*/ 20 w 66"/>
                  <a:gd name="T53" fmla="*/ 35 h 57"/>
                  <a:gd name="T54" fmla="*/ 22 w 66"/>
                  <a:gd name="T55" fmla="*/ 38 h 57"/>
                  <a:gd name="T56" fmla="*/ 19 w 66"/>
                  <a:gd name="T57" fmla="*/ 36 h 57"/>
                  <a:gd name="T58" fmla="*/ 16 w 66"/>
                  <a:gd name="T59" fmla="*/ 49 h 57"/>
                  <a:gd name="T60" fmla="*/ 27 w 66"/>
                  <a:gd name="T61" fmla="*/ 53 h 57"/>
                  <a:gd name="T62" fmla="*/ 30 w 66"/>
                  <a:gd name="T63" fmla="*/ 53 h 57"/>
                  <a:gd name="T64" fmla="*/ 33 w 66"/>
                  <a:gd name="T65" fmla="*/ 55 h 57"/>
                  <a:gd name="T66" fmla="*/ 40 w 66"/>
                  <a:gd name="T67" fmla="*/ 54 h 57"/>
                  <a:gd name="T68" fmla="*/ 47 w 66"/>
                  <a:gd name="T69" fmla="*/ 48 h 57"/>
                  <a:gd name="T70" fmla="*/ 57 w 66"/>
                  <a:gd name="T71" fmla="*/ 50 h 57"/>
                  <a:gd name="T72" fmla="*/ 62 w 66"/>
                  <a:gd name="T73" fmla="*/ 47 h 57"/>
                  <a:gd name="T74" fmla="*/ 62 w 66"/>
                  <a:gd name="T75" fmla="*/ 45 h 57"/>
                  <a:gd name="T76" fmla="*/ 59 w 66"/>
                  <a:gd name="T77" fmla="*/ 38 h 57"/>
                  <a:gd name="T78" fmla="*/ 59 w 66"/>
                  <a:gd name="T79" fmla="*/ 34 h 57"/>
                  <a:gd name="T80" fmla="*/ 59 w 66"/>
                  <a:gd name="T81" fmla="*/ 31 h 57"/>
                  <a:gd name="T82" fmla="*/ 59 w 66"/>
                  <a:gd name="T83" fmla="*/ 3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 h="57">
                    <a:moveTo>
                      <a:pt x="59" y="31"/>
                    </a:moveTo>
                    <a:cubicBezTo>
                      <a:pt x="58" y="29"/>
                      <a:pt x="55" y="33"/>
                      <a:pt x="56" y="30"/>
                    </a:cubicBezTo>
                    <a:cubicBezTo>
                      <a:pt x="56" y="29"/>
                      <a:pt x="59" y="24"/>
                      <a:pt x="60" y="24"/>
                    </a:cubicBezTo>
                    <a:cubicBezTo>
                      <a:pt x="61" y="23"/>
                      <a:pt x="62" y="25"/>
                      <a:pt x="63" y="23"/>
                    </a:cubicBezTo>
                    <a:cubicBezTo>
                      <a:pt x="64" y="20"/>
                      <a:pt x="63" y="18"/>
                      <a:pt x="65" y="15"/>
                    </a:cubicBezTo>
                    <a:cubicBezTo>
                      <a:pt x="66" y="13"/>
                      <a:pt x="61" y="13"/>
                      <a:pt x="60" y="13"/>
                    </a:cubicBezTo>
                    <a:cubicBezTo>
                      <a:pt x="58" y="13"/>
                      <a:pt x="57" y="12"/>
                      <a:pt x="57" y="11"/>
                    </a:cubicBezTo>
                    <a:cubicBezTo>
                      <a:pt x="56" y="11"/>
                      <a:pt x="55" y="11"/>
                      <a:pt x="55" y="11"/>
                    </a:cubicBezTo>
                    <a:cubicBezTo>
                      <a:pt x="53" y="11"/>
                      <a:pt x="48" y="9"/>
                      <a:pt x="48" y="7"/>
                    </a:cubicBezTo>
                    <a:cubicBezTo>
                      <a:pt x="47" y="10"/>
                      <a:pt x="44" y="5"/>
                      <a:pt x="43" y="5"/>
                    </a:cubicBezTo>
                    <a:cubicBezTo>
                      <a:pt x="41" y="4"/>
                      <a:pt x="39" y="3"/>
                      <a:pt x="38" y="1"/>
                    </a:cubicBezTo>
                    <a:cubicBezTo>
                      <a:pt x="37" y="0"/>
                      <a:pt x="35" y="0"/>
                      <a:pt x="34" y="1"/>
                    </a:cubicBezTo>
                    <a:cubicBezTo>
                      <a:pt x="33" y="2"/>
                      <a:pt x="32" y="4"/>
                      <a:pt x="33" y="5"/>
                    </a:cubicBezTo>
                    <a:cubicBezTo>
                      <a:pt x="33" y="6"/>
                      <a:pt x="31" y="7"/>
                      <a:pt x="30" y="8"/>
                    </a:cubicBezTo>
                    <a:cubicBezTo>
                      <a:pt x="29" y="8"/>
                      <a:pt x="27" y="8"/>
                      <a:pt x="26" y="10"/>
                    </a:cubicBezTo>
                    <a:cubicBezTo>
                      <a:pt x="26" y="11"/>
                      <a:pt x="25" y="12"/>
                      <a:pt x="24" y="12"/>
                    </a:cubicBezTo>
                    <a:cubicBezTo>
                      <a:pt x="22" y="12"/>
                      <a:pt x="21" y="12"/>
                      <a:pt x="20" y="11"/>
                    </a:cubicBezTo>
                    <a:cubicBezTo>
                      <a:pt x="18" y="11"/>
                      <a:pt x="18" y="10"/>
                      <a:pt x="16" y="10"/>
                    </a:cubicBezTo>
                    <a:cubicBezTo>
                      <a:pt x="14" y="9"/>
                      <a:pt x="20" y="16"/>
                      <a:pt x="16" y="16"/>
                    </a:cubicBezTo>
                    <a:cubicBezTo>
                      <a:pt x="13" y="16"/>
                      <a:pt x="11" y="17"/>
                      <a:pt x="9" y="15"/>
                    </a:cubicBezTo>
                    <a:cubicBezTo>
                      <a:pt x="8" y="14"/>
                      <a:pt x="1" y="16"/>
                      <a:pt x="1" y="17"/>
                    </a:cubicBezTo>
                    <a:cubicBezTo>
                      <a:pt x="1" y="18"/>
                      <a:pt x="4" y="18"/>
                      <a:pt x="2" y="19"/>
                    </a:cubicBezTo>
                    <a:cubicBezTo>
                      <a:pt x="0" y="20"/>
                      <a:pt x="3" y="21"/>
                      <a:pt x="4" y="21"/>
                    </a:cubicBezTo>
                    <a:cubicBezTo>
                      <a:pt x="6" y="22"/>
                      <a:pt x="15" y="23"/>
                      <a:pt x="15" y="25"/>
                    </a:cubicBezTo>
                    <a:cubicBezTo>
                      <a:pt x="15" y="26"/>
                      <a:pt x="13" y="26"/>
                      <a:pt x="14" y="28"/>
                    </a:cubicBezTo>
                    <a:cubicBezTo>
                      <a:pt x="16" y="30"/>
                      <a:pt x="17" y="30"/>
                      <a:pt x="19" y="31"/>
                    </a:cubicBezTo>
                    <a:cubicBezTo>
                      <a:pt x="21" y="32"/>
                      <a:pt x="18" y="34"/>
                      <a:pt x="20" y="35"/>
                    </a:cubicBezTo>
                    <a:cubicBezTo>
                      <a:pt x="20" y="35"/>
                      <a:pt x="22" y="38"/>
                      <a:pt x="22" y="38"/>
                    </a:cubicBezTo>
                    <a:cubicBezTo>
                      <a:pt x="21" y="39"/>
                      <a:pt x="20" y="36"/>
                      <a:pt x="19" y="36"/>
                    </a:cubicBezTo>
                    <a:cubicBezTo>
                      <a:pt x="18" y="36"/>
                      <a:pt x="19" y="48"/>
                      <a:pt x="16" y="49"/>
                    </a:cubicBezTo>
                    <a:cubicBezTo>
                      <a:pt x="19" y="51"/>
                      <a:pt x="23" y="54"/>
                      <a:pt x="27" y="53"/>
                    </a:cubicBezTo>
                    <a:cubicBezTo>
                      <a:pt x="28" y="53"/>
                      <a:pt x="29" y="52"/>
                      <a:pt x="30" y="53"/>
                    </a:cubicBezTo>
                    <a:cubicBezTo>
                      <a:pt x="31" y="53"/>
                      <a:pt x="32" y="54"/>
                      <a:pt x="33" y="55"/>
                    </a:cubicBezTo>
                    <a:cubicBezTo>
                      <a:pt x="35" y="56"/>
                      <a:pt x="41" y="57"/>
                      <a:pt x="40" y="54"/>
                    </a:cubicBezTo>
                    <a:cubicBezTo>
                      <a:pt x="39" y="49"/>
                      <a:pt x="44" y="47"/>
                      <a:pt x="47" y="48"/>
                    </a:cubicBezTo>
                    <a:cubicBezTo>
                      <a:pt x="51" y="49"/>
                      <a:pt x="53" y="52"/>
                      <a:pt x="57" y="50"/>
                    </a:cubicBezTo>
                    <a:cubicBezTo>
                      <a:pt x="59" y="49"/>
                      <a:pt x="60" y="48"/>
                      <a:pt x="62" y="47"/>
                    </a:cubicBezTo>
                    <a:cubicBezTo>
                      <a:pt x="62" y="47"/>
                      <a:pt x="64" y="45"/>
                      <a:pt x="62" y="45"/>
                    </a:cubicBezTo>
                    <a:cubicBezTo>
                      <a:pt x="60" y="44"/>
                      <a:pt x="58" y="40"/>
                      <a:pt x="59" y="38"/>
                    </a:cubicBezTo>
                    <a:cubicBezTo>
                      <a:pt x="61" y="36"/>
                      <a:pt x="60" y="36"/>
                      <a:pt x="59" y="34"/>
                    </a:cubicBezTo>
                    <a:cubicBezTo>
                      <a:pt x="59" y="33"/>
                      <a:pt x="59" y="32"/>
                      <a:pt x="59" y="31"/>
                    </a:cubicBezTo>
                    <a:cubicBezTo>
                      <a:pt x="58" y="30"/>
                      <a:pt x="59" y="32"/>
                      <a:pt x="59" y="3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1" name="Freeform 650">
                <a:extLst>
                  <a:ext uri="{FF2B5EF4-FFF2-40B4-BE49-F238E27FC236}">
                    <a16:creationId xmlns:a16="http://schemas.microsoft.com/office/drawing/2014/main" xmlns="" id="{4F82A237-ED06-914F-A452-C9D6984E20BD}"/>
                  </a:ext>
                </a:extLst>
              </p:cNvPr>
              <p:cNvSpPr>
                <a:spLocks/>
              </p:cNvSpPr>
              <p:nvPr/>
            </p:nvSpPr>
            <p:spPr bwMode="auto">
              <a:xfrm>
                <a:off x="11983632" y="6621615"/>
                <a:ext cx="207006" cy="140163"/>
              </a:xfrm>
              <a:custGeom>
                <a:avLst/>
                <a:gdLst>
                  <a:gd name="T0" fmla="*/ 17 w 22"/>
                  <a:gd name="T1" fmla="*/ 1 h 15"/>
                  <a:gd name="T2" fmla="*/ 9 w 22"/>
                  <a:gd name="T3" fmla="*/ 1 h 15"/>
                  <a:gd name="T4" fmla="*/ 8 w 22"/>
                  <a:gd name="T5" fmla="*/ 2 h 15"/>
                  <a:gd name="T6" fmla="*/ 5 w 22"/>
                  <a:gd name="T7" fmla="*/ 2 h 15"/>
                  <a:gd name="T8" fmla="*/ 3 w 22"/>
                  <a:gd name="T9" fmla="*/ 5 h 15"/>
                  <a:gd name="T10" fmla="*/ 1 w 22"/>
                  <a:gd name="T11" fmla="*/ 9 h 15"/>
                  <a:gd name="T12" fmla="*/ 4 w 22"/>
                  <a:gd name="T13" fmla="*/ 10 h 15"/>
                  <a:gd name="T14" fmla="*/ 7 w 22"/>
                  <a:gd name="T15" fmla="*/ 11 h 15"/>
                  <a:gd name="T16" fmla="*/ 11 w 22"/>
                  <a:gd name="T17" fmla="*/ 10 h 15"/>
                  <a:gd name="T18" fmla="*/ 13 w 22"/>
                  <a:gd name="T19" fmla="*/ 10 h 15"/>
                  <a:gd name="T20" fmla="*/ 16 w 22"/>
                  <a:gd name="T21" fmla="*/ 8 h 15"/>
                  <a:gd name="T22" fmla="*/ 18 w 22"/>
                  <a:gd name="T23" fmla="*/ 9 h 15"/>
                  <a:gd name="T24" fmla="*/ 21 w 22"/>
                  <a:gd name="T25" fmla="*/ 8 h 15"/>
                  <a:gd name="T26" fmla="*/ 22 w 22"/>
                  <a:gd name="T27" fmla="*/ 5 h 15"/>
                  <a:gd name="T28" fmla="*/ 18 w 22"/>
                  <a:gd name="T29" fmla="*/ 4 h 15"/>
                  <a:gd name="T30" fmla="*/ 17 w 22"/>
                  <a:gd name="T31"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15">
                    <a:moveTo>
                      <a:pt x="17" y="1"/>
                    </a:moveTo>
                    <a:cubicBezTo>
                      <a:pt x="14" y="0"/>
                      <a:pt x="12" y="1"/>
                      <a:pt x="9" y="1"/>
                    </a:cubicBezTo>
                    <a:cubicBezTo>
                      <a:pt x="7" y="1"/>
                      <a:pt x="9" y="1"/>
                      <a:pt x="8" y="2"/>
                    </a:cubicBezTo>
                    <a:cubicBezTo>
                      <a:pt x="7" y="2"/>
                      <a:pt x="5" y="2"/>
                      <a:pt x="5" y="2"/>
                    </a:cubicBezTo>
                    <a:cubicBezTo>
                      <a:pt x="4" y="2"/>
                      <a:pt x="3" y="5"/>
                      <a:pt x="3" y="5"/>
                    </a:cubicBezTo>
                    <a:cubicBezTo>
                      <a:pt x="2" y="6"/>
                      <a:pt x="0" y="10"/>
                      <a:pt x="1" y="9"/>
                    </a:cubicBezTo>
                    <a:cubicBezTo>
                      <a:pt x="3" y="9"/>
                      <a:pt x="3" y="8"/>
                      <a:pt x="4" y="10"/>
                    </a:cubicBezTo>
                    <a:cubicBezTo>
                      <a:pt x="4" y="12"/>
                      <a:pt x="5" y="11"/>
                      <a:pt x="7" y="11"/>
                    </a:cubicBezTo>
                    <a:cubicBezTo>
                      <a:pt x="8" y="11"/>
                      <a:pt x="10" y="11"/>
                      <a:pt x="11" y="10"/>
                    </a:cubicBezTo>
                    <a:cubicBezTo>
                      <a:pt x="12" y="8"/>
                      <a:pt x="13" y="9"/>
                      <a:pt x="13" y="10"/>
                    </a:cubicBezTo>
                    <a:cubicBezTo>
                      <a:pt x="16" y="15"/>
                      <a:pt x="15" y="8"/>
                      <a:pt x="16" y="8"/>
                    </a:cubicBezTo>
                    <a:cubicBezTo>
                      <a:pt x="17" y="8"/>
                      <a:pt x="17" y="9"/>
                      <a:pt x="18" y="9"/>
                    </a:cubicBezTo>
                    <a:cubicBezTo>
                      <a:pt x="19" y="9"/>
                      <a:pt x="20" y="9"/>
                      <a:pt x="21" y="8"/>
                    </a:cubicBezTo>
                    <a:cubicBezTo>
                      <a:pt x="22" y="7"/>
                      <a:pt x="22" y="7"/>
                      <a:pt x="22" y="5"/>
                    </a:cubicBezTo>
                    <a:cubicBezTo>
                      <a:pt x="22" y="5"/>
                      <a:pt x="19" y="4"/>
                      <a:pt x="18" y="4"/>
                    </a:cubicBezTo>
                    <a:cubicBezTo>
                      <a:pt x="17" y="3"/>
                      <a:pt x="17" y="2"/>
                      <a:pt x="1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2" name="Freeform 651">
                <a:extLst>
                  <a:ext uri="{FF2B5EF4-FFF2-40B4-BE49-F238E27FC236}">
                    <a16:creationId xmlns:a16="http://schemas.microsoft.com/office/drawing/2014/main" xmlns="" id="{9656FCBE-3857-3A48-9924-14CFFBCD497F}"/>
                  </a:ext>
                </a:extLst>
              </p:cNvPr>
              <p:cNvSpPr>
                <a:spLocks/>
              </p:cNvSpPr>
              <p:nvPr/>
            </p:nvSpPr>
            <p:spPr bwMode="auto">
              <a:xfrm>
                <a:off x="11808475" y="6395439"/>
                <a:ext cx="194268" cy="121050"/>
              </a:xfrm>
              <a:custGeom>
                <a:avLst/>
                <a:gdLst>
                  <a:gd name="T0" fmla="*/ 19 w 21"/>
                  <a:gd name="T1" fmla="*/ 9 h 13"/>
                  <a:gd name="T2" fmla="*/ 20 w 21"/>
                  <a:gd name="T3" fmla="*/ 6 h 13"/>
                  <a:gd name="T4" fmla="*/ 18 w 21"/>
                  <a:gd name="T5" fmla="*/ 3 h 13"/>
                  <a:gd name="T6" fmla="*/ 13 w 21"/>
                  <a:gd name="T7" fmla="*/ 0 h 13"/>
                  <a:gd name="T8" fmla="*/ 8 w 21"/>
                  <a:gd name="T9" fmla="*/ 1 h 13"/>
                  <a:gd name="T10" fmla="*/ 3 w 21"/>
                  <a:gd name="T11" fmla="*/ 1 h 13"/>
                  <a:gd name="T12" fmla="*/ 5 w 21"/>
                  <a:gd name="T13" fmla="*/ 6 h 13"/>
                  <a:gd name="T14" fmla="*/ 10 w 21"/>
                  <a:gd name="T15" fmla="*/ 9 h 13"/>
                  <a:gd name="T16" fmla="*/ 12 w 21"/>
                  <a:gd name="T17" fmla="*/ 9 h 13"/>
                  <a:gd name="T18" fmla="*/ 18 w 21"/>
                  <a:gd name="T19" fmla="*/ 13 h 13"/>
                  <a:gd name="T20" fmla="*/ 19 w 21"/>
                  <a:gd name="T21" fmla="*/ 9 h 13"/>
                  <a:gd name="T22" fmla="*/ 19 w 21"/>
                  <a:gd name="T23"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13">
                    <a:moveTo>
                      <a:pt x="19" y="9"/>
                    </a:moveTo>
                    <a:cubicBezTo>
                      <a:pt x="18" y="9"/>
                      <a:pt x="21" y="7"/>
                      <a:pt x="20" y="6"/>
                    </a:cubicBezTo>
                    <a:cubicBezTo>
                      <a:pt x="20" y="5"/>
                      <a:pt x="19" y="3"/>
                      <a:pt x="18" y="3"/>
                    </a:cubicBezTo>
                    <a:cubicBezTo>
                      <a:pt x="17" y="2"/>
                      <a:pt x="15" y="0"/>
                      <a:pt x="13" y="0"/>
                    </a:cubicBezTo>
                    <a:cubicBezTo>
                      <a:pt x="11" y="0"/>
                      <a:pt x="10" y="1"/>
                      <a:pt x="8" y="1"/>
                    </a:cubicBezTo>
                    <a:cubicBezTo>
                      <a:pt x="6" y="1"/>
                      <a:pt x="5" y="0"/>
                      <a:pt x="3" y="1"/>
                    </a:cubicBezTo>
                    <a:cubicBezTo>
                      <a:pt x="0" y="3"/>
                      <a:pt x="3" y="5"/>
                      <a:pt x="5" y="6"/>
                    </a:cubicBezTo>
                    <a:cubicBezTo>
                      <a:pt x="7" y="7"/>
                      <a:pt x="8" y="7"/>
                      <a:pt x="10" y="9"/>
                    </a:cubicBezTo>
                    <a:cubicBezTo>
                      <a:pt x="10" y="10"/>
                      <a:pt x="12" y="10"/>
                      <a:pt x="12" y="9"/>
                    </a:cubicBezTo>
                    <a:cubicBezTo>
                      <a:pt x="12" y="10"/>
                      <a:pt x="17" y="13"/>
                      <a:pt x="18" y="13"/>
                    </a:cubicBezTo>
                    <a:cubicBezTo>
                      <a:pt x="18" y="11"/>
                      <a:pt x="18" y="10"/>
                      <a:pt x="19" y="9"/>
                    </a:cubicBezTo>
                    <a:cubicBezTo>
                      <a:pt x="19" y="9"/>
                      <a:pt x="17" y="10"/>
                      <a:pt x="19"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3" name="Freeform 652">
                <a:extLst>
                  <a:ext uri="{FF2B5EF4-FFF2-40B4-BE49-F238E27FC236}">
                    <a16:creationId xmlns:a16="http://schemas.microsoft.com/office/drawing/2014/main" xmlns="" id="{F651B88F-9D83-7A46-AC80-F310739811A5}"/>
                  </a:ext>
                </a:extLst>
              </p:cNvPr>
              <p:cNvSpPr>
                <a:spLocks/>
              </p:cNvSpPr>
              <p:nvPr/>
            </p:nvSpPr>
            <p:spPr bwMode="auto">
              <a:xfrm>
                <a:off x="11967711" y="6481449"/>
                <a:ext cx="35033" cy="35042"/>
              </a:xfrm>
              <a:custGeom>
                <a:avLst/>
                <a:gdLst>
                  <a:gd name="T0" fmla="*/ 2 w 4"/>
                  <a:gd name="T1" fmla="*/ 0 h 4"/>
                  <a:gd name="T2" fmla="*/ 1 w 4"/>
                  <a:gd name="T3" fmla="*/ 3 h 4"/>
                  <a:gd name="T4" fmla="*/ 4 w 4"/>
                  <a:gd name="T5" fmla="*/ 4 h 4"/>
                  <a:gd name="T6" fmla="*/ 2 w 4"/>
                  <a:gd name="T7" fmla="*/ 0 h 4"/>
                  <a:gd name="T8" fmla="*/ 2 w 4"/>
                  <a:gd name="T9" fmla="*/ 0 h 4"/>
                </a:gdLst>
                <a:ahLst/>
                <a:cxnLst>
                  <a:cxn ang="0">
                    <a:pos x="T0" y="T1"/>
                  </a:cxn>
                  <a:cxn ang="0">
                    <a:pos x="T2" y="T3"/>
                  </a:cxn>
                  <a:cxn ang="0">
                    <a:pos x="T4" y="T5"/>
                  </a:cxn>
                  <a:cxn ang="0">
                    <a:pos x="T6" y="T7"/>
                  </a:cxn>
                  <a:cxn ang="0">
                    <a:pos x="T8" y="T9"/>
                  </a:cxn>
                </a:cxnLst>
                <a:rect l="0" t="0" r="r" b="b"/>
                <a:pathLst>
                  <a:path w="4" h="4">
                    <a:moveTo>
                      <a:pt x="2" y="0"/>
                    </a:moveTo>
                    <a:cubicBezTo>
                      <a:pt x="1" y="0"/>
                      <a:pt x="1" y="2"/>
                      <a:pt x="1" y="3"/>
                    </a:cubicBezTo>
                    <a:cubicBezTo>
                      <a:pt x="1" y="4"/>
                      <a:pt x="3" y="4"/>
                      <a:pt x="4" y="4"/>
                    </a:cubicBezTo>
                    <a:cubicBezTo>
                      <a:pt x="4" y="2"/>
                      <a:pt x="4" y="1"/>
                      <a:pt x="2" y="0"/>
                    </a:cubicBezTo>
                    <a:cubicBezTo>
                      <a:pt x="0" y="1"/>
                      <a:pt x="3" y="1"/>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4" name="Freeform 653">
                <a:extLst>
                  <a:ext uri="{FF2B5EF4-FFF2-40B4-BE49-F238E27FC236}">
                    <a16:creationId xmlns:a16="http://schemas.microsoft.com/office/drawing/2014/main" xmlns="" id="{2AB68847-EE86-0D4B-8E79-8A32A28A393E}"/>
                  </a:ext>
                </a:extLst>
              </p:cNvPr>
              <p:cNvSpPr>
                <a:spLocks/>
              </p:cNvSpPr>
              <p:nvPr/>
            </p:nvSpPr>
            <p:spPr bwMode="auto">
              <a:xfrm>
                <a:off x="11853061" y="6264832"/>
                <a:ext cx="187902" cy="168837"/>
              </a:xfrm>
              <a:custGeom>
                <a:avLst/>
                <a:gdLst>
                  <a:gd name="T0" fmla="*/ 5 w 20"/>
                  <a:gd name="T1" fmla="*/ 14 h 18"/>
                  <a:gd name="T2" fmla="*/ 14 w 20"/>
                  <a:gd name="T3" fmla="*/ 18 h 18"/>
                  <a:gd name="T4" fmla="*/ 14 w 20"/>
                  <a:gd name="T5" fmla="*/ 13 h 18"/>
                  <a:gd name="T6" fmla="*/ 17 w 20"/>
                  <a:gd name="T7" fmla="*/ 11 h 18"/>
                  <a:gd name="T8" fmla="*/ 18 w 20"/>
                  <a:gd name="T9" fmla="*/ 6 h 18"/>
                  <a:gd name="T10" fmla="*/ 20 w 20"/>
                  <a:gd name="T11" fmla="*/ 5 h 18"/>
                  <a:gd name="T12" fmla="*/ 19 w 20"/>
                  <a:gd name="T13" fmla="*/ 0 h 18"/>
                  <a:gd name="T14" fmla="*/ 15 w 20"/>
                  <a:gd name="T15" fmla="*/ 1 h 18"/>
                  <a:gd name="T16" fmla="*/ 10 w 20"/>
                  <a:gd name="T17" fmla="*/ 3 h 18"/>
                  <a:gd name="T18" fmla="*/ 12 w 20"/>
                  <a:gd name="T19" fmla="*/ 6 h 18"/>
                  <a:gd name="T20" fmla="*/ 10 w 20"/>
                  <a:gd name="T21" fmla="*/ 4 h 18"/>
                  <a:gd name="T22" fmla="*/ 7 w 20"/>
                  <a:gd name="T23" fmla="*/ 6 h 18"/>
                  <a:gd name="T24" fmla="*/ 5 w 20"/>
                  <a:gd name="T25" fmla="*/ 8 h 18"/>
                  <a:gd name="T26" fmla="*/ 5 w 20"/>
                  <a:gd name="T27" fmla="*/ 12 h 18"/>
                  <a:gd name="T28" fmla="*/ 3 w 20"/>
                  <a:gd name="T29" fmla="*/ 12 h 18"/>
                  <a:gd name="T30" fmla="*/ 4 w 20"/>
                  <a:gd name="T31" fmla="*/ 12 h 18"/>
                  <a:gd name="T32" fmla="*/ 3 w 20"/>
                  <a:gd name="T33" fmla="*/ 12 h 18"/>
                  <a:gd name="T34" fmla="*/ 4 w 20"/>
                  <a:gd name="T35" fmla="*/ 14 h 18"/>
                  <a:gd name="T36" fmla="*/ 2 w 20"/>
                  <a:gd name="T37" fmla="*/ 13 h 18"/>
                  <a:gd name="T38" fmla="*/ 3 w 20"/>
                  <a:gd name="T39" fmla="*/ 14 h 18"/>
                  <a:gd name="T40" fmla="*/ 1 w 20"/>
                  <a:gd name="T41" fmla="*/ 14 h 18"/>
                  <a:gd name="T42" fmla="*/ 2 w 20"/>
                  <a:gd name="T43" fmla="*/ 15 h 18"/>
                  <a:gd name="T44" fmla="*/ 0 w 20"/>
                  <a:gd name="T45" fmla="*/ 15 h 18"/>
                  <a:gd name="T46" fmla="*/ 5 w 20"/>
                  <a:gd name="T47" fmla="*/ 14 h 18"/>
                  <a:gd name="T48" fmla="*/ 5 w 20"/>
                  <a:gd name="T49"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 h="18">
                    <a:moveTo>
                      <a:pt x="5" y="14"/>
                    </a:moveTo>
                    <a:cubicBezTo>
                      <a:pt x="7" y="12"/>
                      <a:pt x="13" y="16"/>
                      <a:pt x="14" y="18"/>
                    </a:cubicBezTo>
                    <a:cubicBezTo>
                      <a:pt x="15" y="16"/>
                      <a:pt x="15" y="14"/>
                      <a:pt x="14" y="13"/>
                    </a:cubicBezTo>
                    <a:cubicBezTo>
                      <a:pt x="13" y="9"/>
                      <a:pt x="15" y="11"/>
                      <a:pt x="17" y="11"/>
                    </a:cubicBezTo>
                    <a:cubicBezTo>
                      <a:pt x="19" y="10"/>
                      <a:pt x="19" y="8"/>
                      <a:pt x="18" y="6"/>
                    </a:cubicBezTo>
                    <a:cubicBezTo>
                      <a:pt x="18" y="6"/>
                      <a:pt x="20" y="5"/>
                      <a:pt x="20" y="5"/>
                    </a:cubicBezTo>
                    <a:cubicBezTo>
                      <a:pt x="20" y="3"/>
                      <a:pt x="20" y="2"/>
                      <a:pt x="19" y="0"/>
                    </a:cubicBezTo>
                    <a:cubicBezTo>
                      <a:pt x="19" y="0"/>
                      <a:pt x="15" y="1"/>
                      <a:pt x="15" y="1"/>
                    </a:cubicBezTo>
                    <a:cubicBezTo>
                      <a:pt x="13" y="1"/>
                      <a:pt x="12" y="1"/>
                      <a:pt x="10" y="3"/>
                    </a:cubicBezTo>
                    <a:cubicBezTo>
                      <a:pt x="10" y="3"/>
                      <a:pt x="13" y="5"/>
                      <a:pt x="12" y="6"/>
                    </a:cubicBezTo>
                    <a:cubicBezTo>
                      <a:pt x="10" y="8"/>
                      <a:pt x="9" y="4"/>
                      <a:pt x="10" y="4"/>
                    </a:cubicBezTo>
                    <a:cubicBezTo>
                      <a:pt x="10" y="4"/>
                      <a:pt x="7" y="5"/>
                      <a:pt x="7" y="6"/>
                    </a:cubicBezTo>
                    <a:cubicBezTo>
                      <a:pt x="7" y="7"/>
                      <a:pt x="6" y="7"/>
                      <a:pt x="5" y="8"/>
                    </a:cubicBezTo>
                    <a:cubicBezTo>
                      <a:pt x="5" y="9"/>
                      <a:pt x="3" y="12"/>
                      <a:pt x="5" y="12"/>
                    </a:cubicBezTo>
                    <a:cubicBezTo>
                      <a:pt x="5" y="12"/>
                      <a:pt x="4" y="12"/>
                      <a:pt x="3" y="12"/>
                    </a:cubicBezTo>
                    <a:cubicBezTo>
                      <a:pt x="3" y="12"/>
                      <a:pt x="4" y="12"/>
                      <a:pt x="4" y="12"/>
                    </a:cubicBezTo>
                    <a:cubicBezTo>
                      <a:pt x="4" y="12"/>
                      <a:pt x="3" y="12"/>
                      <a:pt x="3" y="12"/>
                    </a:cubicBezTo>
                    <a:cubicBezTo>
                      <a:pt x="2" y="13"/>
                      <a:pt x="4" y="14"/>
                      <a:pt x="4" y="14"/>
                    </a:cubicBezTo>
                    <a:cubicBezTo>
                      <a:pt x="4" y="13"/>
                      <a:pt x="2" y="13"/>
                      <a:pt x="2" y="13"/>
                    </a:cubicBezTo>
                    <a:cubicBezTo>
                      <a:pt x="2" y="13"/>
                      <a:pt x="3" y="14"/>
                      <a:pt x="3" y="14"/>
                    </a:cubicBezTo>
                    <a:cubicBezTo>
                      <a:pt x="3" y="14"/>
                      <a:pt x="2" y="13"/>
                      <a:pt x="1" y="14"/>
                    </a:cubicBezTo>
                    <a:cubicBezTo>
                      <a:pt x="1" y="14"/>
                      <a:pt x="2" y="15"/>
                      <a:pt x="2" y="15"/>
                    </a:cubicBezTo>
                    <a:cubicBezTo>
                      <a:pt x="2" y="14"/>
                      <a:pt x="1" y="14"/>
                      <a:pt x="0" y="15"/>
                    </a:cubicBezTo>
                    <a:cubicBezTo>
                      <a:pt x="1" y="15"/>
                      <a:pt x="4" y="16"/>
                      <a:pt x="5" y="14"/>
                    </a:cubicBezTo>
                    <a:cubicBezTo>
                      <a:pt x="5" y="14"/>
                      <a:pt x="5" y="15"/>
                      <a:pt x="5"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5" name="Freeform 654">
                <a:extLst>
                  <a:ext uri="{FF2B5EF4-FFF2-40B4-BE49-F238E27FC236}">
                    <a16:creationId xmlns:a16="http://schemas.microsoft.com/office/drawing/2014/main" xmlns="" id="{15B9EA21-9053-C540-B379-AFD7C2C25EF7}"/>
                  </a:ext>
                </a:extLst>
              </p:cNvPr>
              <p:cNvSpPr>
                <a:spLocks/>
              </p:cNvSpPr>
              <p:nvPr/>
            </p:nvSpPr>
            <p:spPr bwMode="auto">
              <a:xfrm>
                <a:off x="12079173" y="5984503"/>
                <a:ext cx="140127" cy="207060"/>
              </a:xfrm>
              <a:custGeom>
                <a:avLst/>
                <a:gdLst>
                  <a:gd name="T0" fmla="*/ 10 w 15"/>
                  <a:gd name="T1" fmla="*/ 21 h 22"/>
                  <a:gd name="T2" fmla="*/ 8 w 15"/>
                  <a:gd name="T3" fmla="*/ 17 h 22"/>
                  <a:gd name="T4" fmla="*/ 11 w 15"/>
                  <a:gd name="T5" fmla="*/ 12 h 22"/>
                  <a:gd name="T6" fmla="*/ 11 w 15"/>
                  <a:gd name="T7" fmla="*/ 13 h 22"/>
                  <a:gd name="T8" fmla="*/ 15 w 15"/>
                  <a:gd name="T9" fmla="*/ 10 h 22"/>
                  <a:gd name="T10" fmla="*/ 11 w 15"/>
                  <a:gd name="T11" fmla="*/ 7 h 22"/>
                  <a:gd name="T12" fmla="*/ 10 w 15"/>
                  <a:gd name="T13" fmla="*/ 5 h 22"/>
                  <a:gd name="T14" fmla="*/ 12 w 15"/>
                  <a:gd name="T15" fmla="*/ 4 h 22"/>
                  <a:gd name="T16" fmla="*/ 12 w 15"/>
                  <a:gd name="T17" fmla="*/ 1 h 22"/>
                  <a:gd name="T18" fmla="*/ 11 w 15"/>
                  <a:gd name="T19" fmla="*/ 1 h 22"/>
                  <a:gd name="T20" fmla="*/ 7 w 15"/>
                  <a:gd name="T21" fmla="*/ 4 h 22"/>
                  <a:gd name="T22" fmla="*/ 2 w 15"/>
                  <a:gd name="T23" fmla="*/ 5 h 22"/>
                  <a:gd name="T24" fmla="*/ 4 w 15"/>
                  <a:gd name="T25" fmla="*/ 6 h 22"/>
                  <a:gd name="T26" fmla="*/ 6 w 15"/>
                  <a:gd name="T27" fmla="*/ 8 h 22"/>
                  <a:gd name="T28" fmla="*/ 4 w 15"/>
                  <a:gd name="T29" fmla="*/ 8 h 22"/>
                  <a:gd name="T30" fmla="*/ 2 w 15"/>
                  <a:gd name="T31" fmla="*/ 8 h 22"/>
                  <a:gd name="T32" fmla="*/ 0 w 15"/>
                  <a:gd name="T33" fmla="*/ 9 h 22"/>
                  <a:gd name="T34" fmla="*/ 0 w 15"/>
                  <a:gd name="T35" fmla="*/ 14 h 22"/>
                  <a:gd name="T36" fmla="*/ 2 w 15"/>
                  <a:gd name="T37" fmla="*/ 16 h 22"/>
                  <a:gd name="T38" fmla="*/ 2 w 15"/>
                  <a:gd name="T39" fmla="*/ 20 h 22"/>
                  <a:gd name="T40" fmla="*/ 10 w 15"/>
                  <a:gd name="T4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2">
                    <a:moveTo>
                      <a:pt x="10" y="21"/>
                    </a:moveTo>
                    <a:cubicBezTo>
                      <a:pt x="10" y="20"/>
                      <a:pt x="6" y="18"/>
                      <a:pt x="8" y="17"/>
                    </a:cubicBezTo>
                    <a:cubicBezTo>
                      <a:pt x="9" y="16"/>
                      <a:pt x="9" y="13"/>
                      <a:pt x="11" y="12"/>
                    </a:cubicBezTo>
                    <a:cubicBezTo>
                      <a:pt x="11" y="12"/>
                      <a:pt x="11" y="13"/>
                      <a:pt x="11" y="13"/>
                    </a:cubicBezTo>
                    <a:cubicBezTo>
                      <a:pt x="12" y="13"/>
                      <a:pt x="15" y="11"/>
                      <a:pt x="15" y="10"/>
                    </a:cubicBezTo>
                    <a:cubicBezTo>
                      <a:pt x="15" y="9"/>
                      <a:pt x="11" y="9"/>
                      <a:pt x="11" y="7"/>
                    </a:cubicBezTo>
                    <a:cubicBezTo>
                      <a:pt x="11" y="6"/>
                      <a:pt x="10" y="6"/>
                      <a:pt x="10" y="5"/>
                    </a:cubicBezTo>
                    <a:cubicBezTo>
                      <a:pt x="10" y="4"/>
                      <a:pt x="12" y="5"/>
                      <a:pt x="12" y="4"/>
                    </a:cubicBezTo>
                    <a:cubicBezTo>
                      <a:pt x="12" y="3"/>
                      <a:pt x="12" y="2"/>
                      <a:pt x="12" y="1"/>
                    </a:cubicBezTo>
                    <a:cubicBezTo>
                      <a:pt x="12" y="0"/>
                      <a:pt x="12" y="1"/>
                      <a:pt x="11" y="1"/>
                    </a:cubicBezTo>
                    <a:cubicBezTo>
                      <a:pt x="8" y="1"/>
                      <a:pt x="9" y="2"/>
                      <a:pt x="7" y="4"/>
                    </a:cubicBezTo>
                    <a:cubicBezTo>
                      <a:pt x="6" y="5"/>
                      <a:pt x="3" y="3"/>
                      <a:pt x="2" y="5"/>
                    </a:cubicBezTo>
                    <a:cubicBezTo>
                      <a:pt x="0" y="7"/>
                      <a:pt x="3" y="7"/>
                      <a:pt x="4" y="6"/>
                    </a:cubicBezTo>
                    <a:cubicBezTo>
                      <a:pt x="5" y="5"/>
                      <a:pt x="7" y="6"/>
                      <a:pt x="6" y="8"/>
                    </a:cubicBezTo>
                    <a:cubicBezTo>
                      <a:pt x="6" y="7"/>
                      <a:pt x="4" y="6"/>
                      <a:pt x="4" y="8"/>
                    </a:cubicBezTo>
                    <a:cubicBezTo>
                      <a:pt x="3" y="8"/>
                      <a:pt x="2" y="9"/>
                      <a:pt x="2" y="8"/>
                    </a:cubicBezTo>
                    <a:cubicBezTo>
                      <a:pt x="2" y="9"/>
                      <a:pt x="0" y="7"/>
                      <a:pt x="0" y="9"/>
                    </a:cubicBezTo>
                    <a:cubicBezTo>
                      <a:pt x="0" y="11"/>
                      <a:pt x="0" y="12"/>
                      <a:pt x="0" y="14"/>
                    </a:cubicBezTo>
                    <a:cubicBezTo>
                      <a:pt x="1" y="15"/>
                      <a:pt x="2" y="15"/>
                      <a:pt x="2" y="16"/>
                    </a:cubicBezTo>
                    <a:cubicBezTo>
                      <a:pt x="3" y="18"/>
                      <a:pt x="1" y="19"/>
                      <a:pt x="2" y="20"/>
                    </a:cubicBezTo>
                    <a:cubicBezTo>
                      <a:pt x="4" y="22"/>
                      <a:pt x="8" y="21"/>
                      <a:pt x="10" y="2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6" name="Freeform 655">
                <a:extLst>
                  <a:ext uri="{FF2B5EF4-FFF2-40B4-BE49-F238E27FC236}">
                    <a16:creationId xmlns:a16="http://schemas.microsoft.com/office/drawing/2014/main" xmlns="" id="{026294DF-7AC0-1746-B11F-A956FAA5B050}"/>
                  </a:ext>
                </a:extLst>
              </p:cNvPr>
              <p:cNvSpPr>
                <a:spLocks/>
              </p:cNvSpPr>
              <p:nvPr/>
            </p:nvSpPr>
            <p:spPr bwMode="auto">
              <a:xfrm>
                <a:off x="11977264" y="6172454"/>
                <a:ext cx="417198" cy="484203"/>
              </a:xfrm>
              <a:custGeom>
                <a:avLst/>
                <a:gdLst>
                  <a:gd name="T0" fmla="*/ 44 w 45"/>
                  <a:gd name="T1" fmla="*/ 24 h 52"/>
                  <a:gd name="T2" fmla="*/ 43 w 45"/>
                  <a:gd name="T3" fmla="*/ 18 h 52"/>
                  <a:gd name="T4" fmla="*/ 42 w 45"/>
                  <a:gd name="T5" fmla="*/ 12 h 52"/>
                  <a:gd name="T6" fmla="*/ 41 w 45"/>
                  <a:gd name="T7" fmla="*/ 7 h 52"/>
                  <a:gd name="T8" fmla="*/ 38 w 45"/>
                  <a:gd name="T9" fmla="*/ 4 h 52"/>
                  <a:gd name="T10" fmla="*/ 38 w 45"/>
                  <a:gd name="T11" fmla="*/ 2 h 52"/>
                  <a:gd name="T12" fmla="*/ 37 w 45"/>
                  <a:gd name="T13" fmla="*/ 5 h 52"/>
                  <a:gd name="T14" fmla="*/ 33 w 45"/>
                  <a:gd name="T15" fmla="*/ 4 h 52"/>
                  <a:gd name="T16" fmla="*/ 25 w 45"/>
                  <a:gd name="T17" fmla="*/ 7 h 52"/>
                  <a:gd name="T18" fmla="*/ 26 w 45"/>
                  <a:gd name="T19" fmla="*/ 4 h 52"/>
                  <a:gd name="T20" fmla="*/ 21 w 45"/>
                  <a:gd name="T21" fmla="*/ 4 h 52"/>
                  <a:gd name="T22" fmla="*/ 20 w 45"/>
                  <a:gd name="T23" fmla="*/ 1 h 52"/>
                  <a:gd name="T24" fmla="*/ 13 w 45"/>
                  <a:gd name="T25" fmla="*/ 0 h 52"/>
                  <a:gd name="T26" fmla="*/ 15 w 45"/>
                  <a:gd name="T27" fmla="*/ 3 h 52"/>
                  <a:gd name="T28" fmla="*/ 15 w 45"/>
                  <a:gd name="T29" fmla="*/ 6 h 52"/>
                  <a:gd name="T30" fmla="*/ 17 w 45"/>
                  <a:gd name="T31" fmla="*/ 7 h 52"/>
                  <a:gd name="T32" fmla="*/ 20 w 45"/>
                  <a:gd name="T33" fmla="*/ 9 h 52"/>
                  <a:gd name="T34" fmla="*/ 15 w 45"/>
                  <a:gd name="T35" fmla="*/ 8 h 52"/>
                  <a:gd name="T36" fmla="*/ 14 w 45"/>
                  <a:gd name="T37" fmla="*/ 8 h 52"/>
                  <a:gd name="T38" fmla="*/ 13 w 45"/>
                  <a:gd name="T39" fmla="*/ 10 h 52"/>
                  <a:gd name="T40" fmla="*/ 6 w 45"/>
                  <a:gd name="T41" fmla="*/ 10 h 52"/>
                  <a:gd name="T42" fmla="*/ 6 w 45"/>
                  <a:gd name="T43" fmla="*/ 15 h 52"/>
                  <a:gd name="T44" fmla="*/ 6 w 45"/>
                  <a:gd name="T45" fmla="*/ 17 h 52"/>
                  <a:gd name="T46" fmla="*/ 1 w 45"/>
                  <a:gd name="T47" fmla="*/ 22 h 52"/>
                  <a:gd name="T48" fmla="*/ 2 w 45"/>
                  <a:gd name="T49" fmla="*/ 26 h 52"/>
                  <a:gd name="T50" fmla="*/ 2 w 45"/>
                  <a:gd name="T51" fmla="*/ 30 h 52"/>
                  <a:gd name="T52" fmla="*/ 1 w 45"/>
                  <a:gd name="T53" fmla="*/ 33 h 52"/>
                  <a:gd name="T54" fmla="*/ 3 w 45"/>
                  <a:gd name="T55" fmla="*/ 37 h 52"/>
                  <a:gd name="T56" fmla="*/ 11 w 45"/>
                  <a:gd name="T57" fmla="*/ 40 h 52"/>
                  <a:gd name="T58" fmla="*/ 9 w 45"/>
                  <a:gd name="T59" fmla="*/ 49 h 52"/>
                  <a:gd name="T60" fmla="*/ 19 w 45"/>
                  <a:gd name="T61" fmla="*/ 49 h 52"/>
                  <a:gd name="T62" fmla="*/ 23 w 45"/>
                  <a:gd name="T63" fmla="*/ 51 h 52"/>
                  <a:gd name="T64" fmla="*/ 26 w 45"/>
                  <a:gd name="T65" fmla="*/ 50 h 52"/>
                  <a:gd name="T66" fmla="*/ 33 w 45"/>
                  <a:gd name="T67" fmla="*/ 49 h 52"/>
                  <a:gd name="T68" fmla="*/ 36 w 45"/>
                  <a:gd name="T69" fmla="*/ 49 h 52"/>
                  <a:gd name="T70" fmla="*/ 36 w 45"/>
                  <a:gd name="T71" fmla="*/ 45 h 52"/>
                  <a:gd name="T72" fmla="*/ 40 w 45"/>
                  <a:gd name="T73" fmla="*/ 43 h 52"/>
                  <a:gd name="T74" fmla="*/ 35 w 45"/>
                  <a:gd name="T75" fmla="*/ 37 h 52"/>
                  <a:gd name="T76" fmla="*/ 32 w 45"/>
                  <a:gd name="T77" fmla="*/ 31 h 52"/>
                  <a:gd name="T78" fmla="*/ 41 w 45"/>
                  <a:gd name="T79" fmla="*/ 26 h 52"/>
                  <a:gd name="T80" fmla="*/ 44 w 45"/>
                  <a:gd name="T81" fmla="*/ 28 h 52"/>
                  <a:gd name="T82" fmla="*/ 44 w 45"/>
                  <a:gd name="T83" fmla="*/ 24 h 52"/>
                  <a:gd name="T84" fmla="*/ 44 w 45"/>
                  <a:gd name="T85"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52">
                    <a:moveTo>
                      <a:pt x="44" y="24"/>
                    </a:moveTo>
                    <a:cubicBezTo>
                      <a:pt x="43" y="22"/>
                      <a:pt x="43" y="20"/>
                      <a:pt x="43" y="18"/>
                    </a:cubicBezTo>
                    <a:cubicBezTo>
                      <a:pt x="42" y="16"/>
                      <a:pt x="41" y="15"/>
                      <a:pt x="42" y="12"/>
                    </a:cubicBezTo>
                    <a:cubicBezTo>
                      <a:pt x="43" y="10"/>
                      <a:pt x="42" y="8"/>
                      <a:pt x="41" y="7"/>
                    </a:cubicBezTo>
                    <a:cubicBezTo>
                      <a:pt x="40" y="6"/>
                      <a:pt x="38" y="5"/>
                      <a:pt x="38" y="4"/>
                    </a:cubicBezTo>
                    <a:cubicBezTo>
                      <a:pt x="38" y="4"/>
                      <a:pt x="39" y="3"/>
                      <a:pt x="38" y="2"/>
                    </a:cubicBezTo>
                    <a:cubicBezTo>
                      <a:pt x="37" y="2"/>
                      <a:pt x="37" y="5"/>
                      <a:pt x="37" y="5"/>
                    </a:cubicBezTo>
                    <a:cubicBezTo>
                      <a:pt x="35" y="5"/>
                      <a:pt x="35" y="4"/>
                      <a:pt x="33" y="4"/>
                    </a:cubicBezTo>
                    <a:cubicBezTo>
                      <a:pt x="31" y="5"/>
                      <a:pt x="28" y="7"/>
                      <a:pt x="25" y="7"/>
                    </a:cubicBezTo>
                    <a:cubicBezTo>
                      <a:pt x="24" y="6"/>
                      <a:pt x="26" y="5"/>
                      <a:pt x="26" y="4"/>
                    </a:cubicBezTo>
                    <a:cubicBezTo>
                      <a:pt x="24" y="4"/>
                      <a:pt x="23" y="5"/>
                      <a:pt x="21" y="4"/>
                    </a:cubicBezTo>
                    <a:cubicBezTo>
                      <a:pt x="20" y="3"/>
                      <a:pt x="23" y="1"/>
                      <a:pt x="20" y="1"/>
                    </a:cubicBezTo>
                    <a:cubicBezTo>
                      <a:pt x="18" y="1"/>
                      <a:pt x="16" y="1"/>
                      <a:pt x="13" y="0"/>
                    </a:cubicBezTo>
                    <a:cubicBezTo>
                      <a:pt x="14" y="1"/>
                      <a:pt x="15" y="1"/>
                      <a:pt x="15" y="3"/>
                    </a:cubicBezTo>
                    <a:cubicBezTo>
                      <a:pt x="14" y="4"/>
                      <a:pt x="14" y="4"/>
                      <a:pt x="15" y="6"/>
                    </a:cubicBezTo>
                    <a:cubicBezTo>
                      <a:pt x="15" y="8"/>
                      <a:pt x="15" y="7"/>
                      <a:pt x="17" y="7"/>
                    </a:cubicBezTo>
                    <a:cubicBezTo>
                      <a:pt x="18" y="7"/>
                      <a:pt x="19" y="8"/>
                      <a:pt x="20" y="9"/>
                    </a:cubicBezTo>
                    <a:cubicBezTo>
                      <a:pt x="19" y="8"/>
                      <a:pt x="16" y="8"/>
                      <a:pt x="15" y="8"/>
                    </a:cubicBezTo>
                    <a:cubicBezTo>
                      <a:pt x="15" y="8"/>
                      <a:pt x="14" y="8"/>
                      <a:pt x="14" y="8"/>
                    </a:cubicBezTo>
                    <a:cubicBezTo>
                      <a:pt x="13" y="9"/>
                      <a:pt x="14" y="10"/>
                      <a:pt x="13" y="10"/>
                    </a:cubicBezTo>
                    <a:cubicBezTo>
                      <a:pt x="11" y="11"/>
                      <a:pt x="7" y="6"/>
                      <a:pt x="6" y="10"/>
                    </a:cubicBezTo>
                    <a:cubicBezTo>
                      <a:pt x="7" y="12"/>
                      <a:pt x="8" y="14"/>
                      <a:pt x="6" y="15"/>
                    </a:cubicBezTo>
                    <a:cubicBezTo>
                      <a:pt x="5" y="17"/>
                      <a:pt x="5" y="15"/>
                      <a:pt x="6" y="17"/>
                    </a:cubicBezTo>
                    <a:cubicBezTo>
                      <a:pt x="6" y="22"/>
                      <a:pt x="0" y="20"/>
                      <a:pt x="1" y="22"/>
                    </a:cubicBezTo>
                    <a:cubicBezTo>
                      <a:pt x="1" y="23"/>
                      <a:pt x="2" y="24"/>
                      <a:pt x="2" y="26"/>
                    </a:cubicBezTo>
                    <a:cubicBezTo>
                      <a:pt x="2" y="28"/>
                      <a:pt x="1" y="28"/>
                      <a:pt x="2" y="30"/>
                    </a:cubicBezTo>
                    <a:cubicBezTo>
                      <a:pt x="3" y="31"/>
                      <a:pt x="0" y="33"/>
                      <a:pt x="1" y="33"/>
                    </a:cubicBezTo>
                    <a:cubicBezTo>
                      <a:pt x="3" y="34"/>
                      <a:pt x="2" y="36"/>
                      <a:pt x="3" y="37"/>
                    </a:cubicBezTo>
                    <a:cubicBezTo>
                      <a:pt x="4" y="40"/>
                      <a:pt x="8" y="39"/>
                      <a:pt x="11" y="40"/>
                    </a:cubicBezTo>
                    <a:cubicBezTo>
                      <a:pt x="11" y="40"/>
                      <a:pt x="9" y="48"/>
                      <a:pt x="9" y="49"/>
                    </a:cubicBezTo>
                    <a:cubicBezTo>
                      <a:pt x="13" y="49"/>
                      <a:pt x="15" y="48"/>
                      <a:pt x="19" y="49"/>
                    </a:cubicBezTo>
                    <a:cubicBezTo>
                      <a:pt x="19" y="49"/>
                      <a:pt x="23" y="52"/>
                      <a:pt x="23" y="51"/>
                    </a:cubicBezTo>
                    <a:cubicBezTo>
                      <a:pt x="24" y="49"/>
                      <a:pt x="25" y="49"/>
                      <a:pt x="26" y="50"/>
                    </a:cubicBezTo>
                    <a:cubicBezTo>
                      <a:pt x="27" y="51"/>
                      <a:pt x="32" y="48"/>
                      <a:pt x="33" y="49"/>
                    </a:cubicBezTo>
                    <a:cubicBezTo>
                      <a:pt x="33" y="49"/>
                      <a:pt x="37" y="50"/>
                      <a:pt x="36" y="49"/>
                    </a:cubicBezTo>
                    <a:cubicBezTo>
                      <a:pt x="35" y="46"/>
                      <a:pt x="34" y="46"/>
                      <a:pt x="36" y="45"/>
                    </a:cubicBezTo>
                    <a:cubicBezTo>
                      <a:pt x="38" y="43"/>
                      <a:pt x="38" y="43"/>
                      <a:pt x="40" y="43"/>
                    </a:cubicBezTo>
                    <a:cubicBezTo>
                      <a:pt x="41" y="42"/>
                      <a:pt x="36" y="38"/>
                      <a:pt x="35" y="37"/>
                    </a:cubicBezTo>
                    <a:cubicBezTo>
                      <a:pt x="34" y="37"/>
                      <a:pt x="31" y="32"/>
                      <a:pt x="32" y="31"/>
                    </a:cubicBezTo>
                    <a:cubicBezTo>
                      <a:pt x="36" y="30"/>
                      <a:pt x="38" y="29"/>
                      <a:pt x="41" y="26"/>
                    </a:cubicBezTo>
                    <a:cubicBezTo>
                      <a:pt x="42" y="25"/>
                      <a:pt x="43" y="29"/>
                      <a:pt x="44" y="28"/>
                    </a:cubicBezTo>
                    <a:cubicBezTo>
                      <a:pt x="45" y="27"/>
                      <a:pt x="45" y="25"/>
                      <a:pt x="44" y="24"/>
                    </a:cubicBezTo>
                    <a:cubicBezTo>
                      <a:pt x="44" y="23"/>
                      <a:pt x="44" y="24"/>
                      <a:pt x="44" y="2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7" name="Freeform 656">
                <a:extLst>
                  <a:ext uri="{FF2B5EF4-FFF2-40B4-BE49-F238E27FC236}">
                    <a16:creationId xmlns:a16="http://schemas.microsoft.com/office/drawing/2014/main" xmlns="" id="{F2805FA8-24BE-E549-9DDD-89D06F2E4BCB}"/>
                  </a:ext>
                </a:extLst>
              </p:cNvPr>
              <p:cNvSpPr>
                <a:spLocks/>
              </p:cNvSpPr>
              <p:nvPr/>
            </p:nvSpPr>
            <p:spPr bwMode="auto">
              <a:xfrm>
                <a:off x="12712935" y="6322173"/>
                <a:ext cx="831212" cy="493761"/>
              </a:xfrm>
              <a:custGeom>
                <a:avLst/>
                <a:gdLst>
                  <a:gd name="T0" fmla="*/ 0 w 89"/>
                  <a:gd name="T1" fmla="*/ 27 h 53"/>
                  <a:gd name="T2" fmla="*/ 9 w 89"/>
                  <a:gd name="T3" fmla="*/ 30 h 53"/>
                  <a:gd name="T4" fmla="*/ 16 w 89"/>
                  <a:gd name="T5" fmla="*/ 31 h 53"/>
                  <a:gd name="T6" fmla="*/ 22 w 89"/>
                  <a:gd name="T7" fmla="*/ 28 h 53"/>
                  <a:gd name="T8" fmla="*/ 33 w 89"/>
                  <a:gd name="T9" fmla="*/ 30 h 53"/>
                  <a:gd name="T10" fmla="*/ 40 w 89"/>
                  <a:gd name="T11" fmla="*/ 41 h 53"/>
                  <a:gd name="T12" fmla="*/ 44 w 89"/>
                  <a:gd name="T13" fmla="*/ 38 h 53"/>
                  <a:gd name="T14" fmla="*/ 47 w 89"/>
                  <a:gd name="T15" fmla="*/ 41 h 53"/>
                  <a:gd name="T16" fmla="*/ 57 w 89"/>
                  <a:gd name="T17" fmla="*/ 42 h 53"/>
                  <a:gd name="T18" fmla="*/ 51 w 89"/>
                  <a:gd name="T19" fmla="*/ 46 h 53"/>
                  <a:gd name="T20" fmla="*/ 55 w 89"/>
                  <a:gd name="T21" fmla="*/ 49 h 53"/>
                  <a:gd name="T22" fmla="*/ 59 w 89"/>
                  <a:gd name="T23" fmla="*/ 51 h 53"/>
                  <a:gd name="T24" fmla="*/ 67 w 89"/>
                  <a:gd name="T25" fmla="*/ 48 h 53"/>
                  <a:gd name="T26" fmla="*/ 72 w 89"/>
                  <a:gd name="T27" fmla="*/ 46 h 53"/>
                  <a:gd name="T28" fmla="*/ 68 w 89"/>
                  <a:gd name="T29" fmla="*/ 46 h 53"/>
                  <a:gd name="T30" fmla="*/ 63 w 89"/>
                  <a:gd name="T31" fmla="*/ 44 h 53"/>
                  <a:gd name="T32" fmla="*/ 72 w 89"/>
                  <a:gd name="T33" fmla="*/ 38 h 53"/>
                  <a:gd name="T34" fmla="*/ 78 w 89"/>
                  <a:gd name="T35" fmla="*/ 35 h 53"/>
                  <a:gd name="T36" fmla="*/ 84 w 89"/>
                  <a:gd name="T37" fmla="*/ 31 h 53"/>
                  <a:gd name="T38" fmla="*/ 87 w 89"/>
                  <a:gd name="T39" fmla="*/ 28 h 53"/>
                  <a:gd name="T40" fmla="*/ 86 w 89"/>
                  <a:gd name="T41" fmla="*/ 26 h 53"/>
                  <a:gd name="T42" fmla="*/ 88 w 89"/>
                  <a:gd name="T43" fmla="*/ 25 h 53"/>
                  <a:gd name="T44" fmla="*/ 86 w 89"/>
                  <a:gd name="T45" fmla="*/ 24 h 53"/>
                  <a:gd name="T46" fmla="*/ 88 w 89"/>
                  <a:gd name="T47" fmla="*/ 21 h 53"/>
                  <a:gd name="T48" fmla="*/ 85 w 89"/>
                  <a:gd name="T49" fmla="*/ 19 h 53"/>
                  <a:gd name="T50" fmla="*/ 82 w 89"/>
                  <a:gd name="T51" fmla="*/ 18 h 53"/>
                  <a:gd name="T52" fmla="*/ 78 w 89"/>
                  <a:gd name="T53" fmla="*/ 18 h 53"/>
                  <a:gd name="T54" fmla="*/ 75 w 89"/>
                  <a:gd name="T55" fmla="*/ 15 h 53"/>
                  <a:gd name="T56" fmla="*/ 72 w 89"/>
                  <a:gd name="T57" fmla="*/ 17 h 53"/>
                  <a:gd name="T58" fmla="*/ 69 w 89"/>
                  <a:gd name="T59" fmla="*/ 14 h 53"/>
                  <a:gd name="T60" fmla="*/ 65 w 89"/>
                  <a:gd name="T61" fmla="*/ 14 h 53"/>
                  <a:gd name="T62" fmla="*/ 64 w 89"/>
                  <a:gd name="T63" fmla="*/ 10 h 53"/>
                  <a:gd name="T64" fmla="*/ 60 w 89"/>
                  <a:gd name="T65" fmla="*/ 9 h 53"/>
                  <a:gd name="T66" fmla="*/ 60 w 89"/>
                  <a:gd name="T67" fmla="*/ 5 h 53"/>
                  <a:gd name="T68" fmla="*/ 58 w 89"/>
                  <a:gd name="T69" fmla="*/ 2 h 53"/>
                  <a:gd name="T70" fmla="*/ 53 w 89"/>
                  <a:gd name="T71" fmla="*/ 1 h 53"/>
                  <a:gd name="T72" fmla="*/ 47 w 89"/>
                  <a:gd name="T73" fmla="*/ 2 h 53"/>
                  <a:gd name="T74" fmla="*/ 43 w 89"/>
                  <a:gd name="T75" fmla="*/ 3 h 53"/>
                  <a:gd name="T76" fmla="*/ 41 w 89"/>
                  <a:gd name="T77" fmla="*/ 9 h 53"/>
                  <a:gd name="T78" fmla="*/ 38 w 89"/>
                  <a:gd name="T79" fmla="*/ 7 h 53"/>
                  <a:gd name="T80" fmla="*/ 36 w 89"/>
                  <a:gd name="T81" fmla="*/ 8 h 53"/>
                  <a:gd name="T82" fmla="*/ 34 w 89"/>
                  <a:gd name="T83" fmla="*/ 6 h 53"/>
                  <a:gd name="T84" fmla="*/ 31 w 89"/>
                  <a:gd name="T85" fmla="*/ 7 h 53"/>
                  <a:gd name="T86" fmla="*/ 29 w 89"/>
                  <a:gd name="T87" fmla="*/ 6 h 53"/>
                  <a:gd name="T88" fmla="*/ 28 w 89"/>
                  <a:gd name="T89" fmla="*/ 8 h 53"/>
                  <a:gd name="T90" fmla="*/ 21 w 89"/>
                  <a:gd name="T91" fmla="*/ 5 h 53"/>
                  <a:gd name="T92" fmla="*/ 12 w 89"/>
                  <a:gd name="T93" fmla="*/ 4 h 53"/>
                  <a:gd name="T94" fmla="*/ 6 w 89"/>
                  <a:gd name="T95" fmla="*/ 6 h 53"/>
                  <a:gd name="T96" fmla="*/ 9 w 89"/>
                  <a:gd name="T97" fmla="*/ 11 h 53"/>
                  <a:gd name="T98" fmla="*/ 10 w 89"/>
                  <a:gd name="T99" fmla="*/ 14 h 53"/>
                  <a:gd name="T100" fmla="*/ 5 w 89"/>
                  <a:gd name="T101" fmla="*/ 16 h 53"/>
                  <a:gd name="T102" fmla="*/ 2 w 89"/>
                  <a:gd name="T103" fmla="*/ 23 h 53"/>
                  <a:gd name="T104" fmla="*/ 0 w 89"/>
                  <a:gd name="T105" fmla="*/ 2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9" h="53">
                    <a:moveTo>
                      <a:pt x="0" y="27"/>
                    </a:moveTo>
                    <a:cubicBezTo>
                      <a:pt x="0" y="30"/>
                      <a:pt x="7" y="30"/>
                      <a:pt x="9" y="30"/>
                    </a:cubicBezTo>
                    <a:cubicBezTo>
                      <a:pt x="11" y="30"/>
                      <a:pt x="13" y="32"/>
                      <a:pt x="16" y="31"/>
                    </a:cubicBezTo>
                    <a:cubicBezTo>
                      <a:pt x="17" y="29"/>
                      <a:pt x="20" y="28"/>
                      <a:pt x="22" y="28"/>
                    </a:cubicBezTo>
                    <a:cubicBezTo>
                      <a:pt x="25" y="26"/>
                      <a:pt x="31" y="28"/>
                      <a:pt x="33" y="30"/>
                    </a:cubicBezTo>
                    <a:cubicBezTo>
                      <a:pt x="36" y="34"/>
                      <a:pt x="37" y="38"/>
                      <a:pt x="40" y="41"/>
                    </a:cubicBezTo>
                    <a:cubicBezTo>
                      <a:pt x="42" y="40"/>
                      <a:pt x="42" y="39"/>
                      <a:pt x="44" y="38"/>
                    </a:cubicBezTo>
                    <a:cubicBezTo>
                      <a:pt x="46" y="38"/>
                      <a:pt x="46" y="40"/>
                      <a:pt x="47" y="41"/>
                    </a:cubicBezTo>
                    <a:cubicBezTo>
                      <a:pt x="48" y="42"/>
                      <a:pt x="57" y="43"/>
                      <a:pt x="57" y="42"/>
                    </a:cubicBezTo>
                    <a:cubicBezTo>
                      <a:pt x="57" y="43"/>
                      <a:pt x="51" y="45"/>
                      <a:pt x="51" y="46"/>
                    </a:cubicBezTo>
                    <a:cubicBezTo>
                      <a:pt x="52" y="47"/>
                      <a:pt x="56" y="46"/>
                      <a:pt x="55" y="49"/>
                    </a:cubicBezTo>
                    <a:cubicBezTo>
                      <a:pt x="54" y="51"/>
                      <a:pt x="57" y="53"/>
                      <a:pt x="59" y="51"/>
                    </a:cubicBezTo>
                    <a:cubicBezTo>
                      <a:pt x="61" y="50"/>
                      <a:pt x="64" y="48"/>
                      <a:pt x="67" y="48"/>
                    </a:cubicBezTo>
                    <a:cubicBezTo>
                      <a:pt x="70" y="48"/>
                      <a:pt x="71" y="48"/>
                      <a:pt x="72" y="46"/>
                    </a:cubicBezTo>
                    <a:cubicBezTo>
                      <a:pt x="72" y="46"/>
                      <a:pt x="69" y="46"/>
                      <a:pt x="68" y="46"/>
                    </a:cubicBezTo>
                    <a:cubicBezTo>
                      <a:pt x="66" y="46"/>
                      <a:pt x="64" y="47"/>
                      <a:pt x="63" y="44"/>
                    </a:cubicBezTo>
                    <a:cubicBezTo>
                      <a:pt x="60" y="40"/>
                      <a:pt x="70" y="38"/>
                      <a:pt x="72" y="38"/>
                    </a:cubicBezTo>
                    <a:cubicBezTo>
                      <a:pt x="74" y="37"/>
                      <a:pt x="76" y="36"/>
                      <a:pt x="78" y="35"/>
                    </a:cubicBezTo>
                    <a:cubicBezTo>
                      <a:pt x="79" y="33"/>
                      <a:pt x="81" y="31"/>
                      <a:pt x="84" y="31"/>
                    </a:cubicBezTo>
                    <a:cubicBezTo>
                      <a:pt x="85" y="31"/>
                      <a:pt x="87" y="31"/>
                      <a:pt x="87" y="28"/>
                    </a:cubicBezTo>
                    <a:cubicBezTo>
                      <a:pt x="87" y="27"/>
                      <a:pt x="86" y="27"/>
                      <a:pt x="86" y="26"/>
                    </a:cubicBezTo>
                    <a:cubicBezTo>
                      <a:pt x="86" y="25"/>
                      <a:pt x="88" y="25"/>
                      <a:pt x="88" y="25"/>
                    </a:cubicBezTo>
                    <a:cubicBezTo>
                      <a:pt x="88" y="25"/>
                      <a:pt x="86" y="24"/>
                      <a:pt x="86" y="24"/>
                    </a:cubicBezTo>
                    <a:cubicBezTo>
                      <a:pt x="86" y="23"/>
                      <a:pt x="89" y="23"/>
                      <a:pt x="88" y="21"/>
                    </a:cubicBezTo>
                    <a:cubicBezTo>
                      <a:pt x="88" y="21"/>
                      <a:pt x="86" y="20"/>
                      <a:pt x="85" y="19"/>
                    </a:cubicBezTo>
                    <a:cubicBezTo>
                      <a:pt x="84" y="18"/>
                      <a:pt x="83" y="20"/>
                      <a:pt x="82" y="18"/>
                    </a:cubicBezTo>
                    <a:cubicBezTo>
                      <a:pt x="81" y="17"/>
                      <a:pt x="80" y="17"/>
                      <a:pt x="78" y="18"/>
                    </a:cubicBezTo>
                    <a:cubicBezTo>
                      <a:pt x="77" y="18"/>
                      <a:pt x="76" y="15"/>
                      <a:pt x="75" y="15"/>
                    </a:cubicBezTo>
                    <a:cubicBezTo>
                      <a:pt x="74" y="14"/>
                      <a:pt x="73" y="16"/>
                      <a:pt x="72" y="17"/>
                    </a:cubicBezTo>
                    <a:cubicBezTo>
                      <a:pt x="71" y="17"/>
                      <a:pt x="70" y="14"/>
                      <a:pt x="69" y="14"/>
                    </a:cubicBezTo>
                    <a:cubicBezTo>
                      <a:pt x="68" y="14"/>
                      <a:pt x="65" y="15"/>
                      <a:pt x="65" y="14"/>
                    </a:cubicBezTo>
                    <a:cubicBezTo>
                      <a:pt x="65" y="13"/>
                      <a:pt x="65" y="11"/>
                      <a:pt x="64" y="10"/>
                    </a:cubicBezTo>
                    <a:cubicBezTo>
                      <a:pt x="63" y="9"/>
                      <a:pt x="61" y="10"/>
                      <a:pt x="60" y="9"/>
                    </a:cubicBezTo>
                    <a:cubicBezTo>
                      <a:pt x="59" y="8"/>
                      <a:pt x="58" y="6"/>
                      <a:pt x="60" y="5"/>
                    </a:cubicBezTo>
                    <a:cubicBezTo>
                      <a:pt x="61" y="5"/>
                      <a:pt x="59" y="2"/>
                      <a:pt x="58" y="2"/>
                    </a:cubicBezTo>
                    <a:cubicBezTo>
                      <a:pt x="57" y="1"/>
                      <a:pt x="54" y="2"/>
                      <a:pt x="53" y="1"/>
                    </a:cubicBezTo>
                    <a:cubicBezTo>
                      <a:pt x="50" y="0"/>
                      <a:pt x="50" y="6"/>
                      <a:pt x="47" y="2"/>
                    </a:cubicBezTo>
                    <a:cubicBezTo>
                      <a:pt x="46" y="2"/>
                      <a:pt x="44" y="3"/>
                      <a:pt x="43" y="3"/>
                    </a:cubicBezTo>
                    <a:cubicBezTo>
                      <a:pt x="41" y="4"/>
                      <a:pt x="42" y="9"/>
                      <a:pt x="41" y="9"/>
                    </a:cubicBezTo>
                    <a:cubicBezTo>
                      <a:pt x="40" y="9"/>
                      <a:pt x="39" y="7"/>
                      <a:pt x="38" y="7"/>
                    </a:cubicBezTo>
                    <a:cubicBezTo>
                      <a:pt x="38" y="7"/>
                      <a:pt x="37" y="8"/>
                      <a:pt x="36" y="8"/>
                    </a:cubicBezTo>
                    <a:cubicBezTo>
                      <a:pt x="35" y="8"/>
                      <a:pt x="34" y="7"/>
                      <a:pt x="34" y="6"/>
                    </a:cubicBezTo>
                    <a:cubicBezTo>
                      <a:pt x="34" y="5"/>
                      <a:pt x="32" y="7"/>
                      <a:pt x="31" y="7"/>
                    </a:cubicBezTo>
                    <a:cubicBezTo>
                      <a:pt x="30" y="7"/>
                      <a:pt x="30" y="6"/>
                      <a:pt x="29" y="6"/>
                    </a:cubicBezTo>
                    <a:cubicBezTo>
                      <a:pt x="28" y="6"/>
                      <a:pt x="28" y="7"/>
                      <a:pt x="28" y="8"/>
                    </a:cubicBezTo>
                    <a:cubicBezTo>
                      <a:pt x="28" y="8"/>
                      <a:pt x="21" y="5"/>
                      <a:pt x="21" y="5"/>
                    </a:cubicBezTo>
                    <a:cubicBezTo>
                      <a:pt x="18" y="4"/>
                      <a:pt x="15" y="4"/>
                      <a:pt x="12" y="4"/>
                    </a:cubicBezTo>
                    <a:cubicBezTo>
                      <a:pt x="10" y="4"/>
                      <a:pt x="9" y="6"/>
                      <a:pt x="6" y="6"/>
                    </a:cubicBezTo>
                    <a:cubicBezTo>
                      <a:pt x="6" y="9"/>
                      <a:pt x="9" y="9"/>
                      <a:pt x="9" y="11"/>
                    </a:cubicBezTo>
                    <a:cubicBezTo>
                      <a:pt x="9" y="12"/>
                      <a:pt x="10" y="13"/>
                      <a:pt x="10" y="14"/>
                    </a:cubicBezTo>
                    <a:cubicBezTo>
                      <a:pt x="9" y="15"/>
                      <a:pt x="6" y="15"/>
                      <a:pt x="5" y="16"/>
                    </a:cubicBezTo>
                    <a:cubicBezTo>
                      <a:pt x="2" y="18"/>
                      <a:pt x="3" y="20"/>
                      <a:pt x="2" y="23"/>
                    </a:cubicBezTo>
                    <a:cubicBezTo>
                      <a:pt x="2" y="25"/>
                      <a:pt x="1" y="26"/>
                      <a:pt x="0" y="2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8" name="Freeform 657">
                <a:extLst>
                  <a:ext uri="{FF2B5EF4-FFF2-40B4-BE49-F238E27FC236}">
                    <a16:creationId xmlns:a16="http://schemas.microsoft.com/office/drawing/2014/main" xmlns="" id="{63D521FF-8E6A-364D-8973-41E0A2DFAF5B}"/>
                  </a:ext>
                </a:extLst>
              </p:cNvPr>
              <p:cNvSpPr>
                <a:spLocks/>
              </p:cNvSpPr>
              <p:nvPr/>
            </p:nvSpPr>
            <p:spPr bwMode="auto">
              <a:xfrm>
                <a:off x="12451788" y="6506933"/>
                <a:ext cx="280256" cy="114679"/>
              </a:xfrm>
              <a:custGeom>
                <a:avLst/>
                <a:gdLst>
                  <a:gd name="T0" fmla="*/ 30 w 30"/>
                  <a:gd name="T1" fmla="*/ 4 h 12"/>
                  <a:gd name="T2" fmla="*/ 22 w 30"/>
                  <a:gd name="T3" fmla="*/ 0 h 12"/>
                  <a:gd name="T4" fmla="*/ 17 w 30"/>
                  <a:gd name="T5" fmla="*/ 0 h 12"/>
                  <a:gd name="T6" fmla="*/ 14 w 30"/>
                  <a:gd name="T7" fmla="*/ 1 h 12"/>
                  <a:gd name="T8" fmla="*/ 11 w 30"/>
                  <a:gd name="T9" fmla="*/ 0 h 12"/>
                  <a:gd name="T10" fmla="*/ 8 w 30"/>
                  <a:gd name="T11" fmla="*/ 3 h 12"/>
                  <a:gd name="T12" fmla="*/ 3 w 30"/>
                  <a:gd name="T13" fmla="*/ 9 h 12"/>
                  <a:gd name="T14" fmla="*/ 11 w 30"/>
                  <a:gd name="T15" fmla="*/ 11 h 12"/>
                  <a:gd name="T16" fmla="*/ 13 w 30"/>
                  <a:gd name="T17" fmla="*/ 9 h 12"/>
                  <a:gd name="T18" fmla="*/ 18 w 30"/>
                  <a:gd name="T19" fmla="*/ 9 h 12"/>
                  <a:gd name="T20" fmla="*/ 19 w 30"/>
                  <a:gd name="T21" fmla="*/ 6 h 12"/>
                  <a:gd name="T22" fmla="*/ 24 w 30"/>
                  <a:gd name="T23" fmla="*/ 7 h 12"/>
                  <a:gd name="T24" fmla="*/ 28 w 30"/>
                  <a:gd name="T25" fmla="*/ 7 h 12"/>
                  <a:gd name="T26" fmla="*/ 30 w 30"/>
                  <a:gd name="T2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12">
                    <a:moveTo>
                      <a:pt x="30" y="4"/>
                    </a:moveTo>
                    <a:cubicBezTo>
                      <a:pt x="27" y="2"/>
                      <a:pt x="26" y="0"/>
                      <a:pt x="22" y="0"/>
                    </a:cubicBezTo>
                    <a:cubicBezTo>
                      <a:pt x="20" y="0"/>
                      <a:pt x="19" y="0"/>
                      <a:pt x="17" y="0"/>
                    </a:cubicBezTo>
                    <a:cubicBezTo>
                      <a:pt x="15" y="0"/>
                      <a:pt x="15" y="1"/>
                      <a:pt x="14" y="1"/>
                    </a:cubicBezTo>
                    <a:cubicBezTo>
                      <a:pt x="13" y="1"/>
                      <a:pt x="12" y="0"/>
                      <a:pt x="11" y="0"/>
                    </a:cubicBezTo>
                    <a:cubicBezTo>
                      <a:pt x="10" y="1"/>
                      <a:pt x="9" y="2"/>
                      <a:pt x="8" y="3"/>
                    </a:cubicBezTo>
                    <a:cubicBezTo>
                      <a:pt x="6" y="5"/>
                      <a:pt x="0" y="4"/>
                      <a:pt x="3" y="9"/>
                    </a:cubicBezTo>
                    <a:cubicBezTo>
                      <a:pt x="4" y="11"/>
                      <a:pt x="8" y="12"/>
                      <a:pt x="11" y="11"/>
                    </a:cubicBezTo>
                    <a:cubicBezTo>
                      <a:pt x="12" y="11"/>
                      <a:pt x="12" y="9"/>
                      <a:pt x="13" y="9"/>
                    </a:cubicBezTo>
                    <a:cubicBezTo>
                      <a:pt x="15" y="9"/>
                      <a:pt x="17" y="9"/>
                      <a:pt x="18" y="9"/>
                    </a:cubicBezTo>
                    <a:cubicBezTo>
                      <a:pt x="19" y="9"/>
                      <a:pt x="19" y="7"/>
                      <a:pt x="19" y="6"/>
                    </a:cubicBezTo>
                    <a:cubicBezTo>
                      <a:pt x="20" y="5"/>
                      <a:pt x="23" y="7"/>
                      <a:pt x="24" y="7"/>
                    </a:cubicBezTo>
                    <a:cubicBezTo>
                      <a:pt x="25" y="7"/>
                      <a:pt x="27" y="7"/>
                      <a:pt x="28" y="7"/>
                    </a:cubicBezTo>
                    <a:cubicBezTo>
                      <a:pt x="29" y="7"/>
                      <a:pt x="29" y="5"/>
                      <a:pt x="30"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9" name="Freeform 658">
                <a:extLst>
                  <a:ext uri="{FF2B5EF4-FFF2-40B4-BE49-F238E27FC236}">
                    <a16:creationId xmlns:a16="http://schemas.microsoft.com/office/drawing/2014/main" xmlns="" id="{0FFDD716-340C-A447-A92E-5C6E90D618B0}"/>
                  </a:ext>
                </a:extLst>
              </p:cNvPr>
              <p:cNvSpPr>
                <a:spLocks/>
              </p:cNvSpPr>
              <p:nvPr/>
            </p:nvSpPr>
            <p:spPr bwMode="auto">
              <a:xfrm>
                <a:off x="12760703" y="6086441"/>
                <a:ext cx="439491" cy="328114"/>
              </a:xfrm>
              <a:custGeom>
                <a:avLst/>
                <a:gdLst>
                  <a:gd name="T0" fmla="*/ 11 w 47"/>
                  <a:gd name="T1" fmla="*/ 29 h 35"/>
                  <a:gd name="T2" fmla="*/ 18 w 47"/>
                  <a:gd name="T3" fmla="*/ 30 h 35"/>
                  <a:gd name="T4" fmla="*/ 23 w 47"/>
                  <a:gd name="T5" fmla="*/ 33 h 35"/>
                  <a:gd name="T6" fmla="*/ 25 w 47"/>
                  <a:gd name="T7" fmla="*/ 31 h 35"/>
                  <a:gd name="T8" fmla="*/ 29 w 47"/>
                  <a:gd name="T9" fmla="*/ 32 h 35"/>
                  <a:gd name="T10" fmla="*/ 33 w 47"/>
                  <a:gd name="T11" fmla="*/ 32 h 35"/>
                  <a:gd name="T12" fmla="*/ 36 w 47"/>
                  <a:gd name="T13" fmla="*/ 33 h 35"/>
                  <a:gd name="T14" fmla="*/ 38 w 47"/>
                  <a:gd name="T15" fmla="*/ 28 h 35"/>
                  <a:gd name="T16" fmla="*/ 42 w 47"/>
                  <a:gd name="T17" fmla="*/ 27 h 35"/>
                  <a:gd name="T18" fmla="*/ 40 w 47"/>
                  <a:gd name="T19" fmla="*/ 22 h 35"/>
                  <a:gd name="T20" fmla="*/ 44 w 47"/>
                  <a:gd name="T21" fmla="*/ 21 h 35"/>
                  <a:gd name="T22" fmla="*/ 45 w 47"/>
                  <a:gd name="T23" fmla="*/ 17 h 35"/>
                  <a:gd name="T24" fmla="*/ 42 w 47"/>
                  <a:gd name="T25" fmla="*/ 15 h 35"/>
                  <a:gd name="T26" fmla="*/ 39 w 47"/>
                  <a:gd name="T27" fmla="*/ 11 h 35"/>
                  <a:gd name="T28" fmla="*/ 38 w 47"/>
                  <a:gd name="T29" fmla="*/ 6 h 35"/>
                  <a:gd name="T30" fmla="*/ 35 w 47"/>
                  <a:gd name="T31" fmla="*/ 2 h 35"/>
                  <a:gd name="T32" fmla="*/ 33 w 47"/>
                  <a:gd name="T33" fmla="*/ 2 h 35"/>
                  <a:gd name="T34" fmla="*/ 30 w 47"/>
                  <a:gd name="T35" fmla="*/ 1 h 35"/>
                  <a:gd name="T36" fmla="*/ 28 w 47"/>
                  <a:gd name="T37" fmla="*/ 2 h 35"/>
                  <a:gd name="T38" fmla="*/ 25 w 47"/>
                  <a:gd name="T39" fmla="*/ 0 h 35"/>
                  <a:gd name="T40" fmla="*/ 22 w 47"/>
                  <a:gd name="T41" fmla="*/ 2 h 35"/>
                  <a:gd name="T42" fmla="*/ 17 w 47"/>
                  <a:gd name="T43" fmla="*/ 3 h 35"/>
                  <a:gd name="T44" fmla="*/ 17 w 47"/>
                  <a:gd name="T45" fmla="*/ 6 h 35"/>
                  <a:gd name="T46" fmla="*/ 13 w 47"/>
                  <a:gd name="T47" fmla="*/ 9 h 35"/>
                  <a:gd name="T48" fmla="*/ 12 w 47"/>
                  <a:gd name="T49" fmla="*/ 13 h 35"/>
                  <a:gd name="T50" fmla="*/ 8 w 47"/>
                  <a:gd name="T51" fmla="*/ 14 h 35"/>
                  <a:gd name="T52" fmla="*/ 1 w 47"/>
                  <a:gd name="T53" fmla="*/ 16 h 35"/>
                  <a:gd name="T54" fmla="*/ 2 w 47"/>
                  <a:gd name="T55" fmla="*/ 24 h 35"/>
                  <a:gd name="T56" fmla="*/ 1 w 47"/>
                  <a:gd name="T57" fmla="*/ 27 h 35"/>
                  <a:gd name="T58" fmla="*/ 1 w 47"/>
                  <a:gd name="T59" fmla="*/ 31 h 35"/>
                  <a:gd name="T60" fmla="*/ 5 w 47"/>
                  <a:gd name="T61" fmla="*/ 30 h 35"/>
                  <a:gd name="T62" fmla="*/ 11 w 47"/>
                  <a:gd name="T63" fmla="*/ 2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 h="35">
                    <a:moveTo>
                      <a:pt x="11" y="29"/>
                    </a:moveTo>
                    <a:cubicBezTo>
                      <a:pt x="14" y="29"/>
                      <a:pt x="16" y="30"/>
                      <a:pt x="18" y="30"/>
                    </a:cubicBezTo>
                    <a:cubicBezTo>
                      <a:pt x="18" y="30"/>
                      <a:pt x="23" y="33"/>
                      <a:pt x="23" y="33"/>
                    </a:cubicBezTo>
                    <a:cubicBezTo>
                      <a:pt x="23" y="32"/>
                      <a:pt x="24" y="29"/>
                      <a:pt x="25" y="31"/>
                    </a:cubicBezTo>
                    <a:cubicBezTo>
                      <a:pt x="27" y="34"/>
                      <a:pt x="28" y="29"/>
                      <a:pt x="29" y="32"/>
                    </a:cubicBezTo>
                    <a:cubicBezTo>
                      <a:pt x="30" y="34"/>
                      <a:pt x="32" y="32"/>
                      <a:pt x="33" y="32"/>
                    </a:cubicBezTo>
                    <a:cubicBezTo>
                      <a:pt x="34" y="31"/>
                      <a:pt x="36" y="35"/>
                      <a:pt x="36" y="33"/>
                    </a:cubicBezTo>
                    <a:cubicBezTo>
                      <a:pt x="37" y="31"/>
                      <a:pt x="36" y="29"/>
                      <a:pt x="38" y="28"/>
                    </a:cubicBezTo>
                    <a:cubicBezTo>
                      <a:pt x="39" y="28"/>
                      <a:pt x="41" y="27"/>
                      <a:pt x="42" y="27"/>
                    </a:cubicBezTo>
                    <a:cubicBezTo>
                      <a:pt x="41" y="26"/>
                      <a:pt x="40" y="24"/>
                      <a:pt x="40" y="22"/>
                    </a:cubicBezTo>
                    <a:cubicBezTo>
                      <a:pt x="40" y="20"/>
                      <a:pt x="42" y="22"/>
                      <a:pt x="44" y="21"/>
                    </a:cubicBezTo>
                    <a:cubicBezTo>
                      <a:pt x="46" y="21"/>
                      <a:pt x="47" y="19"/>
                      <a:pt x="45" y="17"/>
                    </a:cubicBezTo>
                    <a:cubicBezTo>
                      <a:pt x="44" y="16"/>
                      <a:pt x="43" y="17"/>
                      <a:pt x="42" y="15"/>
                    </a:cubicBezTo>
                    <a:cubicBezTo>
                      <a:pt x="41" y="14"/>
                      <a:pt x="40" y="13"/>
                      <a:pt x="39" y="11"/>
                    </a:cubicBezTo>
                    <a:cubicBezTo>
                      <a:pt x="38" y="10"/>
                      <a:pt x="38" y="8"/>
                      <a:pt x="38" y="6"/>
                    </a:cubicBezTo>
                    <a:cubicBezTo>
                      <a:pt x="39" y="4"/>
                      <a:pt x="36" y="2"/>
                      <a:pt x="35" y="2"/>
                    </a:cubicBezTo>
                    <a:cubicBezTo>
                      <a:pt x="34" y="1"/>
                      <a:pt x="34" y="2"/>
                      <a:pt x="33" y="2"/>
                    </a:cubicBezTo>
                    <a:cubicBezTo>
                      <a:pt x="31" y="3"/>
                      <a:pt x="31" y="2"/>
                      <a:pt x="30" y="1"/>
                    </a:cubicBezTo>
                    <a:cubicBezTo>
                      <a:pt x="29" y="0"/>
                      <a:pt x="29" y="2"/>
                      <a:pt x="28" y="2"/>
                    </a:cubicBezTo>
                    <a:cubicBezTo>
                      <a:pt x="27" y="2"/>
                      <a:pt x="25" y="0"/>
                      <a:pt x="25" y="0"/>
                    </a:cubicBezTo>
                    <a:cubicBezTo>
                      <a:pt x="23" y="0"/>
                      <a:pt x="23" y="2"/>
                      <a:pt x="22" y="2"/>
                    </a:cubicBezTo>
                    <a:cubicBezTo>
                      <a:pt x="20" y="3"/>
                      <a:pt x="19" y="3"/>
                      <a:pt x="17" y="3"/>
                    </a:cubicBezTo>
                    <a:cubicBezTo>
                      <a:pt x="16" y="4"/>
                      <a:pt x="17" y="6"/>
                      <a:pt x="17" y="6"/>
                    </a:cubicBezTo>
                    <a:cubicBezTo>
                      <a:pt x="16" y="8"/>
                      <a:pt x="13" y="7"/>
                      <a:pt x="13" y="9"/>
                    </a:cubicBezTo>
                    <a:cubicBezTo>
                      <a:pt x="12" y="10"/>
                      <a:pt x="12" y="11"/>
                      <a:pt x="12" y="13"/>
                    </a:cubicBezTo>
                    <a:cubicBezTo>
                      <a:pt x="12" y="14"/>
                      <a:pt x="9" y="14"/>
                      <a:pt x="8" y="14"/>
                    </a:cubicBezTo>
                    <a:cubicBezTo>
                      <a:pt x="5" y="15"/>
                      <a:pt x="4" y="16"/>
                      <a:pt x="1" y="16"/>
                    </a:cubicBezTo>
                    <a:cubicBezTo>
                      <a:pt x="2" y="19"/>
                      <a:pt x="5" y="21"/>
                      <a:pt x="2" y="24"/>
                    </a:cubicBezTo>
                    <a:cubicBezTo>
                      <a:pt x="0" y="25"/>
                      <a:pt x="0" y="26"/>
                      <a:pt x="1" y="27"/>
                    </a:cubicBezTo>
                    <a:cubicBezTo>
                      <a:pt x="3" y="28"/>
                      <a:pt x="1" y="30"/>
                      <a:pt x="1" y="31"/>
                    </a:cubicBezTo>
                    <a:cubicBezTo>
                      <a:pt x="3" y="31"/>
                      <a:pt x="4" y="31"/>
                      <a:pt x="5" y="30"/>
                    </a:cubicBezTo>
                    <a:cubicBezTo>
                      <a:pt x="7" y="29"/>
                      <a:pt x="10" y="29"/>
                      <a:pt x="11" y="2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0" name="Freeform 659">
                <a:extLst>
                  <a:ext uri="{FF2B5EF4-FFF2-40B4-BE49-F238E27FC236}">
                    <a16:creationId xmlns:a16="http://schemas.microsoft.com/office/drawing/2014/main" xmlns="" id="{F99D0930-9231-3A41-B540-348A7B5D6B26}"/>
                  </a:ext>
                </a:extLst>
              </p:cNvPr>
              <p:cNvSpPr>
                <a:spLocks/>
              </p:cNvSpPr>
              <p:nvPr/>
            </p:nvSpPr>
            <p:spPr bwMode="auto">
              <a:xfrm>
                <a:off x="12658794" y="6067328"/>
                <a:ext cx="270700" cy="178393"/>
              </a:xfrm>
              <a:custGeom>
                <a:avLst/>
                <a:gdLst>
                  <a:gd name="T0" fmla="*/ 16 w 29"/>
                  <a:gd name="T1" fmla="*/ 18 h 19"/>
                  <a:gd name="T2" fmla="*/ 23 w 29"/>
                  <a:gd name="T3" fmla="*/ 15 h 19"/>
                  <a:gd name="T4" fmla="*/ 23 w 29"/>
                  <a:gd name="T5" fmla="*/ 12 h 19"/>
                  <a:gd name="T6" fmla="*/ 27 w 29"/>
                  <a:gd name="T7" fmla="*/ 9 h 19"/>
                  <a:gd name="T8" fmla="*/ 26 w 29"/>
                  <a:gd name="T9" fmla="*/ 4 h 19"/>
                  <a:gd name="T10" fmla="*/ 19 w 29"/>
                  <a:gd name="T11" fmla="*/ 1 h 19"/>
                  <a:gd name="T12" fmla="*/ 10 w 29"/>
                  <a:gd name="T13" fmla="*/ 1 h 19"/>
                  <a:gd name="T14" fmla="*/ 0 w 29"/>
                  <a:gd name="T15" fmla="*/ 4 h 19"/>
                  <a:gd name="T16" fmla="*/ 1 w 29"/>
                  <a:gd name="T17" fmla="*/ 6 h 19"/>
                  <a:gd name="T18" fmla="*/ 2 w 29"/>
                  <a:gd name="T19" fmla="*/ 9 h 19"/>
                  <a:gd name="T20" fmla="*/ 5 w 29"/>
                  <a:gd name="T21" fmla="*/ 10 h 19"/>
                  <a:gd name="T22" fmla="*/ 9 w 29"/>
                  <a:gd name="T23" fmla="*/ 11 h 19"/>
                  <a:gd name="T24" fmla="*/ 8 w 29"/>
                  <a:gd name="T25" fmla="*/ 15 h 19"/>
                  <a:gd name="T26" fmla="*/ 12 w 29"/>
                  <a:gd name="T27" fmla="*/ 18 h 19"/>
                  <a:gd name="T28" fmla="*/ 16 w 29"/>
                  <a:gd name="T29" fmla="*/ 18 h 19"/>
                  <a:gd name="T30" fmla="*/ 16 w 29"/>
                  <a:gd name="T3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9">
                    <a:moveTo>
                      <a:pt x="16" y="18"/>
                    </a:moveTo>
                    <a:cubicBezTo>
                      <a:pt x="18" y="16"/>
                      <a:pt x="21" y="16"/>
                      <a:pt x="23" y="15"/>
                    </a:cubicBezTo>
                    <a:cubicBezTo>
                      <a:pt x="23" y="14"/>
                      <a:pt x="23" y="13"/>
                      <a:pt x="23" y="12"/>
                    </a:cubicBezTo>
                    <a:cubicBezTo>
                      <a:pt x="24" y="10"/>
                      <a:pt x="25" y="10"/>
                      <a:pt x="27" y="9"/>
                    </a:cubicBezTo>
                    <a:cubicBezTo>
                      <a:pt x="29" y="8"/>
                      <a:pt x="28" y="5"/>
                      <a:pt x="26" y="4"/>
                    </a:cubicBezTo>
                    <a:cubicBezTo>
                      <a:pt x="24" y="3"/>
                      <a:pt x="22" y="2"/>
                      <a:pt x="19" y="1"/>
                    </a:cubicBezTo>
                    <a:cubicBezTo>
                      <a:pt x="17" y="0"/>
                      <a:pt x="13" y="1"/>
                      <a:pt x="10" y="1"/>
                    </a:cubicBezTo>
                    <a:cubicBezTo>
                      <a:pt x="8" y="1"/>
                      <a:pt x="0" y="0"/>
                      <a:pt x="0" y="4"/>
                    </a:cubicBezTo>
                    <a:cubicBezTo>
                      <a:pt x="0" y="4"/>
                      <a:pt x="1" y="5"/>
                      <a:pt x="1" y="6"/>
                    </a:cubicBezTo>
                    <a:cubicBezTo>
                      <a:pt x="2" y="7"/>
                      <a:pt x="1" y="8"/>
                      <a:pt x="2" y="9"/>
                    </a:cubicBezTo>
                    <a:cubicBezTo>
                      <a:pt x="3" y="9"/>
                      <a:pt x="4" y="11"/>
                      <a:pt x="5" y="10"/>
                    </a:cubicBezTo>
                    <a:cubicBezTo>
                      <a:pt x="7" y="10"/>
                      <a:pt x="9" y="9"/>
                      <a:pt x="9" y="11"/>
                    </a:cubicBezTo>
                    <a:cubicBezTo>
                      <a:pt x="9" y="12"/>
                      <a:pt x="9" y="14"/>
                      <a:pt x="8" y="15"/>
                    </a:cubicBezTo>
                    <a:cubicBezTo>
                      <a:pt x="11" y="15"/>
                      <a:pt x="11" y="15"/>
                      <a:pt x="12" y="18"/>
                    </a:cubicBezTo>
                    <a:cubicBezTo>
                      <a:pt x="13" y="18"/>
                      <a:pt x="16" y="18"/>
                      <a:pt x="16" y="18"/>
                    </a:cubicBezTo>
                    <a:cubicBezTo>
                      <a:pt x="17" y="17"/>
                      <a:pt x="15" y="19"/>
                      <a:pt x="16" y="1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1" name="Freeform 660">
                <a:extLst>
                  <a:ext uri="{FF2B5EF4-FFF2-40B4-BE49-F238E27FC236}">
                    <a16:creationId xmlns:a16="http://schemas.microsoft.com/office/drawing/2014/main" xmlns="" id="{32EFF923-2887-3D45-9703-2E6112B6A8E8}"/>
                  </a:ext>
                </a:extLst>
              </p:cNvPr>
              <p:cNvSpPr>
                <a:spLocks/>
              </p:cNvSpPr>
              <p:nvPr/>
            </p:nvSpPr>
            <p:spPr bwMode="auto">
              <a:xfrm>
                <a:off x="12658794" y="5955834"/>
                <a:ext cx="334397" cy="168837"/>
              </a:xfrm>
              <a:custGeom>
                <a:avLst/>
                <a:gdLst>
                  <a:gd name="T0" fmla="*/ 11 w 36"/>
                  <a:gd name="T1" fmla="*/ 13 h 18"/>
                  <a:gd name="T2" fmla="*/ 19 w 36"/>
                  <a:gd name="T3" fmla="*/ 12 h 18"/>
                  <a:gd name="T4" fmla="*/ 25 w 36"/>
                  <a:gd name="T5" fmla="*/ 15 h 18"/>
                  <a:gd name="T6" fmla="*/ 29 w 36"/>
                  <a:gd name="T7" fmla="*/ 17 h 18"/>
                  <a:gd name="T8" fmla="*/ 33 w 36"/>
                  <a:gd name="T9" fmla="*/ 16 h 18"/>
                  <a:gd name="T10" fmla="*/ 36 w 36"/>
                  <a:gd name="T11" fmla="*/ 14 h 18"/>
                  <a:gd name="T12" fmla="*/ 34 w 36"/>
                  <a:gd name="T13" fmla="*/ 8 h 18"/>
                  <a:gd name="T14" fmla="*/ 31 w 36"/>
                  <a:gd name="T15" fmla="*/ 4 h 18"/>
                  <a:gd name="T16" fmla="*/ 25 w 36"/>
                  <a:gd name="T17" fmla="*/ 3 h 18"/>
                  <a:gd name="T18" fmla="*/ 18 w 36"/>
                  <a:gd name="T19" fmla="*/ 1 h 18"/>
                  <a:gd name="T20" fmla="*/ 17 w 36"/>
                  <a:gd name="T21" fmla="*/ 5 h 18"/>
                  <a:gd name="T22" fmla="*/ 15 w 36"/>
                  <a:gd name="T23" fmla="*/ 7 h 18"/>
                  <a:gd name="T24" fmla="*/ 8 w 36"/>
                  <a:gd name="T25" fmla="*/ 4 h 18"/>
                  <a:gd name="T26" fmla="*/ 0 w 36"/>
                  <a:gd name="T27" fmla="*/ 15 h 18"/>
                  <a:gd name="T28" fmla="*/ 11 w 36"/>
                  <a:gd name="T29"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18">
                    <a:moveTo>
                      <a:pt x="11" y="13"/>
                    </a:moveTo>
                    <a:cubicBezTo>
                      <a:pt x="14" y="13"/>
                      <a:pt x="16" y="12"/>
                      <a:pt x="19" y="12"/>
                    </a:cubicBezTo>
                    <a:cubicBezTo>
                      <a:pt x="20" y="12"/>
                      <a:pt x="24" y="14"/>
                      <a:pt x="25" y="15"/>
                    </a:cubicBezTo>
                    <a:cubicBezTo>
                      <a:pt x="26" y="16"/>
                      <a:pt x="27" y="18"/>
                      <a:pt x="29" y="17"/>
                    </a:cubicBezTo>
                    <a:cubicBezTo>
                      <a:pt x="30" y="17"/>
                      <a:pt x="31" y="16"/>
                      <a:pt x="33" y="16"/>
                    </a:cubicBezTo>
                    <a:cubicBezTo>
                      <a:pt x="34" y="16"/>
                      <a:pt x="34" y="14"/>
                      <a:pt x="36" y="14"/>
                    </a:cubicBezTo>
                    <a:cubicBezTo>
                      <a:pt x="35" y="12"/>
                      <a:pt x="33" y="9"/>
                      <a:pt x="34" y="8"/>
                    </a:cubicBezTo>
                    <a:cubicBezTo>
                      <a:pt x="35" y="6"/>
                      <a:pt x="32" y="4"/>
                      <a:pt x="31" y="4"/>
                    </a:cubicBezTo>
                    <a:cubicBezTo>
                      <a:pt x="29" y="3"/>
                      <a:pt x="27" y="5"/>
                      <a:pt x="25" y="3"/>
                    </a:cubicBezTo>
                    <a:cubicBezTo>
                      <a:pt x="22" y="1"/>
                      <a:pt x="21" y="0"/>
                      <a:pt x="18" y="1"/>
                    </a:cubicBezTo>
                    <a:cubicBezTo>
                      <a:pt x="16" y="2"/>
                      <a:pt x="17" y="3"/>
                      <a:pt x="17" y="5"/>
                    </a:cubicBezTo>
                    <a:cubicBezTo>
                      <a:pt x="16" y="6"/>
                      <a:pt x="16" y="7"/>
                      <a:pt x="15" y="7"/>
                    </a:cubicBezTo>
                    <a:cubicBezTo>
                      <a:pt x="12" y="9"/>
                      <a:pt x="10" y="5"/>
                      <a:pt x="8" y="4"/>
                    </a:cubicBezTo>
                    <a:cubicBezTo>
                      <a:pt x="3" y="0"/>
                      <a:pt x="0" y="11"/>
                      <a:pt x="0" y="15"/>
                    </a:cubicBezTo>
                    <a:cubicBezTo>
                      <a:pt x="4" y="13"/>
                      <a:pt x="7" y="13"/>
                      <a:pt x="11" y="1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2" name="Freeform 661">
                <a:extLst>
                  <a:ext uri="{FF2B5EF4-FFF2-40B4-BE49-F238E27FC236}">
                    <a16:creationId xmlns:a16="http://schemas.microsoft.com/office/drawing/2014/main" xmlns="" id="{63BC6045-22C7-E846-9789-7B955B2E1803}"/>
                  </a:ext>
                </a:extLst>
              </p:cNvPr>
              <p:cNvSpPr>
                <a:spLocks/>
              </p:cNvSpPr>
              <p:nvPr/>
            </p:nvSpPr>
            <p:spPr bwMode="auto">
              <a:xfrm>
                <a:off x="12760703" y="5853898"/>
                <a:ext cx="222932" cy="140163"/>
              </a:xfrm>
              <a:custGeom>
                <a:avLst/>
                <a:gdLst>
                  <a:gd name="T0" fmla="*/ 16 w 24"/>
                  <a:gd name="T1" fmla="*/ 15 h 15"/>
                  <a:gd name="T2" fmla="*/ 20 w 24"/>
                  <a:gd name="T3" fmla="*/ 15 h 15"/>
                  <a:gd name="T4" fmla="*/ 22 w 24"/>
                  <a:gd name="T5" fmla="*/ 13 h 15"/>
                  <a:gd name="T6" fmla="*/ 22 w 24"/>
                  <a:gd name="T7" fmla="*/ 10 h 15"/>
                  <a:gd name="T8" fmla="*/ 21 w 24"/>
                  <a:gd name="T9" fmla="*/ 5 h 15"/>
                  <a:gd name="T10" fmla="*/ 24 w 24"/>
                  <a:gd name="T11" fmla="*/ 0 h 15"/>
                  <a:gd name="T12" fmla="*/ 12 w 24"/>
                  <a:gd name="T13" fmla="*/ 0 h 15"/>
                  <a:gd name="T14" fmla="*/ 6 w 24"/>
                  <a:gd name="T15" fmla="*/ 1 h 15"/>
                  <a:gd name="T16" fmla="*/ 0 w 24"/>
                  <a:gd name="T17" fmla="*/ 5 h 15"/>
                  <a:gd name="T18" fmla="*/ 2 w 24"/>
                  <a:gd name="T19" fmla="*/ 6 h 15"/>
                  <a:gd name="T20" fmla="*/ 2 w 24"/>
                  <a:gd name="T21" fmla="*/ 8 h 15"/>
                  <a:gd name="T22" fmla="*/ 7 w 24"/>
                  <a:gd name="T23" fmla="*/ 9 h 15"/>
                  <a:gd name="T24" fmla="*/ 6 w 24"/>
                  <a:gd name="T25" fmla="*/ 13 h 15"/>
                  <a:gd name="T26" fmla="*/ 11 w 24"/>
                  <a:gd name="T27" fmla="*/ 12 h 15"/>
                  <a:gd name="T28" fmla="*/ 16 w 24"/>
                  <a:gd name="T2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15">
                    <a:moveTo>
                      <a:pt x="16" y="15"/>
                    </a:moveTo>
                    <a:cubicBezTo>
                      <a:pt x="17" y="15"/>
                      <a:pt x="19" y="15"/>
                      <a:pt x="20" y="15"/>
                    </a:cubicBezTo>
                    <a:cubicBezTo>
                      <a:pt x="20" y="14"/>
                      <a:pt x="22" y="14"/>
                      <a:pt x="22" y="13"/>
                    </a:cubicBezTo>
                    <a:cubicBezTo>
                      <a:pt x="22" y="12"/>
                      <a:pt x="22" y="11"/>
                      <a:pt x="22" y="10"/>
                    </a:cubicBezTo>
                    <a:cubicBezTo>
                      <a:pt x="21" y="8"/>
                      <a:pt x="20" y="7"/>
                      <a:pt x="21" y="5"/>
                    </a:cubicBezTo>
                    <a:cubicBezTo>
                      <a:pt x="23" y="4"/>
                      <a:pt x="24" y="2"/>
                      <a:pt x="24" y="0"/>
                    </a:cubicBezTo>
                    <a:cubicBezTo>
                      <a:pt x="22" y="3"/>
                      <a:pt x="15" y="0"/>
                      <a:pt x="12" y="0"/>
                    </a:cubicBezTo>
                    <a:cubicBezTo>
                      <a:pt x="10" y="0"/>
                      <a:pt x="8" y="0"/>
                      <a:pt x="6" y="1"/>
                    </a:cubicBezTo>
                    <a:cubicBezTo>
                      <a:pt x="5" y="1"/>
                      <a:pt x="0" y="5"/>
                      <a:pt x="0" y="5"/>
                    </a:cubicBezTo>
                    <a:cubicBezTo>
                      <a:pt x="0" y="6"/>
                      <a:pt x="3" y="5"/>
                      <a:pt x="2" y="6"/>
                    </a:cubicBezTo>
                    <a:cubicBezTo>
                      <a:pt x="2" y="7"/>
                      <a:pt x="2" y="7"/>
                      <a:pt x="2" y="8"/>
                    </a:cubicBezTo>
                    <a:cubicBezTo>
                      <a:pt x="3" y="10"/>
                      <a:pt x="7" y="9"/>
                      <a:pt x="7" y="9"/>
                    </a:cubicBezTo>
                    <a:cubicBezTo>
                      <a:pt x="7" y="10"/>
                      <a:pt x="6" y="12"/>
                      <a:pt x="6" y="13"/>
                    </a:cubicBezTo>
                    <a:cubicBezTo>
                      <a:pt x="7" y="12"/>
                      <a:pt x="9" y="11"/>
                      <a:pt x="11" y="12"/>
                    </a:cubicBezTo>
                    <a:cubicBezTo>
                      <a:pt x="13" y="13"/>
                      <a:pt x="14" y="15"/>
                      <a:pt x="16"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3" name="Freeform 662">
                <a:extLst>
                  <a:ext uri="{FF2B5EF4-FFF2-40B4-BE49-F238E27FC236}">
                    <a16:creationId xmlns:a16="http://schemas.microsoft.com/office/drawing/2014/main" xmlns="" id="{0D020574-C003-A04E-A382-4D3E66738C24}"/>
                  </a:ext>
                </a:extLst>
              </p:cNvPr>
              <p:cNvSpPr>
                <a:spLocks/>
              </p:cNvSpPr>
              <p:nvPr/>
            </p:nvSpPr>
            <p:spPr bwMode="auto">
              <a:xfrm>
                <a:off x="12591917" y="6143782"/>
                <a:ext cx="149682" cy="73269"/>
              </a:xfrm>
              <a:custGeom>
                <a:avLst/>
                <a:gdLst>
                  <a:gd name="T0" fmla="*/ 16 w 16"/>
                  <a:gd name="T1" fmla="*/ 4 h 8"/>
                  <a:gd name="T2" fmla="*/ 12 w 16"/>
                  <a:gd name="T3" fmla="*/ 2 h 8"/>
                  <a:gd name="T4" fmla="*/ 8 w 16"/>
                  <a:gd name="T5" fmla="*/ 0 h 8"/>
                  <a:gd name="T6" fmla="*/ 7 w 16"/>
                  <a:gd name="T7" fmla="*/ 3 h 8"/>
                  <a:gd name="T8" fmla="*/ 5 w 16"/>
                  <a:gd name="T9" fmla="*/ 2 h 8"/>
                  <a:gd name="T10" fmla="*/ 2 w 16"/>
                  <a:gd name="T11" fmla="*/ 3 h 8"/>
                  <a:gd name="T12" fmla="*/ 0 w 16"/>
                  <a:gd name="T13" fmla="*/ 5 h 8"/>
                  <a:gd name="T14" fmla="*/ 0 w 16"/>
                  <a:gd name="T15" fmla="*/ 6 h 8"/>
                  <a:gd name="T16" fmla="*/ 2 w 16"/>
                  <a:gd name="T17" fmla="*/ 6 h 8"/>
                  <a:gd name="T18" fmla="*/ 8 w 16"/>
                  <a:gd name="T19" fmla="*/ 7 h 8"/>
                  <a:gd name="T20" fmla="*/ 16 w 16"/>
                  <a:gd name="T2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8">
                    <a:moveTo>
                      <a:pt x="16" y="4"/>
                    </a:moveTo>
                    <a:cubicBezTo>
                      <a:pt x="16" y="1"/>
                      <a:pt x="14" y="2"/>
                      <a:pt x="12" y="2"/>
                    </a:cubicBezTo>
                    <a:cubicBezTo>
                      <a:pt x="11" y="3"/>
                      <a:pt x="10" y="1"/>
                      <a:pt x="8" y="0"/>
                    </a:cubicBezTo>
                    <a:cubicBezTo>
                      <a:pt x="8" y="1"/>
                      <a:pt x="8" y="2"/>
                      <a:pt x="7" y="3"/>
                    </a:cubicBezTo>
                    <a:cubicBezTo>
                      <a:pt x="6" y="3"/>
                      <a:pt x="7" y="1"/>
                      <a:pt x="5" y="2"/>
                    </a:cubicBezTo>
                    <a:cubicBezTo>
                      <a:pt x="4" y="2"/>
                      <a:pt x="2" y="2"/>
                      <a:pt x="2" y="3"/>
                    </a:cubicBezTo>
                    <a:cubicBezTo>
                      <a:pt x="1" y="5"/>
                      <a:pt x="2" y="6"/>
                      <a:pt x="0" y="5"/>
                    </a:cubicBezTo>
                    <a:cubicBezTo>
                      <a:pt x="0" y="5"/>
                      <a:pt x="0" y="5"/>
                      <a:pt x="0" y="6"/>
                    </a:cubicBezTo>
                    <a:cubicBezTo>
                      <a:pt x="0" y="6"/>
                      <a:pt x="1" y="6"/>
                      <a:pt x="2" y="6"/>
                    </a:cubicBezTo>
                    <a:cubicBezTo>
                      <a:pt x="4" y="7"/>
                      <a:pt x="6" y="7"/>
                      <a:pt x="8" y="7"/>
                    </a:cubicBezTo>
                    <a:cubicBezTo>
                      <a:pt x="10" y="7"/>
                      <a:pt x="16" y="8"/>
                      <a:pt x="16"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4" name="Freeform 663">
                <a:extLst>
                  <a:ext uri="{FF2B5EF4-FFF2-40B4-BE49-F238E27FC236}">
                    <a16:creationId xmlns:a16="http://schemas.microsoft.com/office/drawing/2014/main" xmlns="" id="{B7FB80C2-01B8-4A44-A5A0-FC80BCD103CD}"/>
                  </a:ext>
                </a:extLst>
              </p:cNvPr>
              <p:cNvSpPr>
                <a:spLocks/>
              </p:cNvSpPr>
              <p:nvPr/>
            </p:nvSpPr>
            <p:spPr bwMode="auto">
              <a:xfrm>
                <a:off x="12359429" y="6162893"/>
                <a:ext cx="445860" cy="391823"/>
              </a:xfrm>
              <a:custGeom>
                <a:avLst/>
                <a:gdLst>
                  <a:gd name="T0" fmla="*/ 1 w 48"/>
                  <a:gd name="T1" fmla="*/ 12 h 42"/>
                  <a:gd name="T2" fmla="*/ 0 w 48"/>
                  <a:gd name="T3" fmla="*/ 16 h 42"/>
                  <a:gd name="T4" fmla="*/ 2 w 48"/>
                  <a:gd name="T5" fmla="*/ 20 h 42"/>
                  <a:gd name="T6" fmla="*/ 4 w 48"/>
                  <a:gd name="T7" fmla="*/ 27 h 42"/>
                  <a:gd name="T8" fmla="*/ 9 w 48"/>
                  <a:gd name="T9" fmla="*/ 31 h 42"/>
                  <a:gd name="T10" fmla="*/ 10 w 48"/>
                  <a:gd name="T11" fmla="*/ 33 h 42"/>
                  <a:gd name="T12" fmla="*/ 13 w 48"/>
                  <a:gd name="T13" fmla="*/ 32 h 42"/>
                  <a:gd name="T14" fmla="*/ 21 w 48"/>
                  <a:gd name="T15" fmla="*/ 36 h 42"/>
                  <a:gd name="T16" fmla="*/ 25 w 48"/>
                  <a:gd name="T17" fmla="*/ 37 h 42"/>
                  <a:gd name="T18" fmla="*/ 33 w 48"/>
                  <a:gd name="T19" fmla="*/ 37 h 42"/>
                  <a:gd name="T20" fmla="*/ 39 w 48"/>
                  <a:gd name="T21" fmla="*/ 41 h 42"/>
                  <a:gd name="T22" fmla="*/ 41 w 48"/>
                  <a:gd name="T23" fmla="*/ 35 h 42"/>
                  <a:gd name="T24" fmla="*/ 44 w 48"/>
                  <a:gd name="T25" fmla="*/ 32 h 42"/>
                  <a:gd name="T26" fmla="*/ 48 w 48"/>
                  <a:gd name="T27" fmla="*/ 31 h 42"/>
                  <a:gd name="T28" fmla="*/ 45 w 48"/>
                  <a:gd name="T29" fmla="*/ 26 h 42"/>
                  <a:gd name="T30" fmla="*/ 44 w 48"/>
                  <a:gd name="T31" fmla="*/ 19 h 42"/>
                  <a:gd name="T32" fmla="*/ 46 w 48"/>
                  <a:gd name="T33" fmla="*/ 12 h 42"/>
                  <a:gd name="T34" fmla="*/ 44 w 48"/>
                  <a:gd name="T35" fmla="*/ 7 h 42"/>
                  <a:gd name="T36" fmla="*/ 42 w 48"/>
                  <a:gd name="T37" fmla="*/ 5 h 42"/>
                  <a:gd name="T38" fmla="*/ 25 w 48"/>
                  <a:gd name="T39" fmla="*/ 4 h 42"/>
                  <a:gd name="T40" fmla="*/ 20 w 48"/>
                  <a:gd name="T41" fmla="*/ 2 h 42"/>
                  <a:gd name="T42" fmla="*/ 13 w 48"/>
                  <a:gd name="T43" fmla="*/ 4 h 42"/>
                  <a:gd name="T44" fmla="*/ 6 w 48"/>
                  <a:gd name="T45" fmla="*/ 6 h 42"/>
                  <a:gd name="T46" fmla="*/ 2 w 48"/>
                  <a:gd name="T47" fmla="*/ 7 h 42"/>
                  <a:gd name="T48" fmla="*/ 1 w 48"/>
                  <a:gd name="T49" fmla="*/ 9 h 42"/>
                  <a:gd name="T50" fmla="*/ 1 w 48"/>
                  <a:gd name="T51" fmla="*/ 12 h 42"/>
                  <a:gd name="T52" fmla="*/ 1 w 48"/>
                  <a:gd name="T53"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42">
                    <a:moveTo>
                      <a:pt x="1" y="12"/>
                    </a:moveTo>
                    <a:cubicBezTo>
                      <a:pt x="1" y="13"/>
                      <a:pt x="0" y="15"/>
                      <a:pt x="0" y="16"/>
                    </a:cubicBezTo>
                    <a:cubicBezTo>
                      <a:pt x="1" y="17"/>
                      <a:pt x="2" y="19"/>
                      <a:pt x="2" y="20"/>
                    </a:cubicBezTo>
                    <a:cubicBezTo>
                      <a:pt x="2" y="22"/>
                      <a:pt x="3" y="25"/>
                      <a:pt x="4" y="27"/>
                    </a:cubicBezTo>
                    <a:cubicBezTo>
                      <a:pt x="5" y="30"/>
                      <a:pt x="8" y="29"/>
                      <a:pt x="9" y="31"/>
                    </a:cubicBezTo>
                    <a:cubicBezTo>
                      <a:pt x="9" y="31"/>
                      <a:pt x="9" y="33"/>
                      <a:pt x="10" y="33"/>
                    </a:cubicBezTo>
                    <a:cubicBezTo>
                      <a:pt x="11" y="34"/>
                      <a:pt x="12" y="32"/>
                      <a:pt x="13" y="32"/>
                    </a:cubicBezTo>
                    <a:cubicBezTo>
                      <a:pt x="15" y="31"/>
                      <a:pt x="19" y="35"/>
                      <a:pt x="21" y="36"/>
                    </a:cubicBezTo>
                    <a:cubicBezTo>
                      <a:pt x="22" y="37"/>
                      <a:pt x="23" y="39"/>
                      <a:pt x="25" y="37"/>
                    </a:cubicBezTo>
                    <a:cubicBezTo>
                      <a:pt x="26" y="36"/>
                      <a:pt x="31" y="37"/>
                      <a:pt x="33" y="37"/>
                    </a:cubicBezTo>
                    <a:cubicBezTo>
                      <a:pt x="36" y="37"/>
                      <a:pt x="37" y="39"/>
                      <a:pt x="39" y="41"/>
                    </a:cubicBezTo>
                    <a:cubicBezTo>
                      <a:pt x="40" y="42"/>
                      <a:pt x="40" y="36"/>
                      <a:pt x="41" y="35"/>
                    </a:cubicBezTo>
                    <a:cubicBezTo>
                      <a:pt x="42" y="34"/>
                      <a:pt x="43" y="33"/>
                      <a:pt x="44" y="32"/>
                    </a:cubicBezTo>
                    <a:cubicBezTo>
                      <a:pt x="45" y="32"/>
                      <a:pt x="48" y="32"/>
                      <a:pt x="48" y="31"/>
                    </a:cubicBezTo>
                    <a:cubicBezTo>
                      <a:pt x="47" y="28"/>
                      <a:pt x="47" y="27"/>
                      <a:pt x="45" y="26"/>
                    </a:cubicBezTo>
                    <a:cubicBezTo>
                      <a:pt x="43" y="24"/>
                      <a:pt x="46" y="21"/>
                      <a:pt x="44" y="19"/>
                    </a:cubicBezTo>
                    <a:cubicBezTo>
                      <a:pt x="42" y="18"/>
                      <a:pt x="47" y="14"/>
                      <a:pt x="46" y="12"/>
                    </a:cubicBezTo>
                    <a:cubicBezTo>
                      <a:pt x="45" y="10"/>
                      <a:pt x="44" y="9"/>
                      <a:pt x="44" y="7"/>
                    </a:cubicBezTo>
                    <a:cubicBezTo>
                      <a:pt x="44" y="6"/>
                      <a:pt x="44" y="5"/>
                      <a:pt x="42" y="5"/>
                    </a:cubicBezTo>
                    <a:cubicBezTo>
                      <a:pt x="37" y="3"/>
                      <a:pt x="30" y="6"/>
                      <a:pt x="25" y="4"/>
                    </a:cubicBezTo>
                    <a:cubicBezTo>
                      <a:pt x="25" y="7"/>
                      <a:pt x="21" y="2"/>
                      <a:pt x="20" y="2"/>
                    </a:cubicBezTo>
                    <a:cubicBezTo>
                      <a:pt x="17" y="0"/>
                      <a:pt x="15" y="2"/>
                      <a:pt x="13" y="4"/>
                    </a:cubicBezTo>
                    <a:cubicBezTo>
                      <a:pt x="10" y="5"/>
                      <a:pt x="8" y="6"/>
                      <a:pt x="6" y="6"/>
                    </a:cubicBezTo>
                    <a:cubicBezTo>
                      <a:pt x="5" y="7"/>
                      <a:pt x="3" y="7"/>
                      <a:pt x="2" y="7"/>
                    </a:cubicBezTo>
                    <a:cubicBezTo>
                      <a:pt x="1" y="8"/>
                      <a:pt x="3" y="9"/>
                      <a:pt x="1" y="9"/>
                    </a:cubicBezTo>
                    <a:cubicBezTo>
                      <a:pt x="1" y="10"/>
                      <a:pt x="1" y="11"/>
                      <a:pt x="1" y="12"/>
                    </a:cubicBezTo>
                    <a:cubicBezTo>
                      <a:pt x="1" y="14"/>
                      <a:pt x="1" y="12"/>
                      <a:pt x="1" y="1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5" name="Freeform 664">
                <a:extLst>
                  <a:ext uri="{FF2B5EF4-FFF2-40B4-BE49-F238E27FC236}">
                    <a16:creationId xmlns:a16="http://schemas.microsoft.com/office/drawing/2014/main" xmlns="" id="{4F014D16-57BD-CC4A-A58C-F88C6BCA3CD3}"/>
                  </a:ext>
                </a:extLst>
              </p:cNvPr>
              <p:cNvSpPr>
                <a:spLocks/>
              </p:cNvSpPr>
              <p:nvPr/>
            </p:nvSpPr>
            <p:spPr bwMode="auto">
              <a:xfrm>
                <a:off x="12630129" y="6573832"/>
                <a:ext cx="429938" cy="280329"/>
              </a:xfrm>
              <a:custGeom>
                <a:avLst/>
                <a:gdLst>
                  <a:gd name="T0" fmla="*/ 38 w 46"/>
                  <a:gd name="T1" fmla="*/ 13 h 30"/>
                  <a:gd name="T2" fmla="*/ 35 w 46"/>
                  <a:gd name="T3" fmla="*/ 6 h 30"/>
                  <a:gd name="T4" fmla="*/ 32 w 46"/>
                  <a:gd name="T5" fmla="*/ 0 h 30"/>
                  <a:gd name="T6" fmla="*/ 22 w 46"/>
                  <a:gd name="T7" fmla="*/ 4 h 30"/>
                  <a:gd name="T8" fmla="*/ 18 w 46"/>
                  <a:gd name="T9" fmla="*/ 3 h 30"/>
                  <a:gd name="T10" fmla="*/ 12 w 46"/>
                  <a:gd name="T11" fmla="*/ 3 h 30"/>
                  <a:gd name="T12" fmla="*/ 8 w 46"/>
                  <a:gd name="T13" fmla="*/ 6 h 30"/>
                  <a:gd name="T14" fmla="*/ 4 w 46"/>
                  <a:gd name="T15" fmla="*/ 14 h 30"/>
                  <a:gd name="T16" fmla="*/ 0 w 46"/>
                  <a:gd name="T17" fmla="*/ 15 h 30"/>
                  <a:gd name="T18" fmla="*/ 3 w 46"/>
                  <a:gd name="T19" fmla="*/ 18 h 30"/>
                  <a:gd name="T20" fmla="*/ 5 w 46"/>
                  <a:gd name="T21" fmla="*/ 22 h 30"/>
                  <a:gd name="T22" fmla="*/ 8 w 46"/>
                  <a:gd name="T23" fmla="*/ 24 h 30"/>
                  <a:gd name="T24" fmla="*/ 11 w 46"/>
                  <a:gd name="T25" fmla="*/ 25 h 30"/>
                  <a:gd name="T26" fmla="*/ 11 w 46"/>
                  <a:gd name="T27" fmla="*/ 28 h 30"/>
                  <a:gd name="T28" fmla="*/ 21 w 46"/>
                  <a:gd name="T29" fmla="*/ 30 h 30"/>
                  <a:gd name="T30" fmla="*/ 28 w 46"/>
                  <a:gd name="T31" fmla="*/ 28 h 30"/>
                  <a:gd name="T32" fmla="*/ 40 w 46"/>
                  <a:gd name="T33" fmla="*/ 30 h 30"/>
                  <a:gd name="T34" fmla="*/ 41 w 46"/>
                  <a:gd name="T35" fmla="*/ 23 h 30"/>
                  <a:gd name="T36" fmla="*/ 46 w 46"/>
                  <a:gd name="T37" fmla="*/ 20 h 30"/>
                  <a:gd name="T38" fmla="*/ 39 w 46"/>
                  <a:gd name="T39" fmla="*/ 20 h 30"/>
                  <a:gd name="T40" fmla="*/ 38 w 46"/>
                  <a:gd name="T41" fmla="*/ 13 h 30"/>
                  <a:gd name="T42" fmla="*/ 38 w 46"/>
                  <a:gd name="T4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30">
                    <a:moveTo>
                      <a:pt x="38" y="13"/>
                    </a:moveTo>
                    <a:cubicBezTo>
                      <a:pt x="39" y="10"/>
                      <a:pt x="36" y="8"/>
                      <a:pt x="35" y="6"/>
                    </a:cubicBezTo>
                    <a:cubicBezTo>
                      <a:pt x="33" y="5"/>
                      <a:pt x="32" y="2"/>
                      <a:pt x="32" y="0"/>
                    </a:cubicBezTo>
                    <a:cubicBezTo>
                      <a:pt x="29" y="1"/>
                      <a:pt x="26" y="4"/>
                      <a:pt x="22" y="4"/>
                    </a:cubicBezTo>
                    <a:cubicBezTo>
                      <a:pt x="21" y="4"/>
                      <a:pt x="19" y="3"/>
                      <a:pt x="18" y="3"/>
                    </a:cubicBezTo>
                    <a:cubicBezTo>
                      <a:pt x="16" y="3"/>
                      <a:pt x="14" y="3"/>
                      <a:pt x="12" y="3"/>
                    </a:cubicBezTo>
                    <a:cubicBezTo>
                      <a:pt x="12" y="3"/>
                      <a:pt x="9" y="6"/>
                      <a:pt x="8" y="6"/>
                    </a:cubicBezTo>
                    <a:cubicBezTo>
                      <a:pt x="7" y="9"/>
                      <a:pt x="5" y="11"/>
                      <a:pt x="4" y="14"/>
                    </a:cubicBezTo>
                    <a:cubicBezTo>
                      <a:pt x="3" y="14"/>
                      <a:pt x="1" y="14"/>
                      <a:pt x="0" y="15"/>
                    </a:cubicBezTo>
                    <a:cubicBezTo>
                      <a:pt x="0" y="16"/>
                      <a:pt x="3" y="17"/>
                      <a:pt x="3" y="18"/>
                    </a:cubicBezTo>
                    <a:cubicBezTo>
                      <a:pt x="3" y="20"/>
                      <a:pt x="4" y="20"/>
                      <a:pt x="5" y="22"/>
                    </a:cubicBezTo>
                    <a:cubicBezTo>
                      <a:pt x="5" y="24"/>
                      <a:pt x="6" y="24"/>
                      <a:pt x="8" y="24"/>
                    </a:cubicBezTo>
                    <a:cubicBezTo>
                      <a:pt x="9" y="24"/>
                      <a:pt x="11" y="24"/>
                      <a:pt x="11" y="25"/>
                    </a:cubicBezTo>
                    <a:cubicBezTo>
                      <a:pt x="11" y="26"/>
                      <a:pt x="11" y="27"/>
                      <a:pt x="11" y="28"/>
                    </a:cubicBezTo>
                    <a:cubicBezTo>
                      <a:pt x="13" y="30"/>
                      <a:pt x="18" y="30"/>
                      <a:pt x="21" y="30"/>
                    </a:cubicBezTo>
                    <a:cubicBezTo>
                      <a:pt x="24" y="30"/>
                      <a:pt x="26" y="30"/>
                      <a:pt x="28" y="28"/>
                    </a:cubicBezTo>
                    <a:cubicBezTo>
                      <a:pt x="32" y="26"/>
                      <a:pt x="36" y="28"/>
                      <a:pt x="40" y="30"/>
                    </a:cubicBezTo>
                    <a:cubicBezTo>
                      <a:pt x="40" y="28"/>
                      <a:pt x="40" y="25"/>
                      <a:pt x="41" y="23"/>
                    </a:cubicBezTo>
                    <a:cubicBezTo>
                      <a:pt x="42" y="22"/>
                      <a:pt x="45" y="24"/>
                      <a:pt x="46" y="20"/>
                    </a:cubicBezTo>
                    <a:cubicBezTo>
                      <a:pt x="43" y="18"/>
                      <a:pt x="42" y="20"/>
                      <a:pt x="39" y="20"/>
                    </a:cubicBezTo>
                    <a:cubicBezTo>
                      <a:pt x="37" y="19"/>
                      <a:pt x="37" y="14"/>
                      <a:pt x="38" y="13"/>
                    </a:cubicBezTo>
                    <a:cubicBezTo>
                      <a:pt x="39" y="11"/>
                      <a:pt x="37" y="15"/>
                      <a:pt x="38" y="1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6" name="Freeform 665">
                <a:extLst>
                  <a:ext uri="{FF2B5EF4-FFF2-40B4-BE49-F238E27FC236}">
                    <a16:creationId xmlns:a16="http://schemas.microsoft.com/office/drawing/2014/main" xmlns="" id="{E0AD41A1-56DA-1F4C-87D5-DDAE43682228}"/>
                  </a:ext>
                </a:extLst>
              </p:cNvPr>
              <p:cNvSpPr>
                <a:spLocks/>
              </p:cNvSpPr>
              <p:nvPr/>
            </p:nvSpPr>
            <p:spPr bwMode="auto">
              <a:xfrm>
                <a:off x="12929494" y="6564274"/>
                <a:ext cx="156051" cy="187951"/>
              </a:xfrm>
              <a:custGeom>
                <a:avLst/>
                <a:gdLst>
                  <a:gd name="T0" fmla="*/ 14 w 17"/>
                  <a:gd name="T1" fmla="*/ 10 h 20"/>
                  <a:gd name="T2" fmla="*/ 9 w 17"/>
                  <a:gd name="T3" fmla="*/ 3 h 20"/>
                  <a:gd name="T4" fmla="*/ 0 w 17"/>
                  <a:gd name="T5" fmla="*/ 1 h 20"/>
                  <a:gd name="T6" fmla="*/ 5 w 17"/>
                  <a:gd name="T7" fmla="*/ 10 h 20"/>
                  <a:gd name="T8" fmla="*/ 7 w 17"/>
                  <a:gd name="T9" fmla="*/ 20 h 20"/>
                  <a:gd name="T10" fmla="*/ 10 w 17"/>
                  <a:gd name="T11" fmla="*/ 14 h 20"/>
                  <a:gd name="T12" fmla="*/ 14 w 17"/>
                  <a:gd name="T13" fmla="*/ 14 h 20"/>
                  <a:gd name="T14" fmla="*/ 14 w 17"/>
                  <a:gd name="T15" fmla="*/ 10 h 20"/>
                  <a:gd name="T16" fmla="*/ 14 w 17"/>
                  <a:gd name="T17"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0">
                    <a:moveTo>
                      <a:pt x="14" y="10"/>
                    </a:moveTo>
                    <a:cubicBezTo>
                      <a:pt x="12" y="8"/>
                      <a:pt x="11" y="4"/>
                      <a:pt x="9" y="3"/>
                    </a:cubicBezTo>
                    <a:cubicBezTo>
                      <a:pt x="8" y="3"/>
                      <a:pt x="0" y="0"/>
                      <a:pt x="0" y="1"/>
                    </a:cubicBezTo>
                    <a:cubicBezTo>
                      <a:pt x="1" y="5"/>
                      <a:pt x="3" y="7"/>
                      <a:pt x="5" y="10"/>
                    </a:cubicBezTo>
                    <a:cubicBezTo>
                      <a:pt x="7" y="13"/>
                      <a:pt x="4" y="17"/>
                      <a:pt x="7" y="20"/>
                    </a:cubicBezTo>
                    <a:cubicBezTo>
                      <a:pt x="8" y="19"/>
                      <a:pt x="9" y="16"/>
                      <a:pt x="10" y="14"/>
                    </a:cubicBezTo>
                    <a:cubicBezTo>
                      <a:pt x="12" y="13"/>
                      <a:pt x="13" y="14"/>
                      <a:pt x="14" y="14"/>
                    </a:cubicBezTo>
                    <a:cubicBezTo>
                      <a:pt x="17" y="14"/>
                      <a:pt x="14" y="10"/>
                      <a:pt x="14" y="10"/>
                    </a:cubicBezTo>
                    <a:cubicBezTo>
                      <a:pt x="13" y="9"/>
                      <a:pt x="14" y="10"/>
                      <a:pt x="14"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7" name="Freeform 666">
                <a:extLst>
                  <a:ext uri="{FF2B5EF4-FFF2-40B4-BE49-F238E27FC236}">
                    <a16:creationId xmlns:a16="http://schemas.microsoft.com/office/drawing/2014/main" xmlns="" id="{F2B372B8-B6D3-BE4B-A757-71150AD87E59}"/>
                  </a:ext>
                </a:extLst>
              </p:cNvPr>
              <p:cNvSpPr>
                <a:spLocks/>
              </p:cNvSpPr>
              <p:nvPr/>
            </p:nvSpPr>
            <p:spPr bwMode="auto">
              <a:xfrm>
                <a:off x="12993189" y="6666210"/>
                <a:ext cx="92356" cy="95566"/>
              </a:xfrm>
              <a:custGeom>
                <a:avLst/>
                <a:gdLst>
                  <a:gd name="T0" fmla="*/ 7 w 10"/>
                  <a:gd name="T1" fmla="*/ 9 h 10"/>
                  <a:gd name="T2" fmla="*/ 7 w 10"/>
                  <a:gd name="T3" fmla="*/ 7 h 10"/>
                  <a:gd name="T4" fmla="*/ 10 w 10"/>
                  <a:gd name="T5" fmla="*/ 4 h 10"/>
                  <a:gd name="T6" fmla="*/ 8 w 10"/>
                  <a:gd name="T7" fmla="*/ 1 h 10"/>
                  <a:gd name="T8" fmla="*/ 3 w 10"/>
                  <a:gd name="T9" fmla="*/ 4 h 10"/>
                  <a:gd name="T10" fmla="*/ 0 w 10"/>
                  <a:gd name="T11" fmla="*/ 9 h 10"/>
                  <a:gd name="T12" fmla="*/ 3 w 10"/>
                  <a:gd name="T13" fmla="*/ 9 h 10"/>
                  <a:gd name="T14" fmla="*/ 7 w 10"/>
                  <a:gd name="T15" fmla="*/ 10 h 10"/>
                  <a:gd name="T16" fmla="*/ 7 w 10"/>
                  <a:gd name="T17" fmla="*/ 9 h 10"/>
                  <a:gd name="T18" fmla="*/ 7 w 10"/>
                  <a:gd name="T1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7" y="9"/>
                    </a:moveTo>
                    <a:cubicBezTo>
                      <a:pt x="6" y="8"/>
                      <a:pt x="6" y="8"/>
                      <a:pt x="7" y="7"/>
                    </a:cubicBezTo>
                    <a:cubicBezTo>
                      <a:pt x="8" y="6"/>
                      <a:pt x="9" y="5"/>
                      <a:pt x="10" y="4"/>
                    </a:cubicBezTo>
                    <a:cubicBezTo>
                      <a:pt x="10" y="4"/>
                      <a:pt x="8" y="2"/>
                      <a:pt x="8" y="1"/>
                    </a:cubicBezTo>
                    <a:cubicBezTo>
                      <a:pt x="8" y="5"/>
                      <a:pt x="3" y="0"/>
                      <a:pt x="3" y="4"/>
                    </a:cubicBezTo>
                    <a:cubicBezTo>
                      <a:pt x="3" y="6"/>
                      <a:pt x="1" y="8"/>
                      <a:pt x="0" y="9"/>
                    </a:cubicBezTo>
                    <a:cubicBezTo>
                      <a:pt x="0" y="10"/>
                      <a:pt x="2" y="9"/>
                      <a:pt x="3" y="9"/>
                    </a:cubicBezTo>
                    <a:cubicBezTo>
                      <a:pt x="5" y="9"/>
                      <a:pt x="6" y="9"/>
                      <a:pt x="7" y="10"/>
                    </a:cubicBezTo>
                    <a:cubicBezTo>
                      <a:pt x="7" y="10"/>
                      <a:pt x="7" y="9"/>
                      <a:pt x="7" y="9"/>
                    </a:cubicBezTo>
                    <a:cubicBezTo>
                      <a:pt x="6" y="8"/>
                      <a:pt x="7" y="9"/>
                      <a:pt x="7"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8" name="Freeform 667">
                <a:extLst>
                  <a:ext uri="{FF2B5EF4-FFF2-40B4-BE49-F238E27FC236}">
                    <a16:creationId xmlns:a16="http://schemas.microsoft.com/office/drawing/2014/main" xmlns="" id="{CCF590E6-A258-614D-BFED-596D351E0BE8}"/>
                  </a:ext>
                </a:extLst>
              </p:cNvPr>
              <p:cNvSpPr>
                <a:spLocks/>
              </p:cNvSpPr>
              <p:nvPr/>
            </p:nvSpPr>
            <p:spPr bwMode="auto">
              <a:xfrm>
                <a:off x="12712935" y="6815931"/>
                <a:ext cx="299364" cy="178393"/>
              </a:xfrm>
              <a:custGeom>
                <a:avLst/>
                <a:gdLst>
                  <a:gd name="T0" fmla="*/ 17 w 32"/>
                  <a:gd name="T1" fmla="*/ 4 h 19"/>
                  <a:gd name="T2" fmla="*/ 2 w 32"/>
                  <a:gd name="T3" fmla="*/ 0 h 19"/>
                  <a:gd name="T4" fmla="*/ 2 w 32"/>
                  <a:gd name="T5" fmla="*/ 5 h 19"/>
                  <a:gd name="T6" fmla="*/ 3 w 32"/>
                  <a:gd name="T7" fmla="*/ 8 h 19"/>
                  <a:gd name="T8" fmla="*/ 1 w 32"/>
                  <a:gd name="T9" fmla="*/ 11 h 19"/>
                  <a:gd name="T10" fmla="*/ 3 w 32"/>
                  <a:gd name="T11" fmla="*/ 17 h 19"/>
                  <a:gd name="T12" fmla="*/ 9 w 32"/>
                  <a:gd name="T13" fmla="*/ 17 h 19"/>
                  <a:gd name="T14" fmla="*/ 16 w 32"/>
                  <a:gd name="T15" fmla="*/ 18 h 19"/>
                  <a:gd name="T16" fmla="*/ 21 w 32"/>
                  <a:gd name="T17" fmla="*/ 15 h 19"/>
                  <a:gd name="T18" fmla="*/ 28 w 32"/>
                  <a:gd name="T19" fmla="*/ 14 h 19"/>
                  <a:gd name="T20" fmla="*/ 28 w 32"/>
                  <a:gd name="T21" fmla="*/ 8 h 19"/>
                  <a:gd name="T22" fmla="*/ 29 w 32"/>
                  <a:gd name="T23" fmla="*/ 3 h 19"/>
                  <a:gd name="T24" fmla="*/ 21 w 32"/>
                  <a:gd name="T25" fmla="*/ 2 h 19"/>
                  <a:gd name="T26" fmla="*/ 17 w 32"/>
                  <a:gd name="T2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19">
                    <a:moveTo>
                      <a:pt x="17" y="4"/>
                    </a:moveTo>
                    <a:cubicBezTo>
                      <a:pt x="13" y="4"/>
                      <a:pt x="3" y="6"/>
                      <a:pt x="2" y="0"/>
                    </a:cubicBezTo>
                    <a:cubicBezTo>
                      <a:pt x="1" y="2"/>
                      <a:pt x="0" y="4"/>
                      <a:pt x="2" y="5"/>
                    </a:cubicBezTo>
                    <a:cubicBezTo>
                      <a:pt x="3" y="6"/>
                      <a:pt x="4" y="7"/>
                      <a:pt x="3" y="8"/>
                    </a:cubicBezTo>
                    <a:cubicBezTo>
                      <a:pt x="2" y="9"/>
                      <a:pt x="1" y="9"/>
                      <a:pt x="1" y="11"/>
                    </a:cubicBezTo>
                    <a:cubicBezTo>
                      <a:pt x="2" y="13"/>
                      <a:pt x="3" y="14"/>
                      <a:pt x="3" y="17"/>
                    </a:cubicBezTo>
                    <a:cubicBezTo>
                      <a:pt x="5" y="17"/>
                      <a:pt x="7" y="17"/>
                      <a:pt x="9" y="17"/>
                    </a:cubicBezTo>
                    <a:cubicBezTo>
                      <a:pt x="11" y="17"/>
                      <a:pt x="14" y="19"/>
                      <a:pt x="16" y="18"/>
                    </a:cubicBezTo>
                    <a:cubicBezTo>
                      <a:pt x="18" y="18"/>
                      <a:pt x="20" y="16"/>
                      <a:pt x="21" y="15"/>
                    </a:cubicBezTo>
                    <a:cubicBezTo>
                      <a:pt x="23" y="13"/>
                      <a:pt x="25" y="14"/>
                      <a:pt x="28" y="14"/>
                    </a:cubicBezTo>
                    <a:cubicBezTo>
                      <a:pt x="27" y="12"/>
                      <a:pt x="27" y="11"/>
                      <a:pt x="28" y="8"/>
                    </a:cubicBezTo>
                    <a:cubicBezTo>
                      <a:pt x="29" y="6"/>
                      <a:pt x="32" y="4"/>
                      <a:pt x="29" y="3"/>
                    </a:cubicBezTo>
                    <a:cubicBezTo>
                      <a:pt x="27" y="2"/>
                      <a:pt x="24" y="1"/>
                      <a:pt x="21" y="2"/>
                    </a:cubicBezTo>
                    <a:cubicBezTo>
                      <a:pt x="19" y="2"/>
                      <a:pt x="18" y="4"/>
                      <a:pt x="17"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9" name="Freeform 668">
                <a:extLst>
                  <a:ext uri="{FF2B5EF4-FFF2-40B4-BE49-F238E27FC236}">
                    <a16:creationId xmlns:a16="http://schemas.microsoft.com/office/drawing/2014/main" xmlns="" id="{4B071A7F-6A42-FA42-B151-7C6EB4483F20}"/>
                  </a:ext>
                </a:extLst>
              </p:cNvPr>
              <p:cNvSpPr>
                <a:spLocks/>
              </p:cNvSpPr>
              <p:nvPr/>
            </p:nvSpPr>
            <p:spPr bwMode="auto">
              <a:xfrm>
                <a:off x="12423124" y="6771334"/>
                <a:ext cx="168791" cy="140163"/>
              </a:xfrm>
              <a:custGeom>
                <a:avLst/>
                <a:gdLst>
                  <a:gd name="T0" fmla="*/ 10 w 18"/>
                  <a:gd name="T1" fmla="*/ 0 h 15"/>
                  <a:gd name="T2" fmla="*/ 1 w 18"/>
                  <a:gd name="T3" fmla="*/ 2 h 15"/>
                  <a:gd name="T4" fmla="*/ 4 w 18"/>
                  <a:gd name="T5" fmla="*/ 8 h 15"/>
                  <a:gd name="T6" fmla="*/ 13 w 18"/>
                  <a:gd name="T7" fmla="*/ 15 h 15"/>
                  <a:gd name="T8" fmla="*/ 15 w 18"/>
                  <a:gd name="T9" fmla="*/ 10 h 15"/>
                  <a:gd name="T10" fmla="*/ 17 w 18"/>
                  <a:gd name="T11" fmla="*/ 6 h 15"/>
                  <a:gd name="T12" fmla="*/ 16 w 18"/>
                  <a:gd name="T13" fmla="*/ 2 h 15"/>
                  <a:gd name="T14" fmla="*/ 10 w 18"/>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5">
                    <a:moveTo>
                      <a:pt x="10" y="0"/>
                    </a:moveTo>
                    <a:cubicBezTo>
                      <a:pt x="8" y="0"/>
                      <a:pt x="0" y="0"/>
                      <a:pt x="1" y="2"/>
                    </a:cubicBezTo>
                    <a:cubicBezTo>
                      <a:pt x="1" y="3"/>
                      <a:pt x="3" y="7"/>
                      <a:pt x="4" y="8"/>
                    </a:cubicBezTo>
                    <a:cubicBezTo>
                      <a:pt x="6" y="11"/>
                      <a:pt x="10" y="13"/>
                      <a:pt x="13" y="15"/>
                    </a:cubicBezTo>
                    <a:cubicBezTo>
                      <a:pt x="13" y="13"/>
                      <a:pt x="13" y="11"/>
                      <a:pt x="15" y="10"/>
                    </a:cubicBezTo>
                    <a:cubicBezTo>
                      <a:pt x="17" y="9"/>
                      <a:pt x="18" y="8"/>
                      <a:pt x="17" y="6"/>
                    </a:cubicBezTo>
                    <a:cubicBezTo>
                      <a:pt x="17" y="4"/>
                      <a:pt x="17" y="3"/>
                      <a:pt x="16" y="2"/>
                    </a:cubicBezTo>
                    <a:cubicBezTo>
                      <a:pt x="14" y="1"/>
                      <a:pt x="12" y="0"/>
                      <a:pt x="1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0" name="Freeform 669">
                <a:extLst>
                  <a:ext uri="{FF2B5EF4-FFF2-40B4-BE49-F238E27FC236}">
                    <a16:creationId xmlns:a16="http://schemas.microsoft.com/office/drawing/2014/main" xmlns="" id="{E27926E5-F79C-1742-BC76-F28ED3FDE86E}"/>
                  </a:ext>
                </a:extLst>
              </p:cNvPr>
              <p:cNvSpPr>
                <a:spLocks/>
              </p:cNvSpPr>
              <p:nvPr/>
            </p:nvSpPr>
            <p:spPr bwMode="auto">
              <a:xfrm>
                <a:off x="12544142" y="6704437"/>
                <a:ext cx="207006" cy="251657"/>
              </a:xfrm>
              <a:custGeom>
                <a:avLst/>
                <a:gdLst>
                  <a:gd name="T0" fmla="*/ 21 w 22"/>
                  <a:gd name="T1" fmla="*/ 19 h 27"/>
                  <a:gd name="T2" fmla="*/ 20 w 22"/>
                  <a:gd name="T3" fmla="*/ 17 h 27"/>
                  <a:gd name="T4" fmla="*/ 19 w 22"/>
                  <a:gd name="T5" fmla="*/ 13 h 27"/>
                  <a:gd name="T6" fmla="*/ 15 w 22"/>
                  <a:gd name="T7" fmla="*/ 10 h 27"/>
                  <a:gd name="T8" fmla="*/ 14 w 22"/>
                  <a:gd name="T9" fmla="*/ 8 h 27"/>
                  <a:gd name="T10" fmla="*/ 12 w 22"/>
                  <a:gd name="T11" fmla="*/ 5 h 27"/>
                  <a:gd name="T12" fmla="*/ 5 w 22"/>
                  <a:gd name="T13" fmla="*/ 1 h 27"/>
                  <a:gd name="T14" fmla="*/ 2 w 22"/>
                  <a:gd name="T15" fmla="*/ 4 h 27"/>
                  <a:gd name="T16" fmla="*/ 4 w 22"/>
                  <a:gd name="T17" fmla="*/ 14 h 27"/>
                  <a:gd name="T18" fmla="*/ 1 w 22"/>
                  <a:gd name="T19" fmla="*/ 19 h 27"/>
                  <a:gd name="T20" fmla="*/ 0 w 22"/>
                  <a:gd name="T21" fmla="*/ 23 h 27"/>
                  <a:gd name="T22" fmla="*/ 4 w 22"/>
                  <a:gd name="T23" fmla="*/ 27 h 27"/>
                  <a:gd name="T24" fmla="*/ 6 w 22"/>
                  <a:gd name="T25" fmla="*/ 23 h 27"/>
                  <a:gd name="T26" fmla="*/ 10 w 22"/>
                  <a:gd name="T27" fmla="*/ 26 h 27"/>
                  <a:gd name="T28" fmla="*/ 20 w 22"/>
                  <a:gd name="T29" fmla="*/ 24 h 27"/>
                  <a:gd name="T30" fmla="*/ 21 w 22"/>
                  <a:gd name="T31" fmla="*/ 19 h 27"/>
                  <a:gd name="T32" fmla="*/ 21 w 22"/>
                  <a:gd name="T3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27">
                    <a:moveTo>
                      <a:pt x="21" y="19"/>
                    </a:moveTo>
                    <a:cubicBezTo>
                      <a:pt x="22" y="18"/>
                      <a:pt x="21" y="18"/>
                      <a:pt x="20" y="17"/>
                    </a:cubicBezTo>
                    <a:cubicBezTo>
                      <a:pt x="19" y="16"/>
                      <a:pt x="19" y="15"/>
                      <a:pt x="19" y="13"/>
                    </a:cubicBezTo>
                    <a:cubicBezTo>
                      <a:pt x="21" y="10"/>
                      <a:pt x="18" y="10"/>
                      <a:pt x="15" y="10"/>
                    </a:cubicBezTo>
                    <a:cubicBezTo>
                      <a:pt x="14" y="10"/>
                      <a:pt x="14" y="9"/>
                      <a:pt x="14" y="8"/>
                    </a:cubicBezTo>
                    <a:cubicBezTo>
                      <a:pt x="13" y="6"/>
                      <a:pt x="12" y="7"/>
                      <a:pt x="12" y="5"/>
                    </a:cubicBezTo>
                    <a:cubicBezTo>
                      <a:pt x="11" y="2"/>
                      <a:pt x="9" y="0"/>
                      <a:pt x="5" y="1"/>
                    </a:cubicBezTo>
                    <a:cubicBezTo>
                      <a:pt x="2" y="2"/>
                      <a:pt x="2" y="2"/>
                      <a:pt x="2" y="4"/>
                    </a:cubicBezTo>
                    <a:cubicBezTo>
                      <a:pt x="3" y="7"/>
                      <a:pt x="4" y="10"/>
                      <a:pt x="4" y="14"/>
                    </a:cubicBezTo>
                    <a:cubicBezTo>
                      <a:pt x="5" y="17"/>
                      <a:pt x="2" y="16"/>
                      <a:pt x="1" y="19"/>
                    </a:cubicBezTo>
                    <a:cubicBezTo>
                      <a:pt x="0" y="20"/>
                      <a:pt x="0" y="22"/>
                      <a:pt x="0" y="23"/>
                    </a:cubicBezTo>
                    <a:cubicBezTo>
                      <a:pt x="0" y="25"/>
                      <a:pt x="3" y="26"/>
                      <a:pt x="4" y="27"/>
                    </a:cubicBezTo>
                    <a:cubicBezTo>
                      <a:pt x="4" y="26"/>
                      <a:pt x="4" y="23"/>
                      <a:pt x="6" y="23"/>
                    </a:cubicBezTo>
                    <a:cubicBezTo>
                      <a:pt x="8" y="23"/>
                      <a:pt x="9" y="24"/>
                      <a:pt x="10" y="26"/>
                    </a:cubicBezTo>
                    <a:cubicBezTo>
                      <a:pt x="11" y="26"/>
                      <a:pt x="18" y="24"/>
                      <a:pt x="20" y="24"/>
                    </a:cubicBezTo>
                    <a:cubicBezTo>
                      <a:pt x="18" y="22"/>
                      <a:pt x="20" y="21"/>
                      <a:pt x="21" y="19"/>
                    </a:cubicBezTo>
                    <a:cubicBezTo>
                      <a:pt x="22" y="18"/>
                      <a:pt x="20" y="20"/>
                      <a:pt x="21"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1" name="Freeform 670">
                <a:extLst>
                  <a:ext uri="{FF2B5EF4-FFF2-40B4-BE49-F238E27FC236}">
                    <a16:creationId xmlns:a16="http://schemas.microsoft.com/office/drawing/2014/main" xmlns="" id="{767688D2-29C0-934C-BBA1-4765E5F7155F}"/>
                  </a:ext>
                </a:extLst>
              </p:cNvPr>
              <p:cNvSpPr>
                <a:spLocks/>
              </p:cNvSpPr>
              <p:nvPr/>
            </p:nvSpPr>
            <p:spPr bwMode="auto">
              <a:xfrm>
                <a:off x="12432679" y="6554719"/>
                <a:ext cx="328029" cy="178393"/>
              </a:xfrm>
              <a:custGeom>
                <a:avLst/>
                <a:gdLst>
                  <a:gd name="T0" fmla="*/ 30 w 35"/>
                  <a:gd name="T1" fmla="*/ 3 h 19"/>
                  <a:gd name="T2" fmla="*/ 24 w 35"/>
                  <a:gd name="T3" fmla="*/ 1 h 19"/>
                  <a:gd name="T4" fmla="*/ 19 w 35"/>
                  <a:gd name="T5" fmla="*/ 4 h 19"/>
                  <a:gd name="T6" fmla="*/ 15 w 35"/>
                  <a:gd name="T7" fmla="*/ 4 h 19"/>
                  <a:gd name="T8" fmla="*/ 13 w 35"/>
                  <a:gd name="T9" fmla="*/ 6 h 19"/>
                  <a:gd name="T10" fmla="*/ 5 w 35"/>
                  <a:gd name="T11" fmla="*/ 4 h 19"/>
                  <a:gd name="T12" fmla="*/ 5 w 35"/>
                  <a:gd name="T13" fmla="*/ 7 h 19"/>
                  <a:gd name="T14" fmla="*/ 3 w 35"/>
                  <a:gd name="T15" fmla="*/ 8 h 19"/>
                  <a:gd name="T16" fmla="*/ 3 w 35"/>
                  <a:gd name="T17" fmla="*/ 15 h 19"/>
                  <a:gd name="T18" fmla="*/ 11 w 35"/>
                  <a:gd name="T19" fmla="*/ 19 h 19"/>
                  <a:gd name="T20" fmla="*/ 21 w 35"/>
                  <a:gd name="T21" fmla="*/ 17 h 19"/>
                  <a:gd name="T22" fmla="*/ 25 w 35"/>
                  <a:gd name="T23" fmla="*/ 15 h 19"/>
                  <a:gd name="T24" fmla="*/ 29 w 35"/>
                  <a:gd name="T25" fmla="*/ 9 h 19"/>
                  <a:gd name="T26" fmla="*/ 33 w 35"/>
                  <a:gd name="T27" fmla="*/ 6 h 19"/>
                  <a:gd name="T28" fmla="*/ 30 w 35"/>
                  <a:gd name="T29" fmla="*/ 3 h 19"/>
                  <a:gd name="T30" fmla="*/ 30 w 35"/>
                  <a:gd name="T3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9">
                    <a:moveTo>
                      <a:pt x="30" y="3"/>
                    </a:moveTo>
                    <a:cubicBezTo>
                      <a:pt x="30" y="2"/>
                      <a:pt x="25" y="2"/>
                      <a:pt x="24" y="1"/>
                    </a:cubicBezTo>
                    <a:cubicBezTo>
                      <a:pt x="20" y="0"/>
                      <a:pt x="22" y="4"/>
                      <a:pt x="19" y="4"/>
                    </a:cubicBezTo>
                    <a:cubicBezTo>
                      <a:pt x="18" y="3"/>
                      <a:pt x="17" y="4"/>
                      <a:pt x="15" y="4"/>
                    </a:cubicBezTo>
                    <a:cubicBezTo>
                      <a:pt x="14" y="4"/>
                      <a:pt x="14" y="6"/>
                      <a:pt x="13" y="6"/>
                    </a:cubicBezTo>
                    <a:cubicBezTo>
                      <a:pt x="9" y="8"/>
                      <a:pt x="7" y="6"/>
                      <a:pt x="5" y="4"/>
                    </a:cubicBezTo>
                    <a:cubicBezTo>
                      <a:pt x="5" y="5"/>
                      <a:pt x="5" y="6"/>
                      <a:pt x="5" y="7"/>
                    </a:cubicBezTo>
                    <a:cubicBezTo>
                      <a:pt x="4" y="8"/>
                      <a:pt x="3" y="6"/>
                      <a:pt x="3" y="8"/>
                    </a:cubicBezTo>
                    <a:cubicBezTo>
                      <a:pt x="3" y="11"/>
                      <a:pt x="0" y="13"/>
                      <a:pt x="3" y="15"/>
                    </a:cubicBezTo>
                    <a:cubicBezTo>
                      <a:pt x="5" y="17"/>
                      <a:pt x="8" y="19"/>
                      <a:pt x="11" y="19"/>
                    </a:cubicBezTo>
                    <a:cubicBezTo>
                      <a:pt x="15" y="19"/>
                      <a:pt x="17" y="16"/>
                      <a:pt x="21" y="17"/>
                    </a:cubicBezTo>
                    <a:cubicBezTo>
                      <a:pt x="21" y="16"/>
                      <a:pt x="24" y="16"/>
                      <a:pt x="25" y="15"/>
                    </a:cubicBezTo>
                    <a:cubicBezTo>
                      <a:pt x="26" y="13"/>
                      <a:pt x="27" y="11"/>
                      <a:pt x="29" y="9"/>
                    </a:cubicBezTo>
                    <a:cubicBezTo>
                      <a:pt x="30" y="7"/>
                      <a:pt x="31" y="7"/>
                      <a:pt x="33" y="6"/>
                    </a:cubicBezTo>
                    <a:cubicBezTo>
                      <a:pt x="35" y="4"/>
                      <a:pt x="30" y="4"/>
                      <a:pt x="30" y="3"/>
                    </a:cubicBezTo>
                    <a:cubicBezTo>
                      <a:pt x="30" y="3"/>
                      <a:pt x="30" y="4"/>
                      <a:pt x="30"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2" name="Freeform 671">
                <a:extLst>
                  <a:ext uri="{FF2B5EF4-FFF2-40B4-BE49-F238E27FC236}">
                    <a16:creationId xmlns:a16="http://schemas.microsoft.com/office/drawing/2014/main" xmlns="" id="{CB45D890-8F1D-4B47-8FDA-DAA41218E812}"/>
                  </a:ext>
                </a:extLst>
              </p:cNvPr>
              <p:cNvSpPr>
                <a:spLocks/>
              </p:cNvSpPr>
              <p:nvPr/>
            </p:nvSpPr>
            <p:spPr bwMode="auto">
              <a:xfrm>
                <a:off x="12620574" y="6956097"/>
                <a:ext cx="289811" cy="299442"/>
              </a:xfrm>
              <a:custGeom>
                <a:avLst/>
                <a:gdLst>
                  <a:gd name="T0" fmla="*/ 31 w 31"/>
                  <a:gd name="T1" fmla="*/ 0 h 32"/>
                  <a:gd name="T2" fmla="*/ 23 w 31"/>
                  <a:gd name="T3" fmla="*/ 3 h 32"/>
                  <a:gd name="T4" fmla="*/ 13 w 31"/>
                  <a:gd name="T5" fmla="*/ 2 h 32"/>
                  <a:gd name="T6" fmla="*/ 9 w 31"/>
                  <a:gd name="T7" fmla="*/ 4 h 32"/>
                  <a:gd name="T8" fmla="*/ 6 w 31"/>
                  <a:gd name="T9" fmla="*/ 5 h 32"/>
                  <a:gd name="T10" fmla="*/ 4 w 31"/>
                  <a:gd name="T11" fmla="*/ 8 h 32"/>
                  <a:gd name="T12" fmla="*/ 2 w 31"/>
                  <a:gd name="T13" fmla="*/ 11 h 32"/>
                  <a:gd name="T14" fmla="*/ 2 w 31"/>
                  <a:gd name="T15" fmla="*/ 15 h 32"/>
                  <a:gd name="T16" fmla="*/ 4 w 31"/>
                  <a:gd name="T17" fmla="*/ 17 h 32"/>
                  <a:gd name="T18" fmla="*/ 5 w 31"/>
                  <a:gd name="T19" fmla="*/ 22 h 32"/>
                  <a:gd name="T20" fmla="*/ 6 w 31"/>
                  <a:gd name="T21" fmla="*/ 25 h 32"/>
                  <a:gd name="T22" fmla="*/ 7 w 31"/>
                  <a:gd name="T23" fmla="*/ 28 h 32"/>
                  <a:gd name="T24" fmla="*/ 8 w 31"/>
                  <a:gd name="T25" fmla="*/ 29 h 32"/>
                  <a:gd name="T26" fmla="*/ 10 w 31"/>
                  <a:gd name="T27" fmla="*/ 31 h 32"/>
                  <a:gd name="T28" fmla="*/ 12 w 31"/>
                  <a:gd name="T29" fmla="*/ 30 h 32"/>
                  <a:gd name="T30" fmla="*/ 13 w 31"/>
                  <a:gd name="T31" fmla="*/ 31 h 32"/>
                  <a:gd name="T32" fmla="*/ 13 w 31"/>
                  <a:gd name="T33" fmla="*/ 26 h 32"/>
                  <a:gd name="T34" fmla="*/ 17 w 31"/>
                  <a:gd name="T35" fmla="*/ 26 h 32"/>
                  <a:gd name="T36" fmla="*/ 14 w 31"/>
                  <a:gd name="T37" fmla="*/ 23 h 32"/>
                  <a:gd name="T38" fmla="*/ 17 w 31"/>
                  <a:gd name="T39" fmla="*/ 24 h 32"/>
                  <a:gd name="T40" fmla="*/ 18 w 31"/>
                  <a:gd name="T41" fmla="*/ 22 h 32"/>
                  <a:gd name="T42" fmla="*/ 21 w 31"/>
                  <a:gd name="T43" fmla="*/ 23 h 32"/>
                  <a:gd name="T44" fmla="*/ 19 w 31"/>
                  <a:gd name="T45" fmla="*/ 19 h 32"/>
                  <a:gd name="T46" fmla="*/ 15 w 31"/>
                  <a:gd name="T47" fmla="*/ 17 h 32"/>
                  <a:gd name="T48" fmla="*/ 15 w 31"/>
                  <a:gd name="T49" fmla="*/ 16 h 32"/>
                  <a:gd name="T50" fmla="*/ 11 w 31"/>
                  <a:gd name="T51" fmla="*/ 10 h 32"/>
                  <a:gd name="T52" fmla="*/ 16 w 31"/>
                  <a:gd name="T53" fmla="*/ 11 h 32"/>
                  <a:gd name="T54" fmla="*/ 16 w 31"/>
                  <a:gd name="T55" fmla="*/ 10 h 32"/>
                  <a:gd name="T56" fmla="*/ 18 w 31"/>
                  <a:gd name="T57" fmla="*/ 11 h 32"/>
                  <a:gd name="T58" fmla="*/ 17 w 31"/>
                  <a:gd name="T59" fmla="*/ 9 h 32"/>
                  <a:gd name="T60" fmla="*/ 21 w 31"/>
                  <a:gd name="T61" fmla="*/ 10 h 32"/>
                  <a:gd name="T62" fmla="*/ 17 w 31"/>
                  <a:gd name="T63" fmla="*/ 7 h 32"/>
                  <a:gd name="T64" fmla="*/ 22 w 31"/>
                  <a:gd name="T65" fmla="*/ 5 h 32"/>
                  <a:gd name="T66" fmla="*/ 21 w 31"/>
                  <a:gd name="T67" fmla="*/ 7 h 32"/>
                  <a:gd name="T68" fmla="*/ 25 w 31"/>
                  <a:gd name="T69" fmla="*/ 5 h 32"/>
                  <a:gd name="T70" fmla="*/ 29 w 31"/>
                  <a:gd name="T71" fmla="*/ 7 h 32"/>
                  <a:gd name="T72" fmla="*/ 31 w 31"/>
                  <a:gd name="T7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 h="32">
                    <a:moveTo>
                      <a:pt x="31" y="0"/>
                    </a:moveTo>
                    <a:cubicBezTo>
                      <a:pt x="28" y="2"/>
                      <a:pt x="27" y="4"/>
                      <a:pt x="23" y="3"/>
                    </a:cubicBezTo>
                    <a:cubicBezTo>
                      <a:pt x="21" y="2"/>
                      <a:pt x="15" y="1"/>
                      <a:pt x="13" y="2"/>
                    </a:cubicBezTo>
                    <a:cubicBezTo>
                      <a:pt x="13" y="5"/>
                      <a:pt x="10" y="3"/>
                      <a:pt x="9" y="4"/>
                    </a:cubicBezTo>
                    <a:cubicBezTo>
                      <a:pt x="8" y="5"/>
                      <a:pt x="7" y="5"/>
                      <a:pt x="6" y="5"/>
                    </a:cubicBezTo>
                    <a:cubicBezTo>
                      <a:pt x="4" y="6"/>
                      <a:pt x="4" y="7"/>
                      <a:pt x="4" y="8"/>
                    </a:cubicBezTo>
                    <a:cubicBezTo>
                      <a:pt x="3" y="9"/>
                      <a:pt x="3" y="10"/>
                      <a:pt x="2" y="11"/>
                    </a:cubicBezTo>
                    <a:cubicBezTo>
                      <a:pt x="0" y="13"/>
                      <a:pt x="0" y="13"/>
                      <a:pt x="2" y="15"/>
                    </a:cubicBezTo>
                    <a:cubicBezTo>
                      <a:pt x="3" y="16"/>
                      <a:pt x="4" y="16"/>
                      <a:pt x="4" y="17"/>
                    </a:cubicBezTo>
                    <a:cubicBezTo>
                      <a:pt x="4" y="19"/>
                      <a:pt x="4" y="20"/>
                      <a:pt x="5" y="22"/>
                    </a:cubicBezTo>
                    <a:cubicBezTo>
                      <a:pt x="5" y="23"/>
                      <a:pt x="5" y="24"/>
                      <a:pt x="6" y="25"/>
                    </a:cubicBezTo>
                    <a:cubicBezTo>
                      <a:pt x="8" y="26"/>
                      <a:pt x="6" y="27"/>
                      <a:pt x="7" y="28"/>
                    </a:cubicBezTo>
                    <a:cubicBezTo>
                      <a:pt x="7" y="30"/>
                      <a:pt x="8" y="29"/>
                      <a:pt x="8" y="29"/>
                    </a:cubicBezTo>
                    <a:cubicBezTo>
                      <a:pt x="10" y="29"/>
                      <a:pt x="10" y="30"/>
                      <a:pt x="10" y="31"/>
                    </a:cubicBezTo>
                    <a:cubicBezTo>
                      <a:pt x="11" y="31"/>
                      <a:pt x="12" y="30"/>
                      <a:pt x="12" y="30"/>
                    </a:cubicBezTo>
                    <a:cubicBezTo>
                      <a:pt x="13" y="29"/>
                      <a:pt x="13" y="31"/>
                      <a:pt x="13" y="31"/>
                    </a:cubicBezTo>
                    <a:cubicBezTo>
                      <a:pt x="14" y="32"/>
                      <a:pt x="13" y="25"/>
                      <a:pt x="13" y="26"/>
                    </a:cubicBezTo>
                    <a:cubicBezTo>
                      <a:pt x="13" y="25"/>
                      <a:pt x="16" y="26"/>
                      <a:pt x="17" y="26"/>
                    </a:cubicBezTo>
                    <a:cubicBezTo>
                      <a:pt x="17" y="25"/>
                      <a:pt x="14" y="24"/>
                      <a:pt x="14" y="23"/>
                    </a:cubicBezTo>
                    <a:cubicBezTo>
                      <a:pt x="15" y="21"/>
                      <a:pt x="17" y="23"/>
                      <a:pt x="17" y="24"/>
                    </a:cubicBezTo>
                    <a:cubicBezTo>
                      <a:pt x="19" y="25"/>
                      <a:pt x="18" y="23"/>
                      <a:pt x="18" y="22"/>
                    </a:cubicBezTo>
                    <a:cubicBezTo>
                      <a:pt x="18" y="21"/>
                      <a:pt x="21" y="23"/>
                      <a:pt x="21" y="23"/>
                    </a:cubicBezTo>
                    <a:cubicBezTo>
                      <a:pt x="21" y="22"/>
                      <a:pt x="19" y="19"/>
                      <a:pt x="19" y="19"/>
                    </a:cubicBezTo>
                    <a:cubicBezTo>
                      <a:pt x="18" y="18"/>
                      <a:pt x="16" y="18"/>
                      <a:pt x="15" y="17"/>
                    </a:cubicBezTo>
                    <a:cubicBezTo>
                      <a:pt x="15" y="17"/>
                      <a:pt x="15" y="15"/>
                      <a:pt x="15" y="16"/>
                    </a:cubicBezTo>
                    <a:cubicBezTo>
                      <a:pt x="14" y="14"/>
                      <a:pt x="11" y="12"/>
                      <a:pt x="11" y="10"/>
                    </a:cubicBezTo>
                    <a:cubicBezTo>
                      <a:pt x="12" y="6"/>
                      <a:pt x="15" y="10"/>
                      <a:pt x="16" y="11"/>
                    </a:cubicBezTo>
                    <a:cubicBezTo>
                      <a:pt x="16" y="11"/>
                      <a:pt x="16" y="10"/>
                      <a:pt x="16" y="10"/>
                    </a:cubicBezTo>
                    <a:cubicBezTo>
                      <a:pt x="17" y="9"/>
                      <a:pt x="18" y="10"/>
                      <a:pt x="18" y="11"/>
                    </a:cubicBezTo>
                    <a:cubicBezTo>
                      <a:pt x="18" y="11"/>
                      <a:pt x="17" y="9"/>
                      <a:pt x="17" y="9"/>
                    </a:cubicBezTo>
                    <a:cubicBezTo>
                      <a:pt x="18" y="9"/>
                      <a:pt x="20" y="10"/>
                      <a:pt x="21" y="10"/>
                    </a:cubicBezTo>
                    <a:cubicBezTo>
                      <a:pt x="21" y="9"/>
                      <a:pt x="17" y="9"/>
                      <a:pt x="17" y="7"/>
                    </a:cubicBezTo>
                    <a:cubicBezTo>
                      <a:pt x="17" y="7"/>
                      <a:pt x="21" y="5"/>
                      <a:pt x="22" y="5"/>
                    </a:cubicBezTo>
                    <a:cubicBezTo>
                      <a:pt x="22" y="5"/>
                      <a:pt x="21" y="7"/>
                      <a:pt x="21" y="7"/>
                    </a:cubicBezTo>
                    <a:cubicBezTo>
                      <a:pt x="21" y="7"/>
                      <a:pt x="24" y="5"/>
                      <a:pt x="25" y="5"/>
                    </a:cubicBezTo>
                    <a:cubicBezTo>
                      <a:pt x="26" y="5"/>
                      <a:pt x="27" y="6"/>
                      <a:pt x="29" y="7"/>
                    </a:cubicBezTo>
                    <a:cubicBezTo>
                      <a:pt x="30" y="5"/>
                      <a:pt x="31" y="2"/>
                      <a:pt x="3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3" name="Freeform 672">
                <a:extLst>
                  <a:ext uri="{FF2B5EF4-FFF2-40B4-BE49-F238E27FC236}">
                    <a16:creationId xmlns:a16="http://schemas.microsoft.com/office/drawing/2014/main" xmlns="" id="{DE78D9F2-DE62-B940-AD0D-7AD938077B87}"/>
                  </a:ext>
                </a:extLst>
              </p:cNvPr>
              <p:cNvSpPr>
                <a:spLocks/>
              </p:cNvSpPr>
              <p:nvPr/>
            </p:nvSpPr>
            <p:spPr bwMode="auto">
              <a:xfrm>
                <a:off x="12881724" y="6940166"/>
                <a:ext cx="140127" cy="92380"/>
              </a:xfrm>
              <a:custGeom>
                <a:avLst/>
                <a:gdLst>
                  <a:gd name="T0" fmla="*/ 15 w 15"/>
                  <a:gd name="T1" fmla="*/ 6 h 10"/>
                  <a:gd name="T2" fmla="*/ 10 w 15"/>
                  <a:gd name="T3" fmla="*/ 1 h 10"/>
                  <a:gd name="T4" fmla="*/ 2 w 15"/>
                  <a:gd name="T5" fmla="*/ 5 h 10"/>
                  <a:gd name="T6" fmla="*/ 1 w 15"/>
                  <a:gd name="T7" fmla="*/ 9 h 10"/>
                  <a:gd name="T8" fmla="*/ 6 w 15"/>
                  <a:gd name="T9" fmla="*/ 9 h 10"/>
                  <a:gd name="T10" fmla="*/ 11 w 15"/>
                  <a:gd name="T11" fmla="*/ 7 h 10"/>
                  <a:gd name="T12" fmla="*/ 15 w 15"/>
                  <a:gd name="T13" fmla="*/ 6 h 10"/>
                  <a:gd name="T14" fmla="*/ 15 w 15"/>
                  <a:gd name="T15" fmla="*/ 6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15" y="6"/>
                    </a:moveTo>
                    <a:cubicBezTo>
                      <a:pt x="13" y="4"/>
                      <a:pt x="10" y="4"/>
                      <a:pt x="10" y="1"/>
                    </a:cubicBezTo>
                    <a:cubicBezTo>
                      <a:pt x="5" y="0"/>
                      <a:pt x="4" y="0"/>
                      <a:pt x="2" y="5"/>
                    </a:cubicBezTo>
                    <a:cubicBezTo>
                      <a:pt x="2" y="6"/>
                      <a:pt x="0" y="9"/>
                      <a:pt x="1" y="9"/>
                    </a:cubicBezTo>
                    <a:cubicBezTo>
                      <a:pt x="3" y="10"/>
                      <a:pt x="5" y="10"/>
                      <a:pt x="6" y="9"/>
                    </a:cubicBezTo>
                    <a:cubicBezTo>
                      <a:pt x="8" y="8"/>
                      <a:pt x="9" y="7"/>
                      <a:pt x="11" y="7"/>
                    </a:cubicBezTo>
                    <a:cubicBezTo>
                      <a:pt x="11" y="7"/>
                      <a:pt x="15" y="7"/>
                      <a:pt x="15" y="6"/>
                    </a:cubicBezTo>
                    <a:cubicBezTo>
                      <a:pt x="14" y="6"/>
                      <a:pt x="15" y="7"/>
                      <a:pt x="15"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4" name="Freeform 673">
                <a:extLst>
                  <a:ext uri="{FF2B5EF4-FFF2-40B4-BE49-F238E27FC236}">
                    <a16:creationId xmlns:a16="http://schemas.microsoft.com/office/drawing/2014/main" xmlns="" id="{42E82B30-C4E5-F948-8652-39B0234BA617}"/>
                  </a:ext>
                </a:extLst>
              </p:cNvPr>
              <p:cNvSpPr>
                <a:spLocks/>
              </p:cNvSpPr>
              <p:nvPr/>
            </p:nvSpPr>
            <p:spPr bwMode="auto">
              <a:xfrm>
                <a:off x="12582361" y="6911499"/>
                <a:ext cx="82803" cy="168837"/>
              </a:xfrm>
              <a:custGeom>
                <a:avLst/>
                <a:gdLst>
                  <a:gd name="T0" fmla="*/ 6 w 9"/>
                  <a:gd name="T1" fmla="*/ 16 h 18"/>
                  <a:gd name="T2" fmla="*/ 7 w 9"/>
                  <a:gd name="T3" fmla="*/ 11 h 18"/>
                  <a:gd name="T4" fmla="*/ 6 w 9"/>
                  <a:gd name="T5" fmla="*/ 6 h 18"/>
                  <a:gd name="T6" fmla="*/ 7 w 9"/>
                  <a:gd name="T7" fmla="*/ 4 h 18"/>
                  <a:gd name="T8" fmla="*/ 3 w 9"/>
                  <a:gd name="T9" fmla="*/ 1 h 18"/>
                  <a:gd name="T10" fmla="*/ 0 w 9"/>
                  <a:gd name="T11" fmla="*/ 9 h 18"/>
                  <a:gd name="T12" fmla="*/ 4 w 9"/>
                  <a:gd name="T13" fmla="*/ 18 h 18"/>
                  <a:gd name="T14" fmla="*/ 6 w 9"/>
                  <a:gd name="T15" fmla="*/ 16 h 18"/>
                  <a:gd name="T16" fmla="*/ 6 w 9"/>
                  <a:gd name="T17"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8">
                    <a:moveTo>
                      <a:pt x="6" y="16"/>
                    </a:moveTo>
                    <a:cubicBezTo>
                      <a:pt x="7" y="14"/>
                      <a:pt x="9" y="12"/>
                      <a:pt x="7" y="11"/>
                    </a:cubicBezTo>
                    <a:cubicBezTo>
                      <a:pt x="6" y="10"/>
                      <a:pt x="5" y="8"/>
                      <a:pt x="6" y="6"/>
                    </a:cubicBezTo>
                    <a:cubicBezTo>
                      <a:pt x="6" y="6"/>
                      <a:pt x="7" y="4"/>
                      <a:pt x="7" y="4"/>
                    </a:cubicBezTo>
                    <a:cubicBezTo>
                      <a:pt x="6" y="3"/>
                      <a:pt x="4" y="1"/>
                      <a:pt x="3" y="1"/>
                    </a:cubicBezTo>
                    <a:cubicBezTo>
                      <a:pt x="0" y="0"/>
                      <a:pt x="0" y="7"/>
                      <a:pt x="0" y="9"/>
                    </a:cubicBezTo>
                    <a:cubicBezTo>
                      <a:pt x="0" y="13"/>
                      <a:pt x="2" y="15"/>
                      <a:pt x="4" y="18"/>
                    </a:cubicBezTo>
                    <a:cubicBezTo>
                      <a:pt x="5" y="17"/>
                      <a:pt x="6" y="16"/>
                      <a:pt x="6" y="16"/>
                    </a:cubicBezTo>
                    <a:cubicBezTo>
                      <a:pt x="7" y="14"/>
                      <a:pt x="6" y="16"/>
                      <a:pt x="6"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5" name="Freeform 674">
                <a:extLst>
                  <a:ext uri="{FF2B5EF4-FFF2-40B4-BE49-F238E27FC236}">
                    <a16:creationId xmlns:a16="http://schemas.microsoft.com/office/drawing/2014/main" xmlns="" id="{25F13CD8-CED6-DA47-A269-FD2572862483}"/>
                  </a:ext>
                </a:extLst>
              </p:cNvPr>
              <p:cNvSpPr>
                <a:spLocks/>
              </p:cNvSpPr>
              <p:nvPr/>
            </p:nvSpPr>
            <p:spPr bwMode="auto">
              <a:xfrm>
                <a:off x="12630129" y="6930613"/>
                <a:ext cx="121018" cy="82827"/>
              </a:xfrm>
              <a:custGeom>
                <a:avLst/>
                <a:gdLst>
                  <a:gd name="T0" fmla="*/ 11 w 13"/>
                  <a:gd name="T1" fmla="*/ 0 h 9"/>
                  <a:gd name="T2" fmla="*/ 2 w 13"/>
                  <a:gd name="T3" fmla="*/ 2 h 9"/>
                  <a:gd name="T4" fmla="*/ 3 w 13"/>
                  <a:gd name="T5" fmla="*/ 9 h 9"/>
                  <a:gd name="T6" fmla="*/ 7 w 13"/>
                  <a:gd name="T7" fmla="*/ 8 h 9"/>
                  <a:gd name="T8" fmla="*/ 10 w 13"/>
                  <a:gd name="T9" fmla="*/ 7 h 9"/>
                  <a:gd name="T10" fmla="*/ 11 w 13"/>
                  <a:gd name="T11" fmla="*/ 0 h 9"/>
                </a:gdLst>
                <a:ahLst/>
                <a:cxnLst>
                  <a:cxn ang="0">
                    <a:pos x="T0" y="T1"/>
                  </a:cxn>
                  <a:cxn ang="0">
                    <a:pos x="T2" y="T3"/>
                  </a:cxn>
                  <a:cxn ang="0">
                    <a:pos x="T4" y="T5"/>
                  </a:cxn>
                  <a:cxn ang="0">
                    <a:pos x="T6" y="T7"/>
                  </a:cxn>
                  <a:cxn ang="0">
                    <a:pos x="T8" y="T9"/>
                  </a:cxn>
                  <a:cxn ang="0">
                    <a:pos x="T10" y="T11"/>
                  </a:cxn>
                </a:cxnLst>
                <a:rect l="0" t="0" r="r" b="b"/>
                <a:pathLst>
                  <a:path w="13" h="9">
                    <a:moveTo>
                      <a:pt x="11" y="0"/>
                    </a:moveTo>
                    <a:cubicBezTo>
                      <a:pt x="9" y="0"/>
                      <a:pt x="2" y="0"/>
                      <a:pt x="2" y="2"/>
                    </a:cubicBezTo>
                    <a:cubicBezTo>
                      <a:pt x="0" y="4"/>
                      <a:pt x="0" y="8"/>
                      <a:pt x="3" y="9"/>
                    </a:cubicBezTo>
                    <a:cubicBezTo>
                      <a:pt x="4" y="8"/>
                      <a:pt x="6" y="9"/>
                      <a:pt x="7" y="8"/>
                    </a:cubicBezTo>
                    <a:cubicBezTo>
                      <a:pt x="8" y="8"/>
                      <a:pt x="9" y="6"/>
                      <a:pt x="10" y="7"/>
                    </a:cubicBezTo>
                    <a:cubicBezTo>
                      <a:pt x="13" y="9"/>
                      <a:pt x="11" y="1"/>
                      <a:pt x="1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6" name="Freeform 675">
                <a:extLst>
                  <a:ext uri="{FF2B5EF4-FFF2-40B4-BE49-F238E27FC236}">
                    <a16:creationId xmlns:a16="http://schemas.microsoft.com/office/drawing/2014/main" xmlns="" id="{AE7F28B8-B292-EC47-9784-33CC06F375D8}"/>
                  </a:ext>
                </a:extLst>
              </p:cNvPr>
              <p:cNvSpPr>
                <a:spLocks/>
              </p:cNvSpPr>
              <p:nvPr/>
            </p:nvSpPr>
            <p:spPr bwMode="auto">
              <a:xfrm>
                <a:off x="13655610" y="6984764"/>
                <a:ext cx="178346" cy="149721"/>
              </a:xfrm>
              <a:custGeom>
                <a:avLst/>
                <a:gdLst>
                  <a:gd name="T0" fmla="*/ 19 w 19"/>
                  <a:gd name="T1" fmla="*/ 14 h 16"/>
                  <a:gd name="T2" fmla="*/ 17 w 19"/>
                  <a:gd name="T3" fmla="*/ 10 h 16"/>
                  <a:gd name="T4" fmla="*/ 16 w 19"/>
                  <a:gd name="T5" fmla="*/ 7 h 16"/>
                  <a:gd name="T6" fmla="*/ 14 w 19"/>
                  <a:gd name="T7" fmla="*/ 3 h 16"/>
                  <a:gd name="T8" fmla="*/ 12 w 19"/>
                  <a:gd name="T9" fmla="*/ 0 h 16"/>
                  <a:gd name="T10" fmla="*/ 6 w 19"/>
                  <a:gd name="T11" fmla="*/ 6 h 16"/>
                  <a:gd name="T12" fmla="*/ 9 w 19"/>
                  <a:gd name="T13" fmla="*/ 9 h 16"/>
                  <a:gd name="T14" fmla="*/ 12 w 19"/>
                  <a:gd name="T15" fmla="*/ 11 h 16"/>
                  <a:gd name="T16" fmla="*/ 16 w 19"/>
                  <a:gd name="T17" fmla="*/ 13 h 16"/>
                  <a:gd name="T18" fmla="*/ 19 w 19"/>
                  <a:gd name="T19" fmla="*/ 14 h 16"/>
                  <a:gd name="T20" fmla="*/ 19 w 19"/>
                  <a:gd name="T2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6">
                    <a:moveTo>
                      <a:pt x="19" y="14"/>
                    </a:moveTo>
                    <a:cubicBezTo>
                      <a:pt x="19" y="12"/>
                      <a:pt x="19" y="11"/>
                      <a:pt x="17" y="10"/>
                    </a:cubicBezTo>
                    <a:cubicBezTo>
                      <a:pt x="15" y="9"/>
                      <a:pt x="17" y="8"/>
                      <a:pt x="16" y="7"/>
                    </a:cubicBezTo>
                    <a:cubicBezTo>
                      <a:pt x="15" y="5"/>
                      <a:pt x="14" y="6"/>
                      <a:pt x="14" y="3"/>
                    </a:cubicBezTo>
                    <a:cubicBezTo>
                      <a:pt x="14" y="3"/>
                      <a:pt x="11" y="1"/>
                      <a:pt x="12" y="0"/>
                    </a:cubicBezTo>
                    <a:cubicBezTo>
                      <a:pt x="9" y="0"/>
                      <a:pt x="0" y="1"/>
                      <a:pt x="6" y="6"/>
                    </a:cubicBezTo>
                    <a:cubicBezTo>
                      <a:pt x="7" y="7"/>
                      <a:pt x="8" y="8"/>
                      <a:pt x="9" y="9"/>
                    </a:cubicBezTo>
                    <a:cubicBezTo>
                      <a:pt x="10" y="10"/>
                      <a:pt x="11" y="10"/>
                      <a:pt x="12" y="11"/>
                    </a:cubicBezTo>
                    <a:cubicBezTo>
                      <a:pt x="14" y="11"/>
                      <a:pt x="16" y="11"/>
                      <a:pt x="16" y="13"/>
                    </a:cubicBezTo>
                    <a:cubicBezTo>
                      <a:pt x="17" y="14"/>
                      <a:pt x="18" y="16"/>
                      <a:pt x="19" y="14"/>
                    </a:cubicBezTo>
                    <a:cubicBezTo>
                      <a:pt x="19" y="13"/>
                      <a:pt x="18" y="15"/>
                      <a:pt x="19"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7" name="Freeform 676">
                <a:extLst>
                  <a:ext uri="{FF2B5EF4-FFF2-40B4-BE49-F238E27FC236}">
                    <a16:creationId xmlns:a16="http://schemas.microsoft.com/office/drawing/2014/main" xmlns="" id="{CF67169F-B0DD-1546-B139-86A0562556B4}"/>
                  </a:ext>
                </a:extLst>
              </p:cNvPr>
              <p:cNvSpPr>
                <a:spLocks/>
              </p:cNvSpPr>
              <p:nvPr/>
            </p:nvSpPr>
            <p:spPr bwMode="auto">
              <a:xfrm>
                <a:off x="13722489" y="7061218"/>
                <a:ext cx="923568" cy="783643"/>
              </a:xfrm>
              <a:custGeom>
                <a:avLst/>
                <a:gdLst>
                  <a:gd name="T0" fmla="*/ 95 w 99"/>
                  <a:gd name="T1" fmla="*/ 73 h 84"/>
                  <a:gd name="T2" fmla="*/ 93 w 99"/>
                  <a:gd name="T3" fmla="*/ 68 h 84"/>
                  <a:gd name="T4" fmla="*/ 90 w 99"/>
                  <a:gd name="T5" fmla="*/ 65 h 84"/>
                  <a:gd name="T6" fmla="*/ 86 w 99"/>
                  <a:gd name="T7" fmla="*/ 60 h 84"/>
                  <a:gd name="T8" fmla="*/ 87 w 99"/>
                  <a:gd name="T9" fmla="*/ 55 h 84"/>
                  <a:gd name="T10" fmla="*/ 89 w 99"/>
                  <a:gd name="T11" fmla="*/ 50 h 84"/>
                  <a:gd name="T12" fmla="*/ 84 w 99"/>
                  <a:gd name="T13" fmla="*/ 49 h 84"/>
                  <a:gd name="T14" fmla="*/ 84 w 99"/>
                  <a:gd name="T15" fmla="*/ 46 h 84"/>
                  <a:gd name="T16" fmla="*/ 84 w 99"/>
                  <a:gd name="T17" fmla="*/ 40 h 84"/>
                  <a:gd name="T18" fmla="*/ 82 w 99"/>
                  <a:gd name="T19" fmla="*/ 36 h 84"/>
                  <a:gd name="T20" fmla="*/ 85 w 99"/>
                  <a:gd name="T21" fmla="*/ 31 h 84"/>
                  <a:gd name="T22" fmla="*/ 86 w 99"/>
                  <a:gd name="T23" fmla="*/ 20 h 84"/>
                  <a:gd name="T24" fmla="*/ 79 w 99"/>
                  <a:gd name="T25" fmla="*/ 18 h 84"/>
                  <a:gd name="T26" fmla="*/ 76 w 99"/>
                  <a:gd name="T27" fmla="*/ 15 h 84"/>
                  <a:gd name="T28" fmla="*/ 71 w 99"/>
                  <a:gd name="T29" fmla="*/ 13 h 84"/>
                  <a:gd name="T30" fmla="*/ 66 w 99"/>
                  <a:gd name="T31" fmla="*/ 12 h 84"/>
                  <a:gd name="T32" fmla="*/ 61 w 99"/>
                  <a:gd name="T33" fmla="*/ 11 h 84"/>
                  <a:gd name="T34" fmla="*/ 57 w 99"/>
                  <a:gd name="T35" fmla="*/ 12 h 84"/>
                  <a:gd name="T36" fmla="*/ 53 w 99"/>
                  <a:gd name="T37" fmla="*/ 15 h 84"/>
                  <a:gd name="T38" fmla="*/ 49 w 99"/>
                  <a:gd name="T39" fmla="*/ 17 h 84"/>
                  <a:gd name="T40" fmla="*/ 46 w 99"/>
                  <a:gd name="T41" fmla="*/ 20 h 84"/>
                  <a:gd name="T42" fmla="*/ 33 w 99"/>
                  <a:gd name="T43" fmla="*/ 18 h 84"/>
                  <a:gd name="T44" fmla="*/ 30 w 99"/>
                  <a:gd name="T45" fmla="*/ 16 h 84"/>
                  <a:gd name="T46" fmla="*/ 25 w 99"/>
                  <a:gd name="T47" fmla="*/ 15 h 84"/>
                  <a:gd name="T48" fmla="*/ 24 w 99"/>
                  <a:gd name="T49" fmla="*/ 10 h 84"/>
                  <a:gd name="T50" fmla="*/ 20 w 99"/>
                  <a:gd name="T51" fmla="*/ 5 h 84"/>
                  <a:gd name="T52" fmla="*/ 14 w 99"/>
                  <a:gd name="T53" fmla="*/ 5 h 84"/>
                  <a:gd name="T54" fmla="*/ 11 w 99"/>
                  <a:gd name="T55" fmla="*/ 7 h 84"/>
                  <a:gd name="T56" fmla="*/ 5 w 99"/>
                  <a:gd name="T57" fmla="*/ 4 h 84"/>
                  <a:gd name="T58" fmla="*/ 1 w 99"/>
                  <a:gd name="T59" fmla="*/ 3 h 84"/>
                  <a:gd name="T60" fmla="*/ 0 w 99"/>
                  <a:gd name="T61" fmla="*/ 5 h 84"/>
                  <a:gd name="T62" fmla="*/ 1 w 99"/>
                  <a:gd name="T63" fmla="*/ 8 h 84"/>
                  <a:gd name="T64" fmla="*/ 1 w 99"/>
                  <a:gd name="T65" fmla="*/ 10 h 84"/>
                  <a:gd name="T66" fmla="*/ 1 w 99"/>
                  <a:gd name="T67" fmla="*/ 12 h 84"/>
                  <a:gd name="T68" fmla="*/ 3 w 99"/>
                  <a:gd name="T69" fmla="*/ 14 h 84"/>
                  <a:gd name="T70" fmla="*/ 3 w 99"/>
                  <a:gd name="T71" fmla="*/ 16 h 84"/>
                  <a:gd name="T72" fmla="*/ 5 w 99"/>
                  <a:gd name="T73" fmla="*/ 21 h 84"/>
                  <a:gd name="T74" fmla="*/ 8 w 99"/>
                  <a:gd name="T75" fmla="*/ 24 h 84"/>
                  <a:gd name="T76" fmla="*/ 10 w 99"/>
                  <a:gd name="T77" fmla="*/ 25 h 84"/>
                  <a:gd name="T78" fmla="*/ 8 w 99"/>
                  <a:gd name="T79" fmla="*/ 37 h 84"/>
                  <a:gd name="T80" fmla="*/ 12 w 99"/>
                  <a:gd name="T81" fmla="*/ 41 h 84"/>
                  <a:gd name="T82" fmla="*/ 18 w 99"/>
                  <a:gd name="T83" fmla="*/ 47 h 84"/>
                  <a:gd name="T84" fmla="*/ 17 w 99"/>
                  <a:gd name="T85" fmla="*/ 50 h 84"/>
                  <a:gd name="T86" fmla="*/ 19 w 99"/>
                  <a:gd name="T87" fmla="*/ 52 h 84"/>
                  <a:gd name="T88" fmla="*/ 22 w 99"/>
                  <a:gd name="T89" fmla="*/ 58 h 84"/>
                  <a:gd name="T90" fmla="*/ 24 w 99"/>
                  <a:gd name="T91" fmla="*/ 55 h 84"/>
                  <a:gd name="T92" fmla="*/ 25 w 99"/>
                  <a:gd name="T93" fmla="*/ 56 h 84"/>
                  <a:gd name="T94" fmla="*/ 26 w 99"/>
                  <a:gd name="T95" fmla="*/ 57 h 84"/>
                  <a:gd name="T96" fmla="*/ 30 w 99"/>
                  <a:gd name="T97" fmla="*/ 57 h 84"/>
                  <a:gd name="T98" fmla="*/ 35 w 99"/>
                  <a:gd name="T99" fmla="*/ 66 h 84"/>
                  <a:gd name="T100" fmla="*/ 46 w 99"/>
                  <a:gd name="T101" fmla="*/ 74 h 84"/>
                  <a:gd name="T102" fmla="*/ 52 w 99"/>
                  <a:gd name="T103" fmla="*/ 76 h 84"/>
                  <a:gd name="T104" fmla="*/ 56 w 99"/>
                  <a:gd name="T105" fmla="*/ 75 h 84"/>
                  <a:gd name="T106" fmla="*/ 56 w 99"/>
                  <a:gd name="T107" fmla="*/ 76 h 84"/>
                  <a:gd name="T108" fmla="*/ 61 w 99"/>
                  <a:gd name="T109" fmla="*/ 73 h 84"/>
                  <a:gd name="T110" fmla="*/ 60 w 99"/>
                  <a:gd name="T111" fmla="*/ 73 h 84"/>
                  <a:gd name="T112" fmla="*/ 62 w 99"/>
                  <a:gd name="T113" fmla="*/ 73 h 84"/>
                  <a:gd name="T114" fmla="*/ 65 w 99"/>
                  <a:gd name="T115" fmla="*/ 77 h 84"/>
                  <a:gd name="T116" fmla="*/ 69 w 99"/>
                  <a:gd name="T117" fmla="*/ 81 h 84"/>
                  <a:gd name="T118" fmla="*/ 88 w 99"/>
                  <a:gd name="T119" fmla="*/ 84 h 84"/>
                  <a:gd name="T120" fmla="*/ 92 w 99"/>
                  <a:gd name="T121" fmla="*/ 77 h 84"/>
                  <a:gd name="T122" fmla="*/ 95 w 99"/>
                  <a:gd name="T123" fmla="*/ 73 h 84"/>
                  <a:gd name="T124" fmla="*/ 95 w 99"/>
                  <a:gd name="T125" fmla="*/ 7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 h="84">
                    <a:moveTo>
                      <a:pt x="95" y="73"/>
                    </a:moveTo>
                    <a:cubicBezTo>
                      <a:pt x="93" y="72"/>
                      <a:pt x="94" y="70"/>
                      <a:pt x="93" y="68"/>
                    </a:cubicBezTo>
                    <a:cubicBezTo>
                      <a:pt x="93" y="67"/>
                      <a:pt x="91" y="66"/>
                      <a:pt x="90" y="65"/>
                    </a:cubicBezTo>
                    <a:cubicBezTo>
                      <a:pt x="88" y="64"/>
                      <a:pt x="87" y="62"/>
                      <a:pt x="86" y="60"/>
                    </a:cubicBezTo>
                    <a:cubicBezTo>
                      <a:pt x="84" y="58"/>
                      <a:pt x="85" y="58"/>
                      <a:pt x="87" y="55"/>
                    </a:cubicBezTo>
                    <a:cubicBezTo>
                      <a:pt x="88" y="54"/>
                      <a:pt x="90" y="52"/>
                      <a:pt x="89" y="50"/>
                    </a:cubicBezTo>
                    <a:cubicBezTo>
                      <a:pt x="88" y="49"/>
                      <a:pt x="85" y="49"/>
                      <a:pt x="84" y="49"/>
                    </a:cubicBezTo>
                    <a:cubicBezTo>
                      <a:pt x="83" y="48"/>
                      <a:pt x="84" y="46"/>
                      <a:pt x="84" y="46"/>
                    </a:cubicBezTo>
                    <a:cubicBezTo>
                      <a:pt x="83" y="44"/>
                      <a:pt x="83" y="41"/>
                      <a:pt x="84" y="40"/>
                    </a:cubicBezTo>
                    <a:cubicBezTo>
                      <a:pt x="86" y="38"/>
                      <a:pt x="83" y="37"/>
                      <a:pt x="82" y="36"/>
                    </a:cubicBezTo>
                    <a:cubicBezTo>
                      <a:pt x="82" y="35"/>
                      <a:pt x="84" y="32"/>
                      <a:pt x="85" y="31"/>
                    </a:cubicBezTo>
                    <a:cubicBezTo>
                      <a:pt x="85" y="30"/>
                      <a:pt x="87" y="20"/>
                      <a:pt x="86" y="20"/>
                    </a:cubicBezTo>
                    <a:cubicBezTo>
                      <a:pt x="83" y="20"/>
                      <a:pt x="82" y="20"/>
                      <a:pt x="79" y="18"/>
                    </a:cubicBezTo>
                    <a:cubicBezTo>
                      <a:pt x="78" y="17"/>
                      <a:pt x="77" y="16"/>
                      <a:pt x="76" y="15"/>
                    </a:cubicBezTo>
                    <a:cubicBezTo>
                      <a:pt x="75" y="14"/>
                      <a:pt x="72" y="14"/>
                      <a:pt x="71" y="13"/>
                    </a:cubicBezTo>
                    <a:cubicBezTo>
                      <a:pt x="69" y="13"/>
                      <a:pt x="68" y="13"/>
                      <a:pt x="66" y="12"/>
                    </a:cubicBezTo>
                    <a:cubicBezTo>
                      <a:pt x="65" y="10"/>
                      <a:pt x="63" y="11"/>
                      <a:pt x="61" y="11"/>
                    </a:cubicBezTo>
                    <a:cubicBezTo>
                      <a:pt x="60" y="12"/>
                      <a:pt x="58" y="11"/>
                      <a:pt x="57" y="12"/>
                    </a:cubicBezTo>
                    <a:cubicBezTo>
                      <a:pt x="55" y="12"/>
                      <a:pt x="54" y="14"/>
                      <a:pt x="53" y="15"/>
                    </a:cubicBezTo>
                    <a:cubicBezTo>
                      <a:pt x="52" y="16"/>
                      <a:pt x="49" y="15"/>
                      <a:pt x="49" y="17"/>
                    </a:cubicBezTo>
                    <a:cubicBezTo>
                      <a:pt x="49" y="19"/>
                      <a:pt x="48" y="19"/>
                      <a:pt x="46" y="20"/>
                    </a:cubicBezTo>
                    <a:cubicBezTo>
                      <a:pt x="41" y="21"/>
                      <a:pt x="37" y="21"/>
                      <a:pt x="33" y="18"/>
                    </a:cubicBezTo>
                    <a:cubicBezTo>
                      <a:pt x="32" y="17"/>
                      <a:pt x="31" y="16"/>
                      <a:pt x="30" y="16"/>
                    </a:cubicBezTo>
                    <a:cubicBezTo>
                      <a:pt x="28" y="14"/>
                      <a:pt x="27" y="15"/>
                      <a:pt x="25" y="15"/>
                    </a:cubicBezTo>
                    <a:cubicBezTo>
                      <a:pt x="24" y="14"/>
                      <a:pt x="24" y="11"/>
                      <a:pt x="24" y="10"/>
                    </a:cubicBezTo>
                    <a:cubicBezTo>
                      <a:pt x="21" y="9"/>
                      <a:pt x="20" y="8"/>
                      <a:pt x="20" y="5"/>
                    </a:cubicBezTo>
                    <a:cubicBezTo>
                      <a:pt x="20" y="0"/>
                      <a:pt x="16" y="3"/>
                      <a:pt x="14" y="5"/>
                    </a:cubicBezTo>
                    <a:cubicBezTo>
                      <a:pt x="13" y="6"/>
                      <a:pt x="12" y="7"/>
                      <a:pt x="11" y="7"/>
                    </a:cubicBezTo>
                    <a:cubicBezTo>
                      <a:pt x="9" y="6"/>
                      <a:pt x="6" y="6"/>
                      <a:pt x="5" y="4"/>
                    </a:cubicBezTo>
                    <a:cubicBezTo>
                      <a:pt x="3" y="2"/>
                      <a:pt x="3" y="1"/>
                      <a:pt x="1" y="3"/>
                    </a:cubicBezTo>
                    <a:cubicBezTo>
                      <a:pt x="1" y="4"/>
                      <a:pt x="0" y="4"/>
                      <a:pt x="0" y="5"/>
                    </a:cubicBezTo>
                    <a:cubicBezTo>
                      <a:pt x="0" y="6"/>
                      <a:pt x="0" y="7"/>
                      <a:pt x="1" y="8"/>
                    </a:cubicBezTo>
                    <a:cubicBezTo>
                      <a:pt x="1" y="8"/>
                      <a:pt x="2" y="10"/>
                      <a:pt x="1" y="10"/>
                    </a:cubicBezTo>
                    <a:cubicBezTo>
                      <a:pt x="1" y="11"/>
                      <a:pt x="0" y="11"/>
                      <a:pt x="1" y="12"/>
                    </a:cubicBezTo>
                    <a:cubicBezTo>
                      <a:pt x="1" y="13"/>
                      <a:pt x="3" y="13"/>
                      <a:pt x="3" y="14"/>
                    </a:cubicBezTo>
                    <a:cubicBezTo>
                      <a:pt x="3" y="15"/>
                      <a:pt x="2" y="16"/>
                      <a:pt x="3" y="16"/>
                    </a:cubicBezTo>
                    <a:cubicBezTo>
                      <a:pt x="4" y="18"/>
                      <a:pt x="4" y="19"/>
                      <a:pt x="5" y="21"/>
                    </a:cubicBezTo>
                    <a:cubicBezTo>
                      <a:pt x="6" y="22"/>
                      <a:pt x="6" y="23"/>
                      <a:pt x="8" y="24"/>
                    </a:cubicBezTo>
                    <a:cubicBezTo>
                      <a:pt x="8" y="24"/>
                      <a:pt x="10" y="25"/>
                      <a:pt x="10" y="25"/>
                    </a:cubicBezTo>
                    <a:cubicBezTo>
                      <a:pt x="11" y="29"/>
                      <a:pt x="2" y="33"/>
                      <a:pt x="8" y="37"/>
                    </a:cubicBezTo>
                    <a:cubicBezTo>
                      <a:pt x="10" y="38"/>
                      <a:pt x="10" y="40"/>
                      <a:pt x="12" y="41"/>
                    </a:cubicBezTo>
                    <a:cubicBezTo>
                      <a:pt x="14" y="43"/>
                      <a:pt x="16" y="44"/>
                      <a:pt x="18" y="47"/>
                    </a:cubicBezTo>
                    <a:cubicBezTo>
                      <a:pt x="18" y="48"/>
                      <a:pt x="17" y="49"/>
                      <a:pt x="17" y="50"/>
                    </a:cubicBezTo>
                    <a:cubicBezTo>
                      <a:pt x="18" y="51"/>
                      <a:pt x="20" y="51"/>
                      <a:pt x="19" y="52"/>
                    </a:cubicBezTo>
                    <a:cubicBezTo>
                      <a:pt x="19" y="55"/>
                      <a:pt x="21" y="56"/>
                      <a:pt x="22" y="58"/>
                    </a:cubicBezTo>
                    <a:cubicBezTo>
                      <a:pt x="24" y="57"/>
                      <a:pt x="23" y="56"/>
                      <a:pt x="24" y="55"/>
                    </a:cubicBezTo>
                    <a:cubicBezTo>
                      <a:pt x="24" y="55"/>
                      <a:pt x="25" y="56"/>
                      <a:pt x="25" y="56"/>
                    </a:cubicBezTo>
                    <a:cubicBezTo>
                      <a:pt x="27" y="56"/>
                      <a:pt x="25" y="56"/>
                      <a:pt x="26" y="57"/>
                    </a:cubicBezTo>
                    <a:cubicBezTo>
                      <a:pt x="27" y="58"/>
                      <a:pt x="28" y="55"/>
                      <a:pt x="30" y="57"/>
                    </a:cubicBezTo>
                    <a:cubicBezTo>
                      <a:pt x="32" y="60"/>
                      <a:pt x="33" y="63"/>
                      <a:pt x="35" y="66"/>
                    </a:cubicBezTo>
                    <a:cubicBezTo>
                      <a:pt x="37" y="69"/>
                      <a:pt x="42" y="72"/>
                      <a:pt x="46" y="74"/>
                    </a:cubicBezTo>
                    <a:cubicBezTo>
                      <a:pt x="48" y="75"/>
                      <a:pt x="50" y="75"/>
                      <a:pt x="52" y="76"/>
                    </a:cubicBezTo>
                    <a:cubicBezTo>
                      <a:pt x="53" y="76"/>
                      <a:pt x="56" y="75"/>
                      <a:pt x="56" y="75"/>
                    </a:cubicBezTo>
                    <a:cubicBezTo>
                      <a:pt x="56" y="75"/>
                      <a:pt x="56" y="76"/>
                      <a:pt x="56" y="76"/>
                    </a:cubicBezTo>
                    <a:cubicBezTo>
                      <a:pt x="57" y="76"/>
                      <a:pt x="60" y="74"/>
                      <a:pt x="61" y="73"/>
                    </a:cubicBezTo>
                    <a:cubicBezTo>
                      <a:pt x="61" y="73"/>
                      <a:pt x="60" y="73"/>
                      <a:pt x="60" y="73"/>
                    </a:cubicBezTo>
                    <a:cubicBezTo>
                      <a:pt x="60" y="72"/>
                      <a:pt x="62" y="73"/>
                      <a:pt x="62" y="73"/>
                    </a:cubicBezTo>
                    <a:cubicBezTo>
                      <a:pt x="64" y="74"/>
                      <a:pt x="64" y="75"/>
                      <a:pt x="65" y="77"/>
                    </a:cubicBezTo>
                    <a:cubicBezTo>
                      <a:pt x="66" y="80"/>
                      <a:pt x="67" y="80"/>
                      <a:pt x="69" y="81"/>
                    </a:cubicBezTo>
                    <a:cubicBezTo>
                      <a:pt x="75" y="82"/>
                      <a:pt x="82" y="83"/>
                      <a:pt x="88" y="84"/>
                    </a:cubicBezTo>
                    <a:cubicBezTo>
                      <a:pt x="88" y="80"/>
                      <a:pt x="89" y="79"/>
                      <a:pt x="92" y="77"/>
                    </a:cubicBezTo>
                    <a:cubicBezTo>
                      <a:pt x="94" y="76"/>
                      <a:pt x="99" y="75"/>
                      <a:pt x="95" y="73"/>
                    </a:cubicBezTo>
                    <a:cubicBezTo>
                      <a:pt x="94" y="72"/>
                      <a:pt x="97" y="74"/>
                      <a:pt x="95" y="7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8" name="Freeform 677">
                <a:extLst>
                  <a:ext uri="{FF2B5EF4-FFF2-40B4-BE49-F238E27FC236}">
                    <a16:creationId xmlns:a16="http://schemas.microsoft.com/office/drawing/2014/main" xmlns="" id="{0807BF36-FDEB-7943-9F14-8FDECD1F3CA7}"/>
                  </a:ext>
                </a:extLst>
              </p:cNvPr>
              <p:cNvSpPr>
                <a:spLocks/>
              </p:cNvSpPr>
              <p:nvPr/>
            </p:nvSpPr>
            <p:spPr bwMode="auto">
              <a:xfrm>
                <a:off x="13741597" y="7070776"/>
                <a:ext cx="73250" cy="54156"/>
              </a:xfrm>
              <a:custGeom>
                <a:avLst/>
                <a:gdLst>
                  <a:gd name="T0" fmla="*/ 1 w 8"/>
                  <a:gd name="T1" fmla="*/ 1 h 6"/>
                  <a:gd name="T2" fmla="*/ 3 w 8"/>
                  <a:gd name="T3" fmla="*/ 4 h 6"/>
                  <a:gd name="T4" fmla="*/ 8 w 8"/>
                  <a:gd name="T5" fmla="*/ 6 h 6"/>
                  <a:gd name="T6" fmla="*/ 0 w 8"/>
                  <a:gd name="T7" fmla="*/ 0 h 6"/>
                  <a:gd name="T8" fmla="*/ 1 w 8"/>
                  <a:gd name="T9" fmla="*/ 1 h 6"/>
                  <a:gd name="T10" fmla="*/ 1 w 8"/>
                  <a:gd name="T11" fmla="*/ 1 h 6"/>
                </a:gdLst>
                <a:ahLst/>
                <a:cxnLst>
                  <a:cxn ang="0">
                    <a:pos x="T0" y="T1"/>
                  </a:cxn>
                  <a:cxn ang="0">
                    <a:pos x="T2" y="T3"/>
                  </a:cxn>
                  <a:cxn ang="0">
                    <a:pos x="T4" y="T5"/>
                  </a:cxn>
                  <a:cxn ang="0">
                    <a:pos x="T6" y="T7"/>
                  </a:cxn>
                  <a:cxn ang="0">
                    <a:pos x="T8" y="T9"/>
                  </a:cxn>
                  <a:cxn ang="0">
                    <a:pos x="T10" y="T11"/>
                  </a:cxn>
                </a:cxnLst>
                <a:rect l="0" t="0" r="r" b="b"/>
                <a:pathLst>
                  <a:path w="8" h="6">
                    <a:moveTo>
                      <a:pt x="1" y="1"/>
                    </a:moveTo>
                    <a:cubicBezTo>
                      <a:pt x="2" y="1"/>
                      <a:pt x="2" y="3"/>
                      <a:pt x="3" y="4"/>
                    </a:cubicBezTo>
                    <a:cubicBezTo>
                      <a:pt x="5" y="4"/>
                      <a:pt x="6" y="5"/>
                      <a:pt x="8" y="6"/>
                    </a:cubicBezTo>
                    <a:cubicBezTo>
                      <a:pt x="7" y="2"/>
                      <a:pt x="3" y="1"/>
                      <a:pt x="0" y="0"/>
                    </a:cubicBezTo>
                    <a:cubicBezTo>
                      <a:pt x="0" y="1"/>
                      <a:pt x="0" y="1"/>
                      <a:pt x="1" y="1"/>
                    </a:cubicBezTo>
                    <a:cubicBezTo>
                      <a:pt x="2" y="1"/>
                      <a:pt x="0" y="1"/>
                      <a:pt x="1"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9" name="Freeform 678">
                <a:extLst>
                  <a:ext uri="{FF2B5EF4-FFF2-40B4-BE49-F238E27FC236}">
                    <a16:creationId xmlns:a16="http://schemas.microsoft.com/office/drawing/2014/main" xmlns="" id="{FF10E4BC-0F26-A84A-A0DC-DFE5B46AC0B0}"/>
                  </a:ext>
                </a:extLst>
              </p:cNvPr>
              <p:cNvSpPr>
                <a:spLocks/>
              </p:cNvSpPr>
              <p:nvPr/>
            </p:nvSpPr>
            <p:spPr bwMode="auto">
              <a:xfrm>
                <a:off x="13525034" y="6844600"/>
                <a:ext cx="328029" cy="168837"/>
              </a:xfrm>
              <a:custGeom>
                <a:avLst/>
                <a:gdLst>
                  <a:gd name="T0" fmla="*/ 26 w 35"/>
                  <a:gd name="T1" fmla="*/ 15 h 18"/>
                  <a:gd name="T2" fmla="*/ 30 w 35"/>
                  <a:gd name="T3" fmla="*/ 17 h 18"/>
                  <a:gd name="T4" fmla="*/ 34 w 35"/>
                  <a:gd name="T5" fmla="*/ 17 h 18"/>
                  <a:gd name="T6" fmla="*/ 33 w 35"/>
                  <a:gd name="T7" fmla="*/ 12 h 18"/>
                  <a:gd name="T8" fmla="*/ 30 w 35"/>
                  <a:gd name="T9" fmla="*/ 10 h 18"/>
                  <a:gd name="T10" fmla="*/ 27 w 35"/>
                  <a:gd name="T11" fmla="*/ 7 h 18"/>
                  <a:gd name="T12" fmla="*/ 19 w 35"/>
                  <a:gd name="T13" fmla="*/ 6 h 18"/>
                  <a:gd name="T14" fmla="*/ 9 w 35"/>
                  <a:gd name="T15" fmla="*/ 4 h 18"/>
                  <a:gd name="T16" fmla="*/ 0 w 35"/>
                  <a:gd name="T17" fmla="*/ 2 h 18"/>
                  <a:gd name="T18" fmla="*/ 8 w 35"/>
                  <a:gd name="T19" fmla="*/ 14 h 18"/>
                  <a:gd name="T20" fmla="*/ 18 w 35"/>
                  <a:gd name="T21" fmla="*/ 18 h 18"/>
                  <a:gd name="T22" fmla="*/ 26 w 35"/>
                  <a:gd name="T23" fmla="*/ 15 h 18"/>
                  <a:gd name="T24" fmla="*/ 26 w 35"/>
                  <a:gd name="T25"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18">
                    <a:moveTo>
                      <a:pt x="26" y="15"/>
                    </a:moveTo>
                    <a:cubicBezTo>
                      <a:pt x="27" y="14"/>
                      <a:pt x="29" y="16"/>
                      <a:pt x="30" y="17"/>
                    </a:cubicBezTo>
                    <a:cubicBezTo>
                      <a:pt x="30" y="17"/>
                      <a:pt x="34" y="17"/>
                      <a:pt x="34" y="17"/>
                    </a:cubicBezTo>
                    <a:cubicBezTo>
                      <a:pt x="35" y="16"/>
                      <a:pt x="30" y="12"/>
                      <a:pt x="33" y="12"/>
                    </a:cubicBezTo>
                    <a:cubicBezTo>
                      <a:pt x="32" y="11"/>
                      <a:pt x="30" y="11"/>
                      <a:pt x="30" y="10"/>
                    </a:cubicBezTo>
                    <a:cubicBezTo>
                      <a:pt x="30" y="8"/>
                      <a:pt x="29" y="7"/>
                      <a:pt x="27" y="7"/>
                    </a:cubicBezTo>
                    <a:cubicBezTo>
                      <a:pt x="24" y="7"/>
                      <a:pt x="22" y="8"/>
                      <a:pt x="19" y="6"/>
                    </a:cubicBezTo>
                    <a:cubicBezTo>
                      <a:pt x="16" y="5"/>
                      <a:pt x="13" y="5"/>
                      <a:pt x="9" y="4"/>
                    </a:cubicBezTo>
                    <a:cubicBezTo>
                      <a:pt x="6" y="3"/>
                      <a:pt x="4" y="0"/>
                      <a:pt x="0" y="2"/>
                    </a:cubicBezTo>
                    <a:cubicBezTo>
                      <a:pt x="3" y="6"/>
                      <a:pt x="11" y="7"/>
                      <a:pt x="8" y="14"/>
                    </a:cubicBezTo>
                    <a:cubicBezTo>
                      <a:pt x="11" y="14"/>
                      <a:pt x="18" y="14"/>
                      <a:pt x="18" y="18"/>
                    </a:cubicBezTo>
                    <a:cubicBezTo>
                      <a:pt x="18" y="15"/>
                      <a:pt x="24" y="15"/>
                      <a:pt x="26" y="15"/>
                    </a:cubicBezTo>
                    <a:cubicBezTo>
                      <a:pt x="27" y="14"/>
                      <a:pt x="19" y="15"/>
                      <a:pt x="26"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0" name="Freeform 679">
                <a:extLst>
                  <a:ext uri="{FF2B5EF4-FFF2-40B4-BE49-F238E27FC236}">
                    <a16:creationId xmlns:a16="http://schemas.microsoft.com/office/drawing/2014/main" xmlns="" id="{E85CC056-1430-BC44-83EF-4187F9EAF888}"/>
                  </a:ext>
                </a:extLst>
              </p:cNvPr>
              <p:cNvSpPr>
                <a:spLocks/>
              </p:cNvSpPr>
              <p:nvPr/>
            </p:nvSpPr>
            <p:spPr bwMode="auto">
              <a:xfrm>
                <a:off x="13751153" y="6956097"/>
                <a:ext cx="251592" cy="197506"/>
              </a:xfrm>
              <a:custGeom>
                <a:avLst/>
                <a:gdLst>
                  <a:gd name="T0" fmla="*/ 8 w 27"/>
                  <a:gd name="T1" fmla="*/ 2 h 21"/>
                  <a:gd name="T2" fmla="*/ 10 w 27"/>
                  <a:gd name="T3" fmla="*/ 5 h 21"/>
                  <a:gd name="T4" fmla="*/ 7 w 27"/>
                  <a:gd name="T5" fmla="*/ 5 h 21"/>
                  <a:gd name="T6" fmla="*/ 4 w 27"/>
                  <a:gd name="T7" fmla="*/ 3 h 21"/>
                  <a:gd name="T8" fmla="*/ 4 w 27"/>
                  <a:gd name="T9" fmla="*/ 7 h 21"/>
                  <a:gd name="T10" fmla="*/ 6 w 27"/>
                  <a:gd name="T11" fmla="*/ 11 h 21"/>
                  <a:gd name="T12" fmla="*/ 8 w 27"/>
                  <a:gd name="T13" fmla="*/ 14 h 21"/>
                  <a:gd name="T14" fmla="*/ 9 w 27"/>
                  <a:gd name="T15" fmla="*/ 17 h 21"/>
                  <a:gd name="T16" fmla="*/ 16 w 27"/>
                  <a:gd name="T17" fmla="*/ 13 h 21"/>
                  <a:gd name="T18" fmla="*/ 17 w 27"/>
                  <a:gd name="T19" fmla="*/ 16 h 21"/>
                  <a:gd name="T20" fmla="*/ 21 w 27"/>
                  <a:gd name="T21" fmla="*/ 21 h 21"/>
                  <a:gd name="T22" fmla="*/ 21 w 27"/>
                  <a:gd name="T23" fmla="*/ 18 h 21"/>
                  <a:gd name="T24" fmla="*/ 23 w 27"/>
                  <a:gd name="T25" fmla="*/ 16 h 21"/>
                  <a:gd name="T26" fmla="*/ 25 w 27"/>
                  <a:gd name="T27" fmla="*/ 11 h 21"/>
                  <a:gd name="T28" fmla="*/ 19 w 27"/>
                  <a:gd name="T29" fmla="*/ 1 h 21"/>
                  <a:gd name="T30" fmla="*/ 12 w 27"/>
                  <a:gd name="T31" fmla="*/ 2 h 21"/>
                  <a:gd name="T32" fmla="*/ 9 w 27"/>
                  <a:gd name="T33" fmla="*/ 0 h 21"/>
                  <a:gd name="T34" fmla="*/ 8 w 27"/>
                  <a:gd name="T35" fmla="*/ 2 h 21"/>
                  <a:gd name="T36" fmla="*/ 8 w 27"/>
                  <a:gd name="T3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1">
                    <a:moveTo>
                      <a:pt x="8" y="2"/>
                    </a:moveTo>
                    <a:cubicBezTo>
                      <a:pt x="8" y="2"/>
                      <a:pt x="11" y="4"/>
                      <a:pt x="10" y="5"/>
                    </a:cubicBezTo>
                    <a:cubicBezTo>
                      <a:pt x="10" y="5"/>
                      <a:pt x="7" y="5"/>
                      <a:pt x="7" y="5"/>
                    </a:cubicBezTo>
                    <a:cubicBezTo>
                      <a:pt x="5" y="5"/>
                      <a:pt x="5" y="3"/>
                      <a:pt x="4" y="3"/>
                    </a:cubicBezTo>
                    <a:cubicBezTo>
                      <a:pt x="0" y="2"/>
                      <a:pt x="4" y="6"/>
                      <a:pt x="4" y="7"/>
                    </a:cubicBezTo>
                    <a:cubicBezTo>
                      <a:pt x="4" y="10"/>
                      <a:pt x="7" y="8"/>
                      <a:pt x="6" y="11"/>
                    </a:cubicBezTo>
                    <a:cubicBezTo>
                      <a:pt x="5" y="13"/>
                      <a:pt x="7" y="13"/>
                      <a:pt x="8" y="14"/>
                    </a:cubicBezTo>
                    <a:cubicBezTo>
                      <a:pt x="9" y="14"/>
                      <a:pt x="9" y="16"/>
                      <a:pt x="9" y="17"/>
                    </a:cubicBezTo>
                    <a:cubicBezTo>
                      <a:pt x="10" y="16"/>
                      <a:pt x="14" y="14"/>
                      <a:pt x="16" y="13"/>
                    </a:cubicBezTo>
                    <a:cubicBezTo>
                      <a:pt x="17" y="13"/>
                      <a:pt x="17" y="15"/>
                      <a:pt x="17" y="16"/>
                    </a:cubicBezTo>
                    <a:cubicBezTo>
                      <a:pt x="17" y="19"/>
                      <a:pt x="18" y="20"/>
                      <a:pt x="21" y="21"/>
                    </a:cubicBezTo>
                    <a:cubicBezTo>
                      <a:pt x="21" y="20"/>
                      <a:pt x="21" y="18"/>
                      <a:pt x="21" y="18"/>
                    </a:cubicBezTo>
                    <a:cubicBezTo>
                      <a:pt x="22" y="17"/>
                      <a:pt x="23" y="17"/>
                      <a:pt x="23" y="16"/>
                    </a:cubicBezTo>
                    <a:cubicBezTo>
                      <a:pt x="24" y="14"/>
                      <a:pt x="24" y="12"/>
                      <a:pt x="25" y="11"/>
                    </a:cubicBezTo>
                    <a:cubicBezTo>
                      <a:pt x="27" y="8"/>
                      <a:pt x="21" y="2"/>
                      <a:pt x="19" y="1"/>
                    </a:cubicBezTo>
                    <a:cubicBezTo>
                      <a:pt x="17" y="4"/>
                      <a:pt x="15" y="4"/>
                      <a:pt x="12" y="2"/>
                    </a:cubicBezTo>
                    <a:cubicBezTo>
                      <a:pt x="12" y="1"/>
                      <a:pt x="10" y="0"/>
                      <a:pt x="9" y="0"/>
                    </a:cubicBezTo>
                    <a:cubicBezTo>
                      <a:pt x="8" y="0"/>
                      <a:pt x="8" y="1"/>
                      <a:pt x="8" y="2"/>
                    </a:cubicBezTo>
                    <a:cubicBezTo>
                      <a:pt x="9" y="3"/>
                      <a:pt x="7" y="0"/>
                      <a:pt x="8"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1" name="Freeform 680">
                <a:extLst>
                  <a:ext uri="{FF2B5EF4-FFF2-40B4-BE49-F238E27FC236}">
                    <a16:creationId xmlns:a16="http://schemas.microsoft.com/office/drawing/2014/main" xmlns="" id="{75200B30-04BD-3E4E-9336-08C871176EE2}"/>
                  </a:ext>
                </a:extLst>
              </p:cNvPr>
              <p:cNvSpPr>
                <a:spLocks/>
              </p:cNvSpPr>
              <p:nvPr/>
            </p:nvSpPr>
            <p:spPr bwMode="auto">
              <a:xfrm>
                <a:off x="13833954" y="7574093"/>
                <a:ext cx="82803" cy="95566"/>
              </a:xfrm>
              <a:custGeom>
                <a:avLst/>
                <a:gdLst>
                  <a:gd name="T0" fmla="*/ 3 w 9"/>
                  <a:gd name="T1" fmla="*/ 2 h 10"/>
                  <a:gd name="T2" fmla="*/ 0 w 9"/>
                  <a:gd name="T3" fmla="*/ 7 h 10"/>
                  <a:gd name="T4" fmla="*/ 4 w 9"/>
                  <a:gd name="T5" fmla="*/ 8 h 10"/>
                  <a:gd name="T6" fmla="*/ 9 w 9"/>
                  <a:gd name="T7" fmla="*/ 10 h 10"/>
                  <a:gd name="T8" fmla="*/ 7 w 9"/>
                  <a:gd name="T9" fmla="*/ 5 h 10"/>
                  <a:gd name="T10" fmla="*/ 8 w 9"/>
                  <a:gd name="T11" fmla="*/ 3 h 10"/>
                  <a:gd name="T12" fmla="*/ 3 w 9"/>
                  <a:gd name="T13" fmla="*/ 2 h 10"/>
                  <a:gd name="T14" fmla="*/ 3 w 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2"/>
                    </a:moveTo>
                    <a:cubicBezTo>
                      <a:pt x="1" y="3"/>
                      <a:pt x="0" y="5"/>
                      <a:pt x="0" y="7"/>
                    </a:cubicBezTo>
                    <a:cubicBezTo>
                      <a:pt x="1" y="7"/>
                      <a:pt x="4" y="7"/>
                      <a:pt x="4" y="8"/>
                    </a:cubicBezTo>
                    <a:cubicBezTo>
                      <a:pt x="6" y="10"/>
                      <a:pt x="7" y="10"/>
                      <a:pt x="9" y="10"/>
                    </a:cubicBezTo>
                    <a:cubicBezTo>
                      <a:pt x="9" y="10"/>
                      <a:pt x="7" y="5"/>
                      <a:pt x="7" y="5"/>
                    </a:cubicBezTo>
                    <a:cubicBezTo>
                      <a:pt x="8" y="5"/>
                      <a:pt x="9" y="5"/>
                      <a:pt x="8" y="3"/>
                    </a:cubicBezTo>
                    <a:cubicBezTo>
                      <a:pt x="6" y="2"/>
                      <a:pt x="5" y="0"/>
                      <a:pt x="3" y="2"/>
                    </a:cubicBezTo>
                    <a:cubicBezTo>
                      <a:pt x="1" y="4"/>
                      <a:pt x="4" y="1"/>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2" name="Freeform 681">
                <a:extLst>
                  <a:ext uri="{FF2B5EF4-FFF2-40B4-BE49-F238E27FC236}">
                    <a16:creationId xmlns:a16="http://schemas.microsoft.com/office/drawing/2014/main" xmlns="" id="{94EAB790-9B3F-F842-9389-82B424C0E8BE}"/>
                  </a:ext>
                </a:extLst>
              </p:cNvPr>
              <p:cNvSpPr>
                <a:spLocks/>
              </p:cNvSpPr>
              <p:nvPr/>
            </p:nvSpPr>
            <p:spPr bwMode="auto">
              <a:xfrm>
                <a:off x="13311662" y="7220495"/>
                <a:ext cx="324842" cy="251657"/>
              </a:xfrm>
              <a:custGeom>
                <a:avLst/>
                <a:gdLst>
                  <a:gd name="T0" fmla="*/ 29 w 35"/>
                  <a:gd name="T1" fmla="*/ 10 h 27"/>
                  <a:gd name="T2" fmla="*/ 30 w 35"/>
                  <a:gd name="T3" fmla="*/ 7 h 27"/>
                  <a:gd name="T4" fmla="*/ 29 w 35"/>
                  <a:gd name="T5" fmla="*/ 5 h 27"/>
                  <a:gd name="T6" fmla="*/ 35 w 35"/>
                  <a:gd name="T7" fmla="*/ 0 h 27"/>
                  <a:gd name="T8" fmla="*/ 25 w 35"/>
                  <a:gd name="T9" fmla="*/ 1 h 27"/>
                  <a:gd name="T10" fmla="*/ 19 w 35"/>
                  <a:gd name="T11" fmla="*/ 2 h 27"/>
                  <a:gd name="T12" fmla="*/ 13 w 35"/>
                  <a:gd name="T13" fmla="*/ 2 h 27"/>
                  <a:gd name="T14" fmla="*/ 8 w 35"/>
                  <a:gd name="T15" fmla="*/ 2 h 27"/>
                  <a:gd name="T16" fmla="*/ 7 w 35"/>
                  <a:gd name="T17" fmla="*/ 4 h 27"/>
                  <a:gd name="T18" fmla="*/ 6 w 35"/>
                  <a:gd name="T19" fmla="*/ 6 h 27"/>
                  <a:gd name="T20" fmla="*/ 3 w 35"/>
                  <a:gd name="T21" fmla="*/ 6 h 27"/>
                  <a:gd name="T22" fmla="*/ 3 w 35"/>
                  <a:gd name="T23" fmla="*/ 10 h 27"/>
                  <a:gd name="T24" fmla="*/ 4 w 35"/>
                  <a:gd name="T25" fmla="*/ 14 h 27"/>
                  <a:gd name="T26" fmla="*/ 2 w 35"/>
                  <a:gd name="T27" fmla="*/ 22 h 27"/>
                  <a:gd name="T28" fmla="*/ 7 w 35"/>
                  <a:gd name="T29" fmla="*/ 27 h 27"/>
                  <a:gd name="T30" fmla="*/ 13 w 35"/>
                  <a:gd name="T31" fmla="*/ 24 h 27"/>
                  <a:gd name="T32" fmla="*/ 22 w 35"/>
                  <a:gd name="T33" fmla="*/ 19 h 27"/>
                  <a:gd name="T34" fmla="*/ 28 w 35"/>
                  <a:gd name="T35" fmla="*/ 15 h 27"/>
                  <a:gd name="T36" fmla="*/ 29 w 35"/>
                  <a:gd name="T37" fmla="*/ 10 h 27"/>
                  <a:gd name="T38" fmla="*/ 29 w 35"/>
                  <a:gd name="T39"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7">
                    <a:moveTo>
                      <a:pt x="29" y="10"/>
                    </a:moveTo>
                    <a:cubicBezTo>
                      <a:pt x="30" y="9"/>
                      <a:pt x="31" y="8"/>
                      <a:pt x="30" y="7"/>
                    </a:cubicBezTo>
                    <a:cubicBezTo>
                      <a:pt x="29" y="6"/>
                      <a:pt x="28" y="6"/>
                      <a:pt x="29" y="5"/>
                    </a:cubicBezTo>
                    <a:cubicBezTo>
                      <a:pt x="31" y="3"/>
                      <a:pt x="35" y="3"/>
                      <a:pt x="35" y="0"/>
                    </a:cubicBezTo>
                    <a:cubicBezTo>
                      <a:pt x="32" y="0"/>
                      <a:pt x="28" y="0"/>
                      <a:pt x="25" y="1"/>
                    </a:cubicBezTo>
                    <a:cubicBezTo>
                      <a:pt x="23" y="1"/>
                      <a:pt x="21" y="2"/>
                      <a:pt x="19" y="2"/>
                    </a:cubicBezTo>
                    <a:cubicBezTo>
                      <a:pt x="16" y="2"/>
                      <a:pt x="15" y="1"/>
                      <a:pt x="13" y="2"/>
                    </a:cubicBezTo>
                    <a:cubicBezTo>
                      <a:pt x="11" y="3"/>
                      <a:pt x="10" y="3"/>
                      <a:pt x="8" y="2"/>
                    </a:cubicBezTo>
                    <a:cubicBezTo>
                      <a:pt x="6" y="0"/>
                      <a:pt x="7" y="4"/>
                      <a:pt x="7" y="4"/>
                    </a:cubicBezTo>
                    <a:cubicBezTo>
                      <a:pt x="6" y="5"/>
                      <a:pt x="6" y="6"/>
                      <a:pt x="6" y="6"/>
                    </a:cubicBezTo>
                    <a:cubicBezTo>
                      <a:pt x="5" y="8"/>
                      <a:pt x="4" y="6"/>
                      <a:pt x="3" y="6"/>
                    </a:cubicBezTo>
                    <a:cubicBezTo>
                      <a:pt x="2" y="7"/>
                      <a:pt x="3" y="9"/>
                      <a:pt x="3" y="10"/>
                    </a:cubicBezTo>
                    <a:cubicBezTo>
                      <a:pt x="3" y="11"/>
                      <a:pt x="2" y="13"/>
                      <a:pt x="4" y="14"/>
                    </a:cubicBezTo>
                    <a:cubicBezTo>
                      <a:pt x="9" y="17"/>
                      <a:pt x="5" y="19"/>
                      <a:pt x="2" y="22"/>
                    </a:cubicBezTo>
                    <a:cubicBezTo>
                      <a:pt x="0" y="24"/>
                      <a:pt x="5" y="27"/>
                      <a:pt x="7" y="27"/>
                    </a:cubicBezTo>
                    <a:cubicBezTo>
                      <a:pt x="9" y="27"/>
                      <a:pt x="11" y="25"/>
                      <a:pt x="13" y="24"/>
                    </a:cubicBezTo>
                    <a:cubicBezTo>
                      <a:pt x="16" y="22"/>
                      <a:pt x="19" y="21"/>
                      <a:pt x="22" y="19"/>
                    </a:cubicBezTo>
                    <a:cubicBezTo>
                      <a:pt x="24" y="18"/>
                      <a:pt x="26" y="17"/>
                      <a:pt x="28" y="15"/>
                    </a:cubicBezTo>
                    <a:cubicBezTo>
                      <a:pt x="29" y="13"/>
                      <a:pt x="28" y="11"/>
                      <a:pt x="29" y="10"/>
                    </a:cubicBezTo>
                    <a:cubicBezTo>
                      <a:pt x="30" y="8"/>
                      <a:pt x="29" y="11"/>
                      <a:pt x="29"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3" name="Freeform 682">
                <a:extLst>
                  <a:ext uri="{FF2B5EF4-FFF2-40B4-BE49-F238E27FC236}">
                    <a16:creationId xmlns:a16="http://schemas.microsoft.com/office/drawing/2014/main" xmlns="" id="{57502821-3E9D-614E-B93E-A9F14C2CEFED}"/>
                  </a:ext>
                </a:extLst>
              </p:cNvPr>
              <p:cNvSpPr>
                <a:spLocks/>
              </p:cNvSpPr>
              <p:nvPr/>
            </p:nvSpPr>
            <p:spPr bwMode="auto">
              <a:xfrm>
                <a:off x="13461341" y="7201383"/>
                <a:ext cx="464969" cy="439605"/>
              </a:xfrm>
              <a:custGeom>
                <a:avLst/>
                <a:gdLst>
                  <a:gd name="T0" fmla="*/ 47 w 50"/>
                  <a:gd name="T1" fmla="*/ 36 h 47"/>
                  <a:gd name="T2" fmla="*/ 45 w 50"/>
                  <a:gd name="T3" fmla="*/ 34 h 47"/>
                  <a:gd name="T4" fmla="*/ 46 w 50"/>
                  <a:gd name="T5" fmla="*/ 32 h 47"/>
                  <a:gd name="T6" fmla="*/ 41 w 50"/>
                  <a:gd name="T7" fmla="*/ 27 h 47"/>
                  <a:gd name="T8" fmla="*/ 38 w 50"/>
                  <a:gd name="T9" fmla="*/ 25 h 47"/>
                  <a:gd name="T10" fmla="*/ 35 w 50"/>
                  <a:gd name="T11" fmla="*/ 18 h 47"/>
                  <a:gd name="T12" fmla="*/ 38 w 50"/>
                  <a:gd name="T13" fmla="*/ 10 h 47"/>
                  <a:gd name="T14" fmla="*/ 34 w 50"/>
                  <a:gd name="T15" fmla="*/ 6 h 47"/>
                  <a:gd name="T16" fmla="*/ 32 w 50"/>
                  <a:gd name="T17" fmla="*/ 2 h 47"/>
                  <a:gd name="T18" fmla="*/ 30 w 50"/>
                  <a:gd name="T19" fmla="*/ 3 h 47"/>
                  <a:gd name="T20" fmla="*/ 28 w 50"/>
                  <a:gd name="T21" fmla="*/ 1 h 47"/>
                  <a:gd name="T22" fmla="*/ 25 w 50"/>
                  <a:gd name="T23" fmla="*/ 2 h 47"/>
                  <a:gd name="T24" fmla="*/ 20 w 50"/>
                  <a:gd name="T25" fmla="*/ 1 h 47"/>
                  <a:gd name="T26" fmla="*/ 18 w 50"/>
                  <a:gd name="T27" fmla="*/ 4 h 47"/>
                  <a:gd name="T28" fmla="*/ 13 w 50"/>
                  <a:gd name="T29" fmla="*/ 7 h 47"/>
                  <a:gd name="T30" fmla="*/ 14 w 50"/>
                  <a:gd name="T31" fmla="*/ 10 h 47"/>
                  <a:gd name="T32" fmla="*/ 13 w 50"/>
                  <a:gd name="T33" fmla="*/ 13 h 47"/>
                  <a:gd name="T34" fmla="*/ 9 w 50"/>
                  <a:gd name="T35" fmla="*/ 19 h 47"/>
                  <a:gd name="T36" fmla="*/ 1 w 50"/>
                  <a:gd name="T37" fmla="*/ 25 h 47"/>
                  <a:gd name="T38" fmla="*/ 3 w 50"/>
                  <a:gd name="T39" fmla="*/ 30 h 47"/>
                  <a:gd name="T40" fmla="*/ 9 w 50"/>
                  <a:gd name="T41" fmla="*/ 31 h 47"/>
                  <a:gd name="T42" fmla="*/ 18 w 50"/>
                  <a:gd name="T43" fmla="*/ 36 h 47"/>
                  <a:gd name="T44" fmla="*/ 29 w 50"/>
                  <a:gd name="T45" fmla="*/ 45 h 47"/>
                  <a:gd name="T46" fmla="*/ 38 w 50"/>
                  <a:gd name="T47" fmla="*/ 47 h 47"/>
                  <a:gd name="T48" fmla="*/ 43 w 50"/>
                  <a:gd name="T49" fmla="*/ 42 h 47"/>
                  <a:gd name="T50" fmla="*/ 50 w 50"/>
                  <a:gd name="T51" fmla="*/ 43 h 47"/>
                  <a:gd name="T52" fmla="*/ 47 w 50"/>
                  <a:gd name="T53" fmla="*/ 39 h 47"/>
                  <a:gd name="T54" fmla="*/ 47 w 50"/>
                  <a:gd name="T55" fmla="*/ 36 h 47"/>
                  <a:gd name="T56" fmla="*/ 47 w 50"/>
                  <a:gd name="T5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47">
                    <a:moveTo>
                      <a:pt x="47" y="36"/>
                    </a:moveTo>
                    <a:cubicBezTo>
                      <a:pt x="47" y="36"/>
                      <a:pt x="45" y="35"/>
                      <a:pt x="45" y="34"/>
                    </a:cubicBezTo>
                    <a:cubicBezTo>
                      <a:pt x="45" y="33"/>
                      <a:pt x="46" y="33"/>
                      <a:pt x="46" y="32"/>
                    </a:cubicBezTo>
                    <a:cubicBezTo>
                      <a:pt x="45" y="30"/>
                      <a:pt x="43" y="29"/>
                      <a:pt x="41" y="27"/>
                    </a:cubicBezTo>
                    <a:cubicBezTo>
                      <a:pt x="40" y="27"/>
                      <a:pt x="38" y="26"/>
                      <a:pt x="38" y="25"/>
                    </a:cubicBezTo>
                    <a:cubicBezTo>
                      <a:pt x="37" y="23"/>
                      <a:pt x="35" y="21"/>
                      <a:pt x="35" y="18"/>
                    </a:cubicBezTo>
                    <a:cubicBezTo>
                      <a:pt x="34" y="16"/>
                      <a:pt x="40" y="12"/>
                      <a:pt x="38" y="10"/>
                    </a:cubicBezTo>
                    <a:cubicBezTo>
                      <a:pt x="36" y="9"/>
                      <a:pt x="35" y="8"/>
                      <a:pt x="34" y="6"/>
                    </a:cubicBezTo>
                    <a:cubicBezTo>
                      <a:pt x="33" y="5"/>
                      <a:pt x="33" y="3"/>
                      <a:pt x="32" y="2"/>
                    </a:cubicBezTo>
                    <a:cubicBezTo>
                      <a:pt x="31" y="2"/>
                      <a:pt x="31" y="3"/>
                      <a:pt x="30" y="3"/>
                    </a:cubicBezTo>
                    <a:cubicBezTo>
                      <a:pt x="28" y="3"/>
                      <a:pt x="29" y="1"/>
                      <a:pt x="28" y="1"/>
                    </a:cubicBezTo>
                    <a:cubicBezTo>
                      <a:pt x="27" y="1"/>
                      <a:pt x="25" y="2"/>
                      <a:pt x="25" y="2"/>
                    </a:cubicBezTo>
                    <a:cubicBezTo>
                      <a:pt x="23" y="0"/>
                      <a:pt x="22" y="1"/>
                      <a:pt x="20" y="1"/>
                    </a:cubicBezTo>
                    <a:cubicBezTo>
                      <a:pt x="18" y="2"/>
                      <a:pt x="19" y="3"/>
                      <a:pt x="18" y="4"/>
                    </a:cubicBezTo>
                    <a:cubicBezTo>
                      <a:pt x="16" y="5"/>
                      <a:pt x="14" y="5"/>
                      <a:pt x="13" y="7"/>
                    </a:cubicBezTo>
                    <a:cubicBezTo>
                      <a:pt x="12" y="9"/>
                      <a:pt x="14" y="8"/>
                      <a:pt x="14" y="10"/>
                    </a:cubicBezTo>
                    <a:cubicBezTo>
                      <a:pt x="14" y="11"/>
                      <a:pt x="13" y="11"/>
                      <a:pt x="13" y="13"/>
                    </a:cubicBezTo>
                    <a:cubicBezTo>
                      <a:pt x="13" y="16"/>
                      <a:pt x="12" y="17"/>
                      <a:pt x="9" y="19"/>
                    </a:cubicBezTo>
                    <a:cubicBezTo>
                      <a:pt x="7" y="20"/>
                      <a:pt x="0" y="23"/>
                      <a:pt x="1" y="25"/>
                    </a:cubicBezTo>
                    <a:cubicBezTo>
                      <a:pt x="2" y="26"/>
                      <a:pt x="2" y="29"/>
                      <a:pt x="3" y="30"/>
                    </a:cubicBezTo>
                    <a:cubicBezTo>
                      <a:pt x="4" y="31"/>
                      <a:pt x="8" y="31"/>
                      <a:pt x="9" y="31"/>
                    </a:cubicBezTo>
                    <a:cubicBezTo>
                      <a:pt x="12" y="32"/>
                      <a:pt x="15" y="34"/>
                      <a:pt x="18" y="36"/>
                    </a:cubicBezTo>
                    <a:cubicBezTo>
                      <a:pt x="22" y="39"/>
                      <a:pt x="25" y="42"/>
                      <a:pt x="29" y="45"/>
                    </a:cubicBezTo>
                    <a:cubicBezTo>
                      <a:pt x="32" y="47"/>
                      <a:pt x="35" y="47"/>
                      <a:pt x="38" y="47"/>
                    </a:cubicBezTo>
                    <a:cubicBezTo>
                      <a:pt x="41" y="47"/>
                      <a:pt x="41" y="44"/>
                      <a:pt x="43" y="42"/>
                    </a:cubicBezTo>
                    <a:cubicBezTo>
                      <a:pt x="45" y="40"/>
                      <a:pt x="49" y="44"/>
                      <a:pt x="50" y="43"/>
                    </a:cubicBezTo>
                    <a:cubicBezTo>
                      <a:pt x="49" y="42"/>
                      <a:pt x="48" y="41"/>
                      <a:pt x="47" y="39"/>
                    </a:cubicBezTo>
                    <a:cubicBezTo>
                      <a:pt x="47" y="38"/>
                      <a:pt x="48" y="37"/>
                      <a:pt x="47" y="36"/>
                    </a:cubicBezTo>
                    <a:cubicBezTo>
                      <a:pt x="46" y="35"/>
                      <a:pt x="48" y="37"/>
                      <a:pt x="47" y="3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4" name="Freeform 683">
                <a:extLst>
                  <a:ext uri="{FF2B5EF4-FFF2-40B4-BE49-F238E27FC236}">
                    <a16:creationId xmlns:a16="http://schemas.microsoft.com/office/drawing/2014/main" xmlns="" id="{AF51DBA2-680F-8C4A-9B02-33F083A372C4}"/>
                  </a:ext>
                </a:extLst>
              </p:cNvPr>
              <p:cNvSpPr>
                <a:spLocks/>
              </p:cNvSpPr>
              <p:nvPr/>
            </p:nvSpPr>
            <p:spPr bwMode="auto">
              <a:xfrm>
                <a:off x="12872168" y="6946541"/>
                <a:ext cx="885351" cy="337667"/>
              </a:xfrm>
              <a:custGeom>
                <a:avLst/>
                <a:gdLst>
                  <a:gd name="T0" fmla="*/ 52 w 95"/>
                  <a:gd name="T1" fmla="*/ 36 h 36"/>
                  <a:gd name="T2" fmla="*/ 54 w 95"/>
                  <a:gd name="T3" fmla="*/ 33 h 36"/>
                  <a:gd name="T4" fmla="*/ 55 w 95"/>
                  <a:gd name="T5" fmla="*/ 31 h 36"/>
                  <a:gd name="T6" fmla="*/ 60 w 95"/>
                  <a:gd name="T7" fmla="*/ 31 h 36"/>
                  <a:gd name="T8" fmla="*/ 64 w 95"/>
                  <a:gd name="T9" fmla="*/ 31 h 36"/>
                  <a:gd name="T10" fmla="*/ 75 w 95"/>
                  <a:gd name="T11" fmla="*/ 29 h 36"/>
                  <a:gd name="T12" fmla="*/ 85 w 95"/>
                  <a:gd name="T13" fmla="*/ 28 h 36"/>
                  <a:gd name="T14" fmla="*/ 90 w 95"/>
                  <a:gd name="T15" fmla="*/ 28 h 36"/>
                  <a:gd name="T16" fmla="*/ 92 w 95"/>
                  <a:gd name="T17" fmla="*/ 30 h 36"/>
                  <a:gd name="T18" fmla="*/ 94 w 95"/>
                  <a:gd name="T19" fmla="*/ 28 h 36"/>
                  <a:gd name="T20" fmla="*/ 92 w 95"/>
                  <a:gd name="T21" fmla="*/ 24 h 36"/>
                  <a:gd name="T22" fmla="*/ 92 w 95"/>
                  <a:gd name="T23" fmla="*/ 22 h 36"/>
                  <a:gd name="T24" fmla="*/ 91 w 95"/>
                  <a:gd name="T25" fmla="*/ 17 h 36"/>
                  <a:gd name="T26" fmla="*/ 93 w 95"/>
                  <a:gd name="T27" fmla="*/ 14 h 36"/>
                  <a:gd name="T28" fmla="*/ 89 w 95"/>
                  <a:gd name="T29" fmla="*/ 8 h 36"/>
                  <a:gd name="T30" fmla="*/ 83 w 95"/>
                  <a:gd name="T31" fmla="*/ 3 h 36"/>
                  <a:gd name="T32" fmla="*/ 80 w 95"/>
                  <a:gd name="T33" fmla="*/ 3 h 36"/>
                  <a:gd name="T34" fmla="*/ 78 w 95"/>
                  <a:gd name="T35" fmla="*/ 3 h 36"/>
                  <a:gd name="T36" fmla="*/ 73 w 95"/>
                  <a:gd name="T37" fmla="*/ 6 h 36"/>
                  <a:gd name="T38" fmla="*/ 63 w 95"/>
                  <a:gd name="T39" fmla="*/ 6 h 36"/>
                  <a:gd name="T40" fmla="*/ 58 w 95"/>
                  <a:gd name="T41" fmla="*/ 6 h 36"/>
                  <a:gd name="T42" fmla="*/ 54 w 95"/>
                  <a:gd name="T43" fmla="*/ 4 h 36"/>
                  <a:gd name="T44" fmla="*/ 50 w 95"/>
                  <a:gd name="T45" fmla="*/ 2 h 36"/>
                  <a:gd name="T46" fmla="*/ 46 w 95"/>
                  <a:gd name="T47" fmla="*/ 0 h 36"/>
                  <a:gd name="T48" fmla="*/ 37 w 95"/>
                  <a:gd name="T49" fmla="*/ 0 h 36"/>
                  <a:gd name="T50" fmla="*/ 29 w 95"/>
                  <a:gd name="T51" fmla="*/ 4 h 36"/>
                  <a:gd name="T52" fmla="*/ 18 w 95"/>
                  <a:gd name="T53" fmla="*/ 5 h 36"/>
                  <a:gd name="T54" fmla="*/ 16 w 95"/>
                  <a:gd name="T55" fmla="*/ 6 h 36"/>
                  <a:gd name="T56" fmla="*/ 18 w 95"/>
                  <a:gd name="T57" fmla="*/ 7 h 36"/>
                  <a:gd name="T58" fmla="*/ 15 w 95"/>
                  <a:gd name="T59" fmla="*/ 8 h 36"/>
                  <a:gd name="T60" fmla="*/ 13 w 95"/>
                  <a:gd name="T61" fmla="*/ 9 h 36"/>
                  <a:gd name="T62" fmla="*/ 4 w 95"/>
                  <a:gd name="T63" fmla="*/ 9 h 36"/>
                  <a:gd name="T64" fmla="*/ 3 w 95"/>
                  <a:gd name="T65" fmla="*/ 11 h 36"/>
                  <a:gd name="T66" fmla="*/ 3 w 95"/>
                  <a:gd name="T67" fmla="*/ 15 h 36"/>
                  <a:gd name="T68" fmla="*/ 5 w 95"/>
                  <a:gd name="T69" fmla="*/ 14 h 36"/>
                  <a:gd name="T70" fmla="*/ 3 w 95"/>
                  <a:gd name="T71" fmla="*/ 17 h 36"/>
                  <a:gd name="T72" fmla="*/ 5 w 95"/>
                  <a:gd name="T73" fmla="*/ 17 h 36"/>
                  <a:gd name="T74" fmla="*/ 5 w 95"/>
                  <a:gd name="T75" fmla="*/ 19 h 36"/>
                  <a:gd name="T76" fmla="*/ 3 w 95"/>
                  <a:gd name="T77" fmla="*/ 20 h 36"/>
                  <a:gd name="T78" fmla="*/ 4 w 95"/>
                  <a:gd name="T79" fmla="*/ 22 h 36"/>
                  <a:gd name="T80" fmla="*/ 4 w 95"/>
                  <a:gd name="T81" fmla="*/ 25 h 36"/>
                  <a:gd name="T82" fmla="*/ 8 w 95"/>
                  <a:gd name="T83" fmla="*/ 27 h 36"/>
                  <a:gd name="T84" fmla="*/ 7 w 95"/>
                  <a:gd name="T85" fmla="*/ 30 h 36"/>
                  <a:gd name="T86" fmla="*/ 10 w 95"/>
                  <a:gd name="T87" fmla="*/ 30 h 36"/>
                  <a:gd name="T88" fmla="*/ 8 w 95"/>
                  <a:gd name="T89" fmla="*/ 31 h 36"/>
                  <a:gd name="T90" fmla="*/ 10 w 95"/>
                  <a:gd name="T91" fmla="*/ 31 h 36"/>
                  <a:gd name="T92" fmla="*/ 9 w 95"/>
                  <a:gd name="T93" fmla="*/ 34 h 36"/>
                  <a:gd name="T94" fmla="*/ 11 w 95"/>
                  <a:gd name="T95" fmla="*/ 35 h 36"/>
                  <a:gd name="T96" fmla="*/ 12 w 95"/>
                  <a:gd name="T97" fmla="*/ 31 h 36"/>
                  <a:gd name="T98" fmla="*/ 16 w 95"/>
                  <a:gd name="T99" fmla="*/ 32 h 36"/>
                  <a:gd name="T100" fmla="*/ 22 w 95"/>
                  <a:gd name="T101" fmla="*/ 33 h 36"/>
                  <a:gd name="T102" fmla="*/ 27 w 95"/>
                  <a:gd name="T103" fmla="*/ 31 h 36"/>
                  <a:gd name="T104" fmla="*/ 35 w 95"/>
                  <a:gd name="T105" fmla="*/ 35 h 36"/>
                  <a:gd name="T106" fmla="*/ 42 w 95"/>
                  <a:gd name="T107" fmla="*/ 32 h 36"/>
                  <a:gd name="T108" fmla="*/ 44 w 95"/>
                  <a:gd name="T109" fmla="*/ 30 h 36"/>
                  <a:gd name="T110" fmla="*/ 48 w 95"/>
                  <a:gd name="T111" fmla="*/ 31 h 36"/>
                  <a:gd name="T112" fmla="*/ 50 w 95"/>
                  <a:gd name="T113" fmla="*/ 33 h 36"/>
                  <a:gd name="T114" fmla="*/ 50 w 95"/>
                  <a:gd name="T115" fmla="*/ 35 h 36"/>
                  <a:gd name="T116" fmla="*/ 52 w 95"/>
                  <a:gd name="T117" fmla="*/ 36 h 36"/>
                  <a:gd name="T118" fmla="*/ 52 w 95"/>
                  <a:gd name="T11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 h="36">
                    <a:moveTo>
                      <a:pt x="52" y="36"/>
                    </a:moveTo>
                    <a:cubicBezTo>
                      <a:pt x="53" y="35"/>
                      <a:pt x="54" y="33"/>
                      <a:pt x="54" y="33"/>
                    </a:cubicBezTo>
                    <a:cubicBezTo>
                      <a:pt x="53" y="31"/>
                      <a:pt x="54" y="30"/>
                      <a:pt x="55" y="31"/>
                    </a:cubicBezTo>
                    <a:cubicBezTo>
                      <a:pt x="57" y="32"/>
                      <a:pt x="58" y="31"/>
                      <a:pt x="60" y="31"/>
                    </a:cubicBezTo>
                    <a:cubicBezTo>
                      <a:pt x="62" y="30"/>
                      <a:pt x="62" y="30"/>
                      <a:pt x="64" y="31"/>
                    </a:cubicBezTo>
                    <a:cubicBezTo>
                      <a:pt x="68" y="31"/>
                      <a:pt x="71" y="29"/>
                      <a:pt x="75" y="29"/>
                    </a:cubicBezTo>
                    <a:cubicBezTo>
                      <a:pt x="78" y="29"/>
                      <a:pt x="82" y="29"/>
                      <a:pt x="85" y="28"/>
                    </a:cubicBezTo>
                    <a:cubicBezTo>
                      <a:pt x="87" y="27"/>
                      <a:pt x="87" y="29"/>
                      <a:pt x="90" y="28"/>
                    </a:cubicBezTo>
                    <a:cubicBezTo>
                      <a:pt x="92" y="27"/>
                      <a:pt x="91" y="29"/>
                      <a:pt x="92" y="30"/>
                    </a:cubicBezTo>
                    <a:cubicBezTo>
                      <a:pt x="93" y="31"/>
                      <a:pt x="95" y="29"/>
                      <a:pt x="94" y="28"/>
                    </a:cubicBezTo>
                    <a:cubicBezTo>
                      <a:pt x="93" y="27"/>
                      <a:pt x="95" y="25"/>
                      <a:pt x="92" y="24"/>
                    </a:cubicBezTo>
                    <a:cubicBezTo>
                      <a:pt x="91" y="23"/>
                      <a:pt x="93" y="23"/>
                      <a:pt x="92" y="22"/>
                    </a:cubicBezTo>
                    <a:cubicBezTo>
                      <a:pt x="92" y="20"/>
                      <a:pt x="91" y="19"/>
                      <a:pt x="91" y="17"/>
                    </a:cubicBezTo>
                    <a:cubicBezTo>
                      <a:pt x="91" y="16"/>
                      <a:pt x="93" y="14"/>
                      <a:pt x="93" y="14"/>
                    </a:cubicBezTo>
                    <a:cubicBezTo>
                      <a:pt x="92" y="12"/>
                      <a:pt x="90" y="11"/>
                      <a:pt x="89" y="8"/>
                    </a:cubicBezTo>
                    <a:cubicBezTo>
                      <a:pt x="87" y="5"/>
                      <a:pt x="87" y="4"/>
                      <a:pt x="83" y="3"/>
                    </a:cubicBezTo>
                    <a:cubicBezTo>
                      <a:pt x="82" y="3"/>
                      <a:pt x="81" y="3"/>
                      <a:pt x="80" y="3"/>
                    </a:cubicBezTo>
                    <a:cubicBezTo>
                      <a:pt x="78" y="2"/>
                      <a:pt x="79" y="3"/>
                      <a:pt x="78" y="3"/>
                    </a:cubicBezTo>
                    <a:cubicBezTo>
                      <a:pt x="76" y="5"/>
                      <a:pt x="74" y="5"/>
                      <a:pt x="73" y="6"/>
                    </a:cubicBezTo>
                    <a:cubicBezTo>
                      <a:pt x="70" y="7"/>
                      <a:pt x="66" y="6"/>
                      <a:pt x="63" y="6"/>
                    </a:cubicBezTo>
                    <a:cubicBezTo>
                      <a:pt x="61" y="6"/>
                      <a:pt x="59" y="6"/>
                      <a:pt x="58" y="6"/>
                    </a:cubicBezTo>
                    <a:cubicBezTo>
                      <a:pt x="56" y="5"/>
                      <a:pt x="56" y="4"/>
                      <a:pt x="54" y="4"/>
                    </a:cubicBezTo>
                    <a:cubicBezTo>
                      <a:pt x="52" y="4"/>
                      <a:pt x="51" y="3"/>
                      <a:pt x="50" y="2"/>
                    </a:cubicBezTo>
                    <a:cubicBezTo>
                      <a:pt x="49" y="2"/>
                      <a:pt x="45" y="0"/>
                      <a:pt x="46" y="0"/>
                    </a:cubicBezTo>
                    <a:cubicBezTo>
                      <a:pt x="44" y="1"/>
                      <a:pt x="39" y="0"/>
                      <a:pt x="37" y="0"/>
                    </a:cubicBezTo>
                    <a:cubicBezTo>
                      <a:pt x="34" y="0"/>
                      <a:pt x="31" y="3"/>
                      <a:pt x="29" y="4"/>
                    </a:cubicBezTo>
                    <a:cubicBezTo>
                      <a:pt x="26" y="6"/>
                      <a:pt x="21" y="4"/>
                      <a:pt x="18" y="5"/>
                    </a:cubicBezTo>
                    <a:cubicBezTo>
                      <a:pt x="17" y="5"/>
                      <a:pt x="16" y="5"/>
                      <a:pt x="16" y="6"/>
                    </a:cubicBezTo>
                    <a:cubicBezTo>
                      <a:pt x="16" y="6"/>
                      <a:pt x="18" y="6"/>
                      <a:pt x="18" y="7"/>
                    </a:cubicBezTo>
                    <a:cubicBezTo>
                      <a:pt x="18" y="7"/>
                      <a:pt x="15" y="7"/>
                      <a:pt x="15" y="8"/>
                    </a:cubicBezTo>
                    <a:cubicBezTo>
                      <a:pt x="15" y="9"/>
                      <a:pt x="15" y="9"/>
                      <a:pt x="13" y="9"/>
                    </a:cubicBezTo>
                    <a:cubicBezTo>
                      <a:pt x="10" y="9"/>
                      <a:pt x="7" y="9"/>
                      <a:pt x="4" y="9"/>
                    </a:cubicBezTo>
                    <a:cubicBezTo>
                      <a:pt x="2" y="9"/>
                      <a:pt x="3" y="10"/>
                      <a:pt x="3" y="11"/>
                    </a:cubicBezTo>
                    <a:cubicBezTo>
                      <a:pt x="2" y="13"/>
                      <a:pt x="0" y="14"/>
                      <a:pt x="3" y="15"/>
                    </a:cubicBezTo>
                    <a:cubicBezTo>
                      <a:pt x="3" y="15"/>
                      <a:pt x="5" y="14"/>
                      <a:pt x="5" y="14"/>
                    </a:cubicBezTo>
                    <a:cubicBezTo>
                      <a:pt x="5" y="15"/>
                      <a:pt x="3" y="17"/>
                      <a:pt x="3" y="17"/>
                    </a:cubicBezTo>
                    <a:cubicBezTo>
                      <a:pt x="4" y="18"/>
                      <a:pt x="4" y="17"/>
                      <a:pt x="5" y="17"/>
                    </a:cubicBezTo>
                    <a:cubicBezTo>
                      <a:pt x="5" y="17"/>
                      <a:pt x="5" y="19"/>
                      <a:pt x="5" y="19"/>
                    </a:cubicBezTo>
                    <a:cubicBezTo>
                      <a:pt x="7" y="22"/>
                      <a:pt x="4" y="20"/>
                      <a:pt x="3" y="20"/>
                    </a:cubicBezTo>
                    <a:cubicBezTo>
                      <a:pt x="3" y="20"/>
                      <a:pt x="2" y="23"/>
                      <a:pt x="4" y="22"/>
                    </a:cubicBezTo>
                    <a:cubicBezTo>
                      <a:pt x="6" y="22"/>
                      <a:pt x="4" y="24"/>
                      <a:pt x="4" y="25"/>
                    </a:cubicBezTo>
                    <a:cubicBezTo>
                      <a:pt x="4" y="26"/>
                      <a:pt x="7" y="26"/>
                      <a:pt x="8" y="27"/>
                    </a:cubicBezTo>
                    <a:cubicBezTo>
                      <a:pt x="9" y="28"/>
                      <a:pt x="7" y="30"/>
                      <a:pt x="7" y="30"/>
                    </a:cubicBezTo>
                    <a:cubicBezTo>
                      <a:pt x="8" y="30"/>
                      <a:pt x="9" y="28"/>
                      <a:pt x="10" y="30"/>
                    </a:cubicBezTo>
                    <a:cubicBezTo>
                      <a:pt x="10" y="31"/>
                      <a:pt x="8" y="31"/>
                      <a:pt x="8" y="31"/>
                    </a:cubicBezTo>
                    <a:cubicBezTo>
                      <a:pt x="8" y="31"/>
                      <a:pt x="10" y="31"/>
                      <a:pt x="10" y="31"/>
                    </a:cubicBezTo>
                    <a:cubicBezTo>
                      <a:pt x="11" y="32"/>
                      <a:pt x="10" y="33"/>
                      <a:pt x="9" y="34"/>
                    </a:cubicBezTo>
                    <a:cubicBezTo>
                      <a:pt x="9" y="35"/>
                      <a:pt x="11" y="36"/>
                      <a:pt x="11" y="35"/>
                    </a:cubicBezTo>
                    <a:cubicBezTo>
                      <a:pt x="12" y="34"/>
                      <a:pt x="11" y="32"/>
                      <a:pt x="12" y="31"/>
                    </a:cubicBezTo>
                    <a:cubicBezTo>
                      <a:pt x="13" y="30"/>
                      <a:pt x="15" y="32"/>
                      <a:pt x="16" y="32"/>
                    </a:cubicBezTo>
                    <a:cubicBezTo>
                      <a:pt x="18" y="33"/>
                      <a:pt x="20" y="35"/>
                      <a:pt x="22" y="33"/>
                    </a:cubicBezTo>
                    <a:cubicBezTo>
                      <a:pt x="25" y="32"/>
                      <a:pt x="23" y="29"/>
                      <a:pt x="27" y="31"/>
                    </a:cubicBezTo>
                    <a:cubicBezTo>
                      <a:pt x="29" y="33"/>
                      <a:pt x="32" y="35"/>
                      <a:pt x="35" y="35"/>
                    </a:cubicBezTo>
                    <a:cubicBezTo>
                      <a:pt x="37" y="34"/>
                      <a:pt x="40" y="33"/>
                      <a:pt x="42" y="32"/>
                    </a:cubicBezTo>
                    <a:cubicBezTo>
                      <a:pt x="43" y="31"/>
                      <a:pt x="43" y="30"/>
                      <a:pt x="44" y="30"/>
                    </a:cubicBezTo>
                    <a:cubicBezTo>
                      <a:pt x="46" y="31"/>
                      <a:pt x="47" y="32"/>
                      <a:pt x="48" y="31"/>
                    </a:cubicBezTo>
                    <a:cubicBezTo>
                      <a:pt x="51" y="30"/>
                      <a:pt x="51" y="31"/>
                      <a:pt x="50" y="33"/>
                    </a:cubicBezTo>
                    <a:cubicBezTo>
                      <a:pt x="50" y="34"/>
                      <a:pt x="52" y="34"/>
                      <a:pt x="50" y="35"/>
                    </a:cubicBezTo>
                    <a:cubicBezTo>
                      <a:pt x="51" y="36"/>
                      <a:pt x="51" y="36"/>
                      <a:pt x="52" y="36"/>
                    </a:cubicBezTo>
                    <a:cubicBezTo>
                      <a:pt x="53" y="35"/>
                      <a:pt x="51" y="36"/>
                      <a:pt x="52" y="3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5" name="Freeform 684">
                <a:extLst>
                  <a:ext uri="{FF2B5EF4-FFF2-40B4-BE49-F238E27FC236}">
                    <a16:creationId xmlns:a16="http://schemas.microsoft.com/office/drawing/2014/main" xmlns="" id="{077D2604-18A0-4446-8F05-F5072EEDFAF6}"/>
                  </a:ext>
                </a:extLst>
              </p:cNvPr>
              <p:cNvSpPr>
                <a:spLocks/>
              </p:cNvSpPr>
              <p:nvPr/>
            </p:nvSpPr>
            <p:spPr bwMode="auto">
              <a:xfrm>
                <a:off x="13273442" y="7481712"/>
                <a:ext cx="980892" cy="786831"/>
              </a:xfrm>
              <a:custGeom>
                <a:avLst/>
                <a:gdLst>
                  <a:gd name="T0" fmla="*/ 65 w 105"/>
                  <a:gd name="T1" fmla="*/ 20 h 84"/>
                  <a:gd name="T2" fmla="*/ 61 w 105"/>
                  <a:gd name="T3" fmla="*/ 17 h 84"/>
                  <a:gd name="T4" fmla="*/ 52 w 105"/>
                  <a:gd name="T5" fmla="*/ 17 h 84"/>
                  <a:gd name="T6" fmla="*/ 48 w 105"/>
                  <a:gd name="T7" fmla="*/ 15 h 84"/>
                  <a:gd name="T8" fmla="*/ 40 w 105"/>
                  <a:gd name="T9" fmla="*/ 8 h 84"/>
                  <a:gd name="T10" fmla="*/ 27 w 105"/>
                  <a:gd name="T11" fmla="*/ 1 h 84"/>
                  <a:gd name="T12" fmla="*/ 21 w 105"/>
                  <a:gd name="T13" fmla="*/ 1 h 84"/>
                  <a:gd name="T14" fmla="*/ 13 w 105"/>
                  <a:gd name="T15" fmla="*/ 3 h 84"/>
                  <a:gd name="T16" fmla="*/ 17 w 105"/>
                  <a:gd name="T17" fmla="*/ 9 h 84"/>
                  <a:gd name="T18" fmla="*/ 13 w 105"/>
                  <a:gd name="T19" fmla="*/ 12 h 84"/>
                  <a:gd name="T20" fmla="*/ 10 w 105"/>
                  <a:gd name="T21" fmla="*/ 12 h 84"/>
                  <a:gd name="T22" fmla="*/ 9 w 105"/>
                  <a:gd name="T23" fmla="*/ 14 h 84"/>
                  <a:gd name="T24" fmla="*/ 2 w 105"/>
                  <a:gd name="T25" fmla="*/ 14 h 84"/>
                  <a:gd name="T26" fmla="*/ 1 w 105"/>
                  <a:gd name="T27" fmla="*/ 19 h 84"/>
                  <a:gd name="T28" fmla="*/ 3 w 105"/>
                  <a:gd name="T29" fmla="*/ 22 h 84"/>
                  <a:gd name="T30" fmla="*/ 8 w 105"/>
                  <a:gd name="T31" fmla="*/ 31 h 84"/>
                  <a:gd name="T32" fmla="*/ 12 w 105"/>
                  <a:gd name="T33" fmla="*/ 38 h 84"/>
                  <a:gd name="T34" fmla="*/ 15 w 105"/>
                  <a:gd name="T35" fmla="*/ 42 h 84"/>
                  <a:gd name="T36" fmla="*/ 20 w 105"/>
                  <a:gd name="T37" fmla="*/ 46 h 84"/>
                  <a:gd name="T38" fmla="*/ 22 w 105"/>
                  <a:gd name="T39" fmla="*/ 53 h 84"/>
                  <a:gd name="T40" fmla="*/ 23 w 105"/>
                  <a:gd name="T41" fmla="*/ 59 h 84"/>
                  <a:gd name="T42" fmla="*/ 31 w 105"/>
                  <a:gd name="T43" fmla="*/ 67 h 84"/>
                  <a:gd name="T44" fmla="*/ 36 w 105"/>
                  <a:gd name="T45" fmla="*/ 76 h 84"/>
                  <a:gd name="T46" fmla="*/ 40 w 105"/>
                  <a:gd name="T47" fmla="*/ 81 h 84"/>
                  <a:gd name="T48" fmla="*/ 41 w 105"/>
                  <a:gd name="T49" fmla="*/ 84 h 84"/>
                  <a:gd name="T50" fmla="*/ 43 w 105"/>
                  <a:gd name="T51" fmla="*/ 81 h 84"/>
                  <a:gd name="T52" fmla="*/ 50 w 105"/>
                  <a:gd name="T53" fmla="*/ 79 h 84"/>
                  <a:gd name="T54" fmla="*/ 60 w 105"/>
                  <a:gd name="T55" fmla="*/ 80 h 84"/>
                  <a:gd name="T56" fmla="*/ 66 w 105"/>
                  <a:gd name="T57" fmla="*/ 77 h 84"/>
                  <a:gd name="T58" fmla="*/ 76 w 105"/>
                  <a:gd name="T59" fmla="*/ 72 h 84"/>
                  <a:gd name="T60" fmla="*/ 94 w 105"/>
                  <a:gd name="T61" fmla="*/ 68 h 84"/>
                  <a:gd name="T62" fmla="*/ 102 w 105"/>
                  <a:gd name="T63" fmla="*/ 66 h 84"/>
                  <a:gd name="T64" fmla="*/ 104 w 105"/>
                  <a:gd name="T65" fmla="*/ 61 h 84"/>
                  <a:gd name="T66" fmla="*/ 105 w 105"/>
                  <a:gd name="T67" fmla="*/ 56 h 84"/>
                  <a:gd name="T68" fmla="*/ 103 w 105"/>
                  <a:gd name="T69" fmla="*/ 51 h 84"/>
                  <a:gd name="T70" fmla="*/ 93 w 105"/>
                  <a:gd name="T71" fmla="*/ 50 h 84"/>
                  <a:gd name="T72" fmla="*/ 88 w 105"/>
                  <a:gd name="T73" fmla="*/ 47 h 84"/>
                  <a:gd name="T74" fmla="*/ 81 w 105"/>
                  <a:gd name="T75" fmla="*/ 39 h 84"/>
                  <a:gd name="T76" fmla="*/ 77 w 105"/>
                  <a:gd name="T77" fmla="*/ 34 h 84"/>
                  <a:gd name="T78" fmla="*/ 77 w 105"/>
                  <a:gd name="T79" fmla="*/ 29 h 84"/>
                  <a:gd name="T80" fmla="*/ 74 w 105"/>
                  <a:gd name="T81" fmla="*/ 27 h 84"/>
                  <a:gd name="T82" fmla="*/ 70 w 105"/>
                  <a:gd name="T83" fmla="*/ 22 h 84"/>
                  <a:gd name="T84" fmla="*/ 65 w 105"/>
                  <a:gd name="T8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 h="84">
                    <a:moveTo>
                      <a:pt x="65" y="20"/>
                    </a:moveTo>
                    <a:cubicBezTo>
                      <a:pt x="64" y="17"/>
                      <a:pt x="64" y="17"/>
                      <a:pt x="61" y="17"/>
                    </a:cubicBezTo>
                    <a:cubicBezTo>
                      <a:pt x="58" y="17"/>
                      <a:pt x="55" y="17"/>
                      <a:pt x="52" y="17"/>
                    </a:cubicBezTo>
                    <a:cubicBezTo>
                      <a:pt x="50" y="17"/>
                      <a:pt x="49" y="15"/>
                      <a:pt x="48" y="15"/>
                    </a:cubicBezTo>
                    <a:cubicBezTo>
                      <a:pt x="45" y="12"/>
                      <a:pt x="42" y="10"/>
                      <a:pt x="40" y="8"/>
                    </a:cubicBezTo>
                    <a:cubicBezTo>
                      <a:pt x="36" y="5"/>
                      <a:pt x="32" y="2"/>
                      <a:pt x="27" y="1"/>
                    </a:cubicBezTo>
                    <a:cubicBezTo>
                      <a:pt x="25" y="0"/>
                      <a:pt x="24" y="0"/>
                      <a:pt x="21" y="1"/>
                    </a:cubicBezTo>
                    <a:cubicBezTo>
                      <a:pt x="19" y="1"/>
                      <a:pt x="16" y="2"/>
                      <a:pt x="13" y="3"/>
                    </a:cubicBezTo>
                    <a:cubicBezTo>
                      <a:pt x="14" y="5"/>
                      <a:pt x="17" y="7"/>
                      <a:pt x="17" y="9"/>
                    </a:cubicBezTo>
                    <a:cubicBezTo>
                      <a:pt x="17" y="11"/>
                      <a:pt x="14" y="12"/>
                      <a:pt x="13" y="12"/>
                    </a:cubicBezTo>
                    <a:cubicBezTo>
                      <a:pt x="12" y="13"/>
                      <a:pt x="11" y="12"/>
                      <a:pt x="10" y="12"/>
                    </a:cubicBezTo>
                    <a:cubicBezTo>
                      <a:pt x="9" y="13"/>
                      <a:pt x="9" y="14"/>
                      <a:pt x="9" y="14"/>
                    </a:cubicBezTo>
                    <a:cubicBezTo>
                      <a:pt x="7" y="17"/>
                      <a:pt x="3" y="15"/>
                      <a:pt x="2" y="14"/>
                    </a:cubicBezTo>
                    <a:cubicBezTo>
                      <a:pt x="1" y="16"/>
                      <a:pt x="1" y="17"/>
                      <a:pt x="1" y="19"/>
                    </a:cubicBezTo>
                    <a:cubicBezTo>
                      <a:pt x="0" y="22"/>
                      <a:pt x="1" y="21"/>
                      <a:pt x="3" y="22"/>
                    </a:cubicBezTo>
                    <a:cubicBezTo>
                      <a:pt x="5" y="24"/>
                      <a:pt x="7" y="28"/>
                      <a:pt x="8" y="31"/>
                    </a:cubicBezTo>
                    <a:cubicBezTo>
                      <a:pt x="10" y="33"/>
                      <a:pt x="11" y="35"/>
                      <a:pt x="12" y="38"/>
                    </a:cubicBezTo>
                    <a:cubicBezTo>
                      <a:pt x="13" y="40"/>
                      <a:pt x="14" y="41"/>
                      <a:pt x="15" y="42"/>
                    </a:cubicBezTo>
                    <a:cubicBezTo>
                      <a:pt x="17" y="44"/>
                      <a:pt x="19" y="44"/>
                      <a:pt x="20" y="46"/>
                    </a:cubicBezTo>
                    <a:cubicBezTo>
                      <a:pt x="21" y="48"/>
                      <a:pt x="22" y="50"/>
                      <a:pt x="22" y="53"/>
                    </a:cubicBezTo>
                    <a:cubicBezTo>
                      <a:pt x="23" y="55"/>
                      <a:pt x="22" y="57"/>
                      <a:pt x="23" y="59"/>
                    </a:cubicBezTo>
                    <a:cubicBezTo>
                      <a:pt x="25" y="63"/>
                      <a:pt x="29" y="64"/>
                      <a:pt x="31" y="67"/>
                    </a:cubicBezTo>
                    <a:cubicBezTo>
                      <a:pt x="33" y="70"/>
                      <a:pt x="34" y="74"/>
                      <a:pt x="36" y="76"/>
                    </a:cubicBezTo>
                    <a:cubicBezTo>
                      <a:pt x="37" y="78"/>
                      <a:pt x="39" y="80"/>
                      <a:pt x="40" y="81"/>
                    </a:cubicBezTo>
                    <a:cubicBezTo>
                      <a:pt x="40" y="82"/>
                      <a:pt x="40" y="84"/>
                      <a:pt x="41" y="84"/>
                    </a:cubicBezTo>
                    <a:cubicBezTo>
                      <a:pt x="43" y="84"/>
                      <a:pt x="42" y="82"/>
                      <a:pt x="43" y="81"/>
                    </a:cubicBezTo>
                    <a:cubicBezTo>
                      <a:pt x="43" y="78"/>
                      <a:pt x="48" y="79"/>
                      <a:pt x="50" y="79"/>
                    </a:cubicBezTo>
                    <a:cubicBezTo>
                      <a:pt x="53" y="79"/>
                      <a:pt x="58" y="78"/>
                      <a:pt x="60" y="80"/>
                    </a:cubicBezTo>
                    <a:cubicBezTo>
                      <a:pt x="63" y="81"/>
                      <a:pt x="64" y="79"/>
                      <a:pt x="66" y="77"/>
                    </a:cubicBezTo>
                    <a:cubicBezTo>
                      <a:pt x="69" y="73"/>
                      <a:pt x="72" y="73"/>
                      <a:pt x="76" y="72"/>
                    </a:cubicBezTo>
                    <a:cubicBezTo>
                      <a:pt x="82" y="72"/>
                      <a:pt x="88" y="70"/>
                      <a:pt x="94" y="68"/>
                    </a:cubicBezTo>
                    <a:cubicBezTo>
                      <a:pt x="96" y="67"/>
                      <a:pt x="99" y="66"/>
                      <a:pt x="102" y="66"/>
                    </a:cubicBezTo>
                    <a:cubicBezTo>
                      <a:pt x="103" y="65"/>
                      <a:pt x="103" y="63"/>
                      <a:pt x="104" y="61"/>
                    </a:cubicBezTo>
                    <a:cubicBezTo>
                      <a:pt x="104" y="60"/>
                      <a:pt x="105" y="58"/>
                      <a:pt x="105" y="56"/>
                    </a:cubicBezTo>
                    <a:cubicBezTo>
                      <a:pt x="105" y="55"/>
                      <a:pt x="104" y="52"/>
                      <a:pt x="103" y="51"/>
                    </a:cubicBezTo>
                    <a:cubicBezTo>
                      <a:pt x="100" y="51"/>
                      <a:pt x="96" y="51"/>
                      <a:pt x="93" y="50"/>
                    </a:cubicBezTo>
                    <a:cubicBezTo>
                      <a:pt x="90" y="50"/>
                      <a:pt x="90" y="49"/>
                      <a:pt x="88" y="47"/>
                    </a:cubicBezTo>
                    <a:cubicBezTo>
                      <a:pt x="86" y="43"/>
                      <a:pt x="83" y="42"/>
                      <a:pt x="81" y="39"/>
                    </a:cubicBezTo>
                    <a:cubicBezTo>
                      <a:pt x="80" y="39"/>
                      <a:pt x="78" y="35"/>
                      <a:pt x="77" y="34"/>
                    </a:cubicBezTo>
                    <a:cubicBezTo>
                      <a:pt x="76" y="32"/>
                      <a:pt x="81" y="31"/>
                      <a:pt x="77" y="29"/>
                    </a:cubicBezTo>
                    <a:cubicBezTo>
                      <a:pt x="76" y="29"/>
                      <a:pt x="75" y="27"/>
                      <a:pt x="74" y="27"/>
                    </a:cubicBezTo>
                    <a:cubicBezTo>
                      <a:pt x="72" y="27"/>
                      <a:pt x="71" y="24"/>
                      <a:pt x="70" y="22"/>
                    </a:cubicBezTo>
                    <a:cubicBezTo>
                      <a:pt x="69" y="19"/>
                      <a:pt x="69" y="20"/>
                      <a:pt x="65" y="2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6" name="Freeform 685">
                <a:extLst>
                  <a:ext uri="{FF2B5EF4-FFF2-40B4-BE49-F238E27FC236}">
                    <a16:creationId xmlns:a16="http://schemas.microsoft.com/office/drawing/2014/main" xmlns="" id="{0B07DA9D-FA6C-074E-B0F5-535D3560B645}"/>
                  </a:ext>
                </a:extLst>
              </p:cNvPr>
              <p:cNvSpPr>
                <a:spLocks/>
              </p:cNvSpPr>
              <p:nvPr/>
            </p:nvSpPr>
            <p:spPr bwMode="auto">
              <a:xfrm>
                <a:off x="13292551" y="7424369"/>
                <a:ext cx="194268" cy="207060"/>
              </a:xfrm>
              <a:custGeom>
                <a:avLst/>
                <a:gdLst>
                  <a:gd name="T0" fmla="*/ 5 w 21"/>
                  <a:gd name="T1" fmla="*/ 22 h 22"/>
                  <a:gd name="T2" fmla="*/ 8 w 21"/>
                  <a:gd name="T3" fmla="*/ 19 h 22"/>
                  <a:gd name="T4" fmla="*/ 12 w 21"/>
                  <a:gd name="T5" fmla="*/ 18 h 22"/>
                  <a:gd name="T6" fmla="*/ 15 w 21"/>
                  <a:gd name="T7" fmla="*/ 15 h 22"/>
                  <a:gd name="T8" fmla="*/ 11 w 21"/>
                  <a:gd name="T9" fmla="*/ 9 h 22"/>
                  <a:gd name="T10" fmla="*/ 21 w 21"/>
                  <a:gd name="T11" fmla="*/ 6 h 22"/>
                  <a:gd name="T12" fmla="*/ 19 w 21"/>
                  <a:gd name="T13" fmla="*/ 0 h 22"/>
                  <a:gd name="T14" fmla="*/ 9 w 21"/>
                  <a:gd name="T15" fmla="*/ 5 h 22"/>
                  <a:gd name="T16" fmla="*/ 4 w 21"/>
                  <a:gd name="T17" fmla="*/ 1 h 22"/>
                  <a:gd name="T18" fmla="*/ 3 w 21"/>
                  <a:gd name="T19" fmla="*/ 11 h 22"/>
                  <a:gd name="T20" fmla="*/ 0 w 21"/>
                  <a:gd name="T21" fmla="*/ 18 h 22"/>
                  <a:gd name="T22" fmla="*/ 1 w 21"/>
                  <a:gd name="T23" fmla="*/ 21 h 22"/>
                  <a:gd name="T24" fmla="*/ 5 w 21"/>
                  <a:gd name="T2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5" y="22"/>
                    </a:moveTo>
                    <a:cubicBezTo>
                      <a:pt x="7" y="22"/>
                      <a:pt x="7" y="19"/>
                      <a:pt x="8" y="19"/>
                    </a:cubicBezTo>
                    <a:cubicBezTo>
                      <a:pt x="9" y="17"/>
                      <a:pt x="11" y="18"/>
                      <a:pt x="12" y="18"/>
                    </a:cubicBezTo>
                    <a:cubicBezTo>
                      <a:pt x="13" y="17"/>
                      <a:pt x="16" y="16"/>
                      <a:pt x="15" y="15"/>
                    </a:cubicBezTo>
                    <a:cubicBezTo>
                      <a:pt x="14" y="13"/>
                      <a:pt x="13" y="11"/>
                      <a:pt x="11" y="9"/>
                    </a:cubicBezTo>
                    <a:cubicBezTo>
                      <a:pt x="15" y="8"/>
                      <a:pt x="18" y="7"/>
                      <a:pt x="21" y="6"/>
                    </a:cubicBezTo>
                    <a:cubicBezTo>
                      <a:pt x="21" y="4"/>
                      <a:pt x="20" y="2"/>
                      <a:pt x="19" y="0"/>
                    </a:cubicBezTo>
                    <a:cubicBezTo>
                      <a:pt x="16" y="1"/>
                      <a:pt x="12" y="5"/>
                      <a:pt x="9" y="5"/>
                    </a:cubicBezTo>
                    <a:cubicBezTo>
                      <a:pt x="7" y="5"/>
                      <a:pt x="4" y="3"/>
                      <a:pt x="4" y="1"/>
                    </a:cubicBezTo>
                    <a:cubicBezTo>
                      <a:pt x="3" y="5"/>
                      <a:pt x="3" y="8"/>
                      <a:pt x="3" y="11"/>
                    </a:cubicBezTo>
                    <a:cubicBezTo>
                      <a:pt x="2" y="13"/>
                      <a:pt x="0" y="16"/>
                      <a:pt x="0" y="18"/>
                    </a:cubicBezTo>
                    <a:cubicBezTo>
                      <a:pt x="0" y="20"/>
                      <a:pt x="0" y="20"/>
                      <a:pt x="1" y="21"/>
                    </a:cubicBezTo>
                    <a:cubicBezTo>
                      <a:pt x="3" y="21"/>
                      <a:pt x="4" y="22"/>
                      <a:pt x="5"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7" name="Freeform 686">
                <a:extLst>
                  <a:ext uri="{FF2B5EF4-FFF2-40B4-BE49-F238E27FC236}">
                    <a16:creationId xmlns:a16="http://schemas.microsoft.com/office/drawing/2014/main" xmlns="" id="{C6F01443-BD50-9A47-8859-B7200B9E28DA}"/>
                  </a:ext>
                </a:extLst>
              </p:cNvPr>
              <p:cNvSpPr>
                <a:spLocks/>
              </p:cNvSpPr>
              <p:nvPr/>
            </p:nvSpPr>
            <p:spPr bwMode="auto">
              <a:xfrm>
                <a:off x="13302106" y="7351105"/>
                <a:ext cx="73250" cy="82827"/>
              </a:xfrm>
              <a:custGeom>
                <a:avLst/>
                <a:gdLst>
                  <a:gd name="T0" fmla="*/ 7 w 8"/>
                  <a:gd name="T1" fmla="*/ 2 h 9"/>
                  <a:gd name="T2" fmla="*/ 4 w 8"/>
                  <a:gd name="T3" fmla="*/ 0 h 9"/>
                  <a:gd name="T4" fmla="*/ 2 w 8"/>
                  <a:gd name="T5" fmla="*/ 2 h 9"/>
                  <a:gd name="T6" fmla="*/ 0 w 8"/>
                  <a:gd name="T7" fmla="*/ 8 h 9"/>
                  <a:gd name="T8" fmla="*/ 4 w 8"/>
                  <a:gd name="T9" fmla="*/ 8 h 9"/>
                  <a:gd name="T10" fmla="*/ 7 w 8"/>
                  <a:gd name="T11" fmla="*/ 2 h 9"/>
                </a:gdLst>
                <a:ahLst/>
                <a:cxnLst>
                  <a:cxn ang="0">
                    <a:pos x="T0" y="T1"/>
                  </a:cxn>
                  <a:cxn ang="0">
                    <a:pos x="T2" y="T3"/>
                  </a:cxn>
                  <a:cxn ang="0">
                    <a:pos x="T4" y="T5"/>
                  </a:cxn>
                  <a:cxn ang="0">
                    <a:pos x="T6" y="T7"/>
                  </a:cxn>
                  <a:cxn ang="0">
                    <a:pos x="T8" y="T9"/>
                  </a:cxn>
                  <a:cxn ang="0">
                    <a:pos x="T10" y="T11"/>
                  </a:cxn>
                </a:cxnLst>
                <a:rect l="0" t="0" r="r" b="b"/>
                <a:pathLst>
                  <a:path w="8" h="9">
                    <a:moveTo>
                      <a:pt x="7" y="2"/>
                    </a:moveTo>
                    <a:cubicBezTo>
                      <a:pt x="7" y="1"/>
                      <a:pt x="5" y="0"/>
                      <a:pt x="4" y="0"/>
                    </a:cubicBezTo>
                    <a:cubicBezTo>
                      <a:pt x="3" y="1"/>
                      <a:pt x="3" y="1"/>
                      <a:pt x="2" y="2"/>
                    </a:cubicBezTo>
                    <a:cubicBezTo>
                      <a:pt x="2" y="4"/>
                      <a:pt x="1" y="6"/>
                      <a:pt x="0" y="8"/>
                    </a:cubicBezTo>
                    <a:cubicBezTo>
                      <a:pt x="2" y="8"/>
                      <a:pt x="2" y="9"/>
                      <a:pt x="4" y="8"/>
                    </a:cubicBezTo>
                    <a:cubicBezTo>
                      <a:pt x="5" y="7"/>
                      <a:pt x="8" y="4"/>
                      <a:pt x="7"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8" name="Freeform 687">
                <a:extLst>
                  <a:ext uri="{FF2B5EF4-FFF2-40B4-BE49-F238E27FC236}">
                    <a16:creationId xmlns:a16="http://schemas.microsoft.com/office/drawing/2014/main" xmlns="" id="{1C59DAFA-5F26-8448-8B36-FB96046B3ACB}"/>
                  </a:ext>
                </a:extLst>
              </p:cNvPr>
              <p:cNvSpPr>
                <a:spLocks/>
              </p:cNvSpPr>
              <p:nvPr/>
            </p:nvSpPr>
            <p:spPr bwMode="auto">
              <a:xfrm>
                <a:off x="13292551" y="7462599"/>
                <a:ext cx="28664" cy="66896"/>
              </a:xfrm>
              <a:custGeom>
                <a:avLst/>
                <a:gdLst>
                  <a:gd name="T0" fmla="*/ 0 w 3"/>
                  <a:gd name="T1" fmla="*/ 3 h 7"/>
                  <a:gd name="T2" fmla="*/ 3 w 3"/>
                  <a:gd name="T3" fmla="*/ 7 h 7"/>
                  <a:gd name="T4" fmla="*/ 3 w 3"/>
                  <a:gd name="T5" fmla="*/ 1 h 7"/>
                  <a:gd name="T6" fmla="*/ 2 w 3"/>
                  <a:gd name="T7" fmla="*/ 0 h 7"/>
                  <a:gd name="T8" fmla="*/ 0 w 3"/>
                  <a:gd name="T9" fmla="*/ 3 h 7"/>
                </a:gdLst>
                <a:ahLst/>
                <a:cxnLst>
                  <a:cxn ang="0">
                    <a:pos x="T0" y="T1"/>
                  </a:cxn>
                  <a:cxn ang="0">
                    <a:pos x="T2" y="T3"/>
                  </a:cxn>
                  <a:cxn ang="0">
                    <a:pos x="T4" y="T5"/>
                  </a:cxn>
                  <a:cxn ang="0">
                    <a:pos x="T6" y="T7"/>
                  </a:cxn>
                  <a:cxn ang="0">
                    <a:pos x="T8" y="T9"/>
                  </a:cxn>
                </a:cxnLst>
                <a:rect l="0" t="0" r="r" b="b"/>
                <a:pathLst>
                  <a:path w="3" h="7">
                    <a:moveTo>
                      <a:pt x="0" y="3"/>
                    </a:moveTo>
                    <a:cubicBezTo>
                      <a:pt x="0" y="5"/>
                      <a:pt x="1" y="6"/>
                      <a:pt x="3" y="7"/>
                    </a:cubicBezTo>
                    <a:cubicBezTo>
                      <a:pt x="3" y="5"/>
                      <a:pt x="3" y="3"/>
                      <a:pt x="3" y="1"/>
                    </a:cubicBezTo>
                    <a:cubicBezTo>
                      <a:pt x="3" y="0"/>
                      <a:pt x="3" y="0"/>
                      <a:pt x="2" y="0"/>
                    </a:cubicBezTo>
                    <a:cubicBezTo>
                      <a:pt x="0" y="0"/>
                      <a:pt x="0" y="2"/>
                      <a:pt x="0"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9" name="Freeform 688">
                <a:extLst>
                  <a:ext uri="{FF2B5EF4-FFF2-40B4-BE49-F238E27FC236}">
                    <a16:creationId xmlns:a16="http://schemas.microsoft.com/office/drawing/2014/main" xmlns="" id="{56DD89EB-2CDF-ED44-9517-8366CB5B576B}"/>
                  </a:ext>
                </a:extLst>
              </p:cNvPr>
              <p:cNvSpPr>
                <a:spLocks/>
              </p:cNvSpPr>
              <p:nvPr/>
            </p:nvSpPr>
            <p:spPr bwMode="auto">
              <a:xfrm>
                <a:off x="13254336" y="7424369"/>
                <a:ext cx="76432" cy="245289"/>
              </a:xfrm>
              <a:custGeom>
                <a:avLst/>
                <a:gdLst>
                  <a:gd name="T0" fmla="*/ 4 w 8"/>
                  <a:gd name="T1" fmla="*/ 17 h 26"/>
                  <a:gd name="T2" fmla="*/ 6 w 8"/>
                  <a:gd name="T3" fmla="*/ 13 h 26"/>
                  <a:gd name="T4" fmla="*/ 5 w 8"/>
                  <a:gd name="T5" fmla="*/ 10 h 26"/>
                  <a:gd name="T6" fmla="*/ 7 w 8"/>
                  <a:gd name="T7" fmla="*/ 4 h 26"/>
                  <a:gd name="T8" fmla="*/ 6 w 8"/>
                  <a:gd name="T9" fmla="*/ 0 h 26"/>
                  <a:gd name="T10" fmla="*/ 2 w 8"/>
                  <a:gd name="T11" fmla="*/ 7 h 26"/>
                  <a:gd name="T12" fmla="*/ 0 w 8"/>
                  <a:gd name="T13" fmla="*/ 11 h 26"/>
                  <a:gd name="T14" fmla="*/ 1 w 8"/>
                  <a:gd name="T15" fmla="*/ 16 h 26"/>
                  <a:gd name="T16" fmla="*/ 2 w 8"/>
                  <a:gd name="T17" fmla="*/ 26 h 26"/>
                  <a:gd name="T18" fmla="*/ 2 w 8"/>
                  <a:gd name="T19" fmla="*/ 25 h 26"/>
                  <a:gd name="T20" fmla="*/ 4 w 8"/>
                  <a:gd name="T21" fmla="*/ 17 h 26"/>
                  <a:gd name="T22" fmla="*/ 4 w 8"/>
                  <a:gd name="T23"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26">
                    <a:moveTo>
                      <a:pt x="4" y="17"/>
                    </a:moveTo>
                    <a:cubicBezTo>
                      <a:pt x="4" y="16"/>
                      <a:pt x="5" y="15"/>
                      <a:pt x="6" y="13"/>
                    </a:cubicBezTo>
                    <a:cubicBezTo>
                      <a:pt x="7" y="11"/>
                      <a:pt x="6" y="12"/>
                      <a:pt x="5" y="10"/>
                    </a:cubicBezTo>
                    <a:cubicBezTo>
                      <a:pt x="3" y="8"/>
                      <a:pt x="4" y="3"/>
                      <a:pt x="7" y="4"/>
                    </a:cubicBezTo>
                    <a:cubicBezTo>
                      <a:pt x="8" y="1"/>
                      <a:pt x="8" y="1"/>
                      <a:pt x="6" y="0"/>
                    </a:cubicBezTo>
                    <a:cubicBezTo>
                      <a:pt x="4" y="0"/>
                      <a:pt x="3" y="5"/>
                      <a:pt x="2" y="7"/>
                    </a:cubicBezTo>
                    <a:cubicBezTo>
                      <a:pt x="1" y="8"/>
                      <a:pt x="0" y="9"/>
                      <a:pt x="0" y="11"/>
                    </a:cubicBezTo>
                    <a:cubicBezTo>
                      <a:pt x="0" y="12"/>
                      <a:pt x="1" y="14"/>
                      <a:pt x="1" y="16"/>
                    </a:cubicBezTo>
                    <a:cubicBezTo>
                      <a:pt x="1" y="19"/>
                      <a:pt x="2" y="22"/>
                      <a:pt x="2" y="26"/>
                    </a:cubicBezTo>
                    <a:cubicBezTo>
                      <a:pt x="2" y="25"/>
                      <a:pt x="2" y="25"/>
                      <a:pt x="2" y="25"/>
                    </a:cubicBezTo>
                    <a:cubicBezTo>
                      <a:pt x="3" y="23"/>
                      <a:pt x="3" y="20"/>
                      <a:pt x="4" y="17"/>
                    </a:cubicBezTo>
                    <a:cubicBezTo>
                      <a:pt x="4" y="16"/>
                      <a:pt x="4" y="18"/>
                      <a:pt x="4"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0" name="Freeform 689">
                <a:extLst>
                  <a:ext uri="{FF2B5EF4-FFF2-40B4-BE49-F238E27FC236}">
                    <a16:creationId xmlns:a16="http://schemas.microsoft.com/office/drawing/2014/main" xmlns="" id="{CAAA7DB3-6634-A744-BFF6-774C05CE250F}"/>
                  </a:ext>
                </a:extLst>
              </p:cNvPr>
              <p:cNvSpPr>
                <a:spLocks/>
              </p:cNvSpPr>
              <p:nvPr/>
            </p:nvSpPr>
            <p:spPr bwMode="auto">
              <a:xfrm>
                <a:off x="14028220" y="7790708"/>
                <a:ext cx="47770" cy="73269"/>
              </a:xfrm>
              <a:custGeom>
                <a:avLst/>
                <a:gdLst>
                  <a:gd name="T0" fmla="*/ 3 w 5"/>
                  <a:gd name="T1" fmla="*/ 8 h 8"/>
                  <a:gd name="T2" fmla="*/ 2 w 5"/>
                  <a:gd name="T3" fmla="*/ 0 h 8"/>
                  <a:gd name="T4" fmla="*/ 0 w 5"/>
                  <a:gd name="T5" fmla="*/ 4 h 8"/>
                  <a:gd name="T6" fmla="*/ 3 w 5"/>
                  <a:gd name="T7" fmla="*/ 8 h 8"/>
                  <a:gd name="T8" fmla="*/ 3 w 5"/>
                  <a:gd name="T9" fmla="*/ 8 h 8"/>
                </a:gdLst>
                <a:ahLst/>
                <a:cxnLst>
                  <a:cxn ang="0">
                    <a:pos x="T0" y="T1"/>
                  </a:cxn>
                  <a:cxn ang="0">
                    <a:pos x="T2" y="T3"/>
                  </a:cxn>
                  <a:cxn ang="0">
                    <a:pos x="T4" y="T5"/>
                  </a:cxn>
                  <a:cxn ang="0">
                    <a:pos x="T6" y="T7"/>
                  </a:cxn>
                  <a:cxn ang="0">
                    <a:pos x="T8" y="T9"/>
                  </a:cxn>
                </a:cxnLst>
                <a:rect l="0" t="0" r="r" b="b"/>
                <a:pathLst>
                  <a:path w="5" h="8">
                    <a:moveTo>
                      <a:pt x="3" y="8"/>
                    </a:moveTo>
                    <a:cubicBezTo>
                      <a:pt x="3" y="7"/>
                      <a:pt x="5" y="0"/>
                      <a:pt x="2" y="0"/>
                    </a:cubicBezTo>
                    <a:cubicBezTo>
                      <a:pt x="1" y="1"/>
                      <a:pt x="0" y="3"/>
                      <a:pt x="0" y="4"/>
                    </a:cubicBezTo>
                    <a:cubicBezTo>
                      <a:pt x="0" y="6"/>
                      <a:pt x="1" y="7"/>
                      <a:pt x="3" y="8"/>
                    </a:cubicBezTo>
                    <a:cubicBezTo>
                      <a:pt x="3" y="8"/>
                      <a:pt x="2" y="8"/>
                      <a:pt x="3"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1" name="Freeform 690">
                <a:extLst>
                  <a:ext uri="{FF2B5EF4-FFF2-40B4-BE49-F238E27FC236}">
                    <a16:creationId xmlns:a16="http://schemas.microsoft.com/office/drawing/2014/main" xmlns="" id="{5D3FEA47-B0EA-DD4E-9AB2-C60A05B4B676}"/>
                  </a:ext>
                </a:extLst>
              </p:cNvPr>
              <p:cNvSpPr>
                <a:spLocks/>
              </p:cNvSpPr>
              <p:nvPr/>
            </p:nvSpPr>
            <p:spPr bwMode="auto">
              <a:xfrm>
                <a:off x="13646057" y="8137935"/>
                <a:ext cx="496815" cy="315371"/>
              </a:xfrm>
              <a:custGeom>
                <a:avLst/>
                <a:gdLst>
                  <a:gd name="T0" fmla="*/ 47 w 53"/>
                  <a:gd name="T1" fmla="*/ 0 h 34"/>
                  <a:gd name="T2" fmla="*/ 38 w 53"/>
                  <a:gd name="T3" fmla="*/ 2 h 34"/>
                  <a:gd name="T4" fmla="*/ 28 w 53"/>
                  <a:gd name="T5" fmla="*/ 4 h 34"/>
                  <a:gd name="T6" fmla="*/ 23 w 53"/>
                  <a:gd name="T7" fmla="*/ 10 h 34"/>
                  <a:gd name="T8" fmla="*/ 17 w 53"/>
                  <a:gd name="T9" fmla="*/ 9 h 34"/>
                  <a:gd name="T10" fmla="*/ 9 w 53"/>
                  <a:gd name="T11" fmla="*/ 9 h 34"/>
                  <a:gd name="T12" fmla="*/ 3 w 53"/>
                  <a:gd name="T13" fmla="*/ 12 h 34"/>
                  <a:gd name="T14" fmla="*/ 1 w 53"/>
                  <a:gd name="T15" fmla="*/ 15 h 34"/>
                  <a:gd name="T16" fmla="*/ 1 w 53"/>
                  <a:gd name="T17" fmla="*/ 21 h 34"/>
                  <a:gd name="T18" fmla="*/ 3 w 53"/>
                  <a:gd name="T19" fmla="*/ 28 h 34"/>
                  <a:gd name="T20" fmla="*/ 4 w 53"/>
                  <a:gd name="T21" fmla="*/ 32 h 34"/>
                  <a:gd name="T22" fmla="*/ 12 w 53"/>
                  <a:gd name="T23" fmla="*/ 32 h 34"/>
                  <a:gd name="T24" fmla="*/ 16 w 53"/>
                  <a:gd name="T25" fmla="*/ 29 h 34"/>
                  <a:gd name="T26" fmla="*/ 21 w 53"/>
                  <a:gd name="T27" fmla="*/ 29 h 34"/>
                  <a:gd name="T28" fmla="*/ 24 w 53"/>
                  <a:gd name="T29" fmla="*/ 26 h 34"/>
                  <a:gd name="T30" fmla="*/ 32 w 53"/>
                  <a:gd name="T31" fmla="*/ 24 h 34"/>
                  <a:gd name="T32" fmla="*/ 41 w 53"/>
                  <a:gd name="T33" fmla="*/ 21 h 34"/>
                  <a:gd name="T34" fmla="*/ 47 w 53"/>
                  <a:gd name="T35" fmla="*/ 17 h 34"/>
                  <a:gd name="T36" fmla="*/ 52 w 53"/>
                  <a:gd name="T37" fmla="*/ 12 h 34"/>
                  <a:gd name="T38" fmla="*/ 47 w 53"/>
                  <a:gd name="T3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34">
                    <a:moveTo>
                      <a:pt x="47" y="0"/>
                    </a:moveTo>
                    <a:cubicBezTo>
                      <a:pt x="44" y="1"/>
                      <a:pt x="41" y="2"/>
                      <a:pt x="38" y="2"/>
                    </a:cubicBezTo>
                    <a:cubicBezTo>
                      <a:pt x="35" y="3"/>
                      <a:pt x="31" y="2"/>
                      <a:pt x="28" y="4"/>
                    </a:cubicBezTo>
                    <a:cubicBezTo>
                      <a:pt x="26" y="6"/>
                      <a:pt x="25" y="8"/>
                      <a:pt x="23" y="10"/>
                    </a:cubicBezTo>
                    <a:cubicBezTo>
                      <a:pt x="22" y="11"/>
                      <a:pt x="19" y="9"/>
                      <a:pt x="17" y="9"/>
                    </a:cubicBezTo>
                    <a:cubicBezTo>
                      <a:pt x="14" y="9"/>
                      <a:pt x="12" y="9"/>
                      <a:pt x="9" y="9"/>
                    </a:cubicBezTo>
                    <a:cubicBezTo>
                      <a:pt x="6" y="9"/>
                      <a:pt x="3" y="8"/>
                      <a:pt x="3" y="12"/>
                    </a:cubicBezTo>
                    <a:cubicBezTo>
                      <a:pt x="2" y="14"/>
                      <a:pt x="1" y="13"/>
                      <a:pt x="1" y="15"/>
                    </a:cubicBezTo>
                    <a:cubicBezTo>
                      <a:pt x="0" y="17"/>
                      <a:pt x="0" y="19"/>
                      <a:pt x="1" y="21"/>
                    </a:cubicBezTo>
                    <a:cubicBezTo>
                      <a:pt x="1" y="23"/>
                      <a:pt x="2" y="26"/>
                      <a:pt x="3" y="28"/>
                    </a:cubicBezTo>
                    <a:cubicBezTo>
                      <a:pt x="3" y="29"/>
                      <a:pt x="3" y="31"/>
                      <a:pt x="4" y="32"/>
                    </a:cubicBezTo>
                    <a:cubicBezTo>
                      <a:pt x="5" y="34"/>
                      <a:pt x="10" y="33"/>
                      <a:pt x="12" y="32"/>
                    </a:cubicBezTo>
                    <a:cubicBezTo>
                      <a:pt x="13" y="31"/>
                      <a:pt x="14" y="30"/>
                      <a:pt x="16" y="29"/>
                    </a:cubicBezTo>
                    <a:cubicBezTo>
                      <a:pt x="17" y="29"/>
                      <a:pt x="19" y="29"/>
                      <a:pt x="21" y="29"/>
                    </a:cubicBezTo>
                    <a:cubicBezTo>
                      <a:pt x="22" y="28"/>
                      <a:pt x="23" y="27"/>
                      <a:pt x="24" y="26"/>
                    </a:cubicBezTo>
                    <a:cubicBezTo>
                      <a:pt x="27" y="25"/>
                      <a:pt x="29" y="25"/>
                      <a:pt x="32" y="24"/>
                    </a:cubicBezTo>
                    <a:cubicBezTo>
                      <a:pt x="35" y="23"/>
                      <a:pt x="38" y="22"/>
                      <a:pt x="41" y="21"/>
                    </a:cubicBezTo>
                    <a:cubicBezTo>
                      <a:pt x="43" y="20"/>
                      <a:pt x="47" y="19"/>
                      <a:pt x="47" y="17"/>
                    </a:cubicBezTo>
                    <a:cubicBezTo>
                      <a:pt x="48" y="14"/>
                      <a:pt x="53" y="14"/>
                      <a:pt x="52" y="12"/>
                    </a:cubicBezTo>
                    <a:cubicBezTo>
                      <a:pt x="50" y="8"/>
                      <a:pt x="49" y="4"/>
                      <a:pt x="47"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2" name="Freeform 691">
                <a:extLst>
                  <a:ext uri="{FF2B5EF4-FFF2-40B4-BE49-F238E27FC236}">
                    <a16:creationId xmlns:a16="http://schemas.microsoft.com/office/drawing/2014/main" xmlns="" id="{CF48305E-178B-704D-B472-B9B83270D613}"/>
                  </a:ext>
                </a:extLst>
              </p:cNvPr>
              <p:cNvSpPr>
                <a:spLocks/>
              </p:cNvSpPr>
              <p:nvPr/>
            </p:nvSpPr>
            <p:spPr bwMode="auto">
              <a:xfrm>
                <a:off x="14085545" y="7790708"/>
                <a:ext cx="382165" cy="458719"/>
              </a:xfrm>
              <a:custGeom>
                <a:avLst/>
                <a:gdLst>
                  <a:gd name="T0" fmla="*/ 39 w 41"/>
                  <a:gd name="T1" fmla="*/ 19 h 49"/>
                  <a:gd name="T2" fmla="*/ 34 w 41"/>
                  <a:gd name="T3" fmla="*/ 14 h 49"/>
                  <a:gd name="T4" fmla="*/ 28 w 41"/>
                  <a:gd name="T5" fmla="*/ 12 h 49"/>
                  <a:gd name="T6" fmla="*/ 22 w 41"/>
                  <a:gd name="T7" fmla="*/ 6 h 49"/>
                  <a:gd name="T8" fmla="*/ 21 w 41"/>
                  <a:gd name="T9" fmla="*/ 3 h 49"/>
                  <a:gd name="T10" fmla="*/ 22 w 41"/>
                  <a:gd name="T11" fmla="*/ 0 h 49"/>
                  <a:gd name="T12" fmla="*/ 17 w 41"/>
                  <a:gd name="T13" fmla="*/ 5 h 49"/>
                  <a:gd name="T14" fmla="*/ 10 w 41"/>
                  <a:gd name="T15" fmla="*/ 10 h 49"/>
                  <a:gd name="T16" fmla="*/ 5 w 41"/>
                  <a:gd name="T17" fmla="*/ 10 h 49"/>
                  <a:gd name="T18" fmla="*/ 0 w 41"/>
                  <a:gd name="T19" fmla="*/ 11 h 49"/>
                  <a:gd name="T20" fmla="*/ 5 w 41"/>
                  <a:gd name="T21" fmla="*/ 17 h 49"/>
                  <a:gd name="T22" fmla="*/ 16 w 41"/>
                  <a:gd name="T23" fmla="*/ 19 h 49"/>
                  <a:gd name="T24" fmla="*/ 16 w 41"/>
                  <a:gd name="T25" fmla="*/ 32 h 49"/>
                  <a:gd name="T26" fmla="*/ 11 w 41"/>
                  <a:gd name="T27" fmla="*/ 34 h 49"/>
                  <a:gd name="T28" fmla="*/ 0 w 41"/>
                  <a:gd name="T29" fmla="*/ 37 h 49"/>
                  <a:gd name="T30" fmla="*/ 5 w 41"/>
                  <a:gd name="T31" fmla="*/ 49 h 49"/>
                  <a:gd name="T32" fmla="*/ 14 w 41"/>
                  <a:gd name="T33" fmla="*/ 48 h 49"/>
                  <a:gd name="T34" fmla="*/ 17 w 41"/>
                  <a:gd name="T35" fmla="*/ 44 h 49"/>
                  <a:gd name="T36" fmla="*/ 23 w 41"/>
                  <a:gd name="T37" fmla="*/ 42 h 49"/>
                  <a:gd name="T38" fmla="*/ 28 w 41"/>
                  <a:gd name="T39" fmla="*/ 38 h 49"/>
                  <a:gd name="T40" fmla="*/ 29 w 41"/>
                  <a:gd name="T41" fmla="*/ 32 h 49"/>
                  <a:gd name="T42" fmla="*/ 32 w 41"/>
                  <a:gd name="T43" fmla="*/ 30 h 49"/>
                  <a:gd name="T44" fmla="*/ 37 w 41"/>
                  <a:gd name="T45" fmla="*/ 24 h 49"/>
                  <a:gd name="T46" fmla="*/ 39 w 41"/>
                  <a:gd name="T47" fmla="*/ 19 h 49"/>
                  <a:gd name="T48" fmla="*/ 39 w 41"/>
                  <a:gd name="T49"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 h="49">
                    <a:moveTo>
                      <a:pt x="39" y="19"/>
                    </a:moveTo>
                    <a:cubicBezTo>
                      <a:pt x="36" y="19"/>
                      <a:pt x="35" y="16"/>
                      <a:pt x="34" y="14"/>
                    </a:cubicBezTo>
                    <a:cubicBezTo>
                      <a:pt x="33" y="13"/>
                      <a:pt x="29" y="13"/>
                      <a:pt x="28" y="12"/>
                    </a:cubicBezTo>
                    <a:cubicBezTo>
                      <a:pt x="25" y="11"/>
                      <a:pt x="24" y="9"/>
                      <a:pt x="22" y="6"/>
                    </a:cubicBezTo>
                    <a:cubicBezTo>
                      <a:pt x="22" y="5"/>
                      <a:pt x="21" y="4"/>
                      <a:pt x="21" y="3"/>
                    </a:cubicBezTo>
                    <a:cubicBezTo>
                      <a:pt x="21" y="3"/>
                      <a:pt x="22" y="0"/>
                      <a:pt x="22" y="0"/>
                    </a:cubicBezTo>
                    <a:cubicBezTo>
                      <a:pt x="21" y="0"/>
                      <a:pt x="18" y="4"/>
                      <a:pt x="17" y="5"/>
                    </a:cubicBezTo>
                    <a:cubicBezTo>
                      <a:pt x="15" y="7"/>
                      <a:pt x="13" y="10"/>
                      <a:pt x="10" y="10"/>
                    </a:cubicBezTo>
                    <a:cubicBezTo>
                      <a:pt x="8" y="11"/>
                      <a:pt x="7" y="10"/>
                      <a:pt x="5" y="10"/>
                    </a:cubicBezTo>
                    <a:cubicBezTo>
                      <a:pt x="3" y="11"/>
                      <a:pt x="1" y="13"/>
                      <a:pt x="0" y="11"/>
                    </a:cubicBezTo>
                    <a:cubicBezTo>
                      <a:pt x="1" y="14"/>
                      <a:pt x="2" y="17"/>
                      <a:pt x="5" y="17"/>
                    </a:cubicBezTo>
                    <a:cubicBezTo>
                      <a:pt x="7" y="17"/>
                      <a:pt x="15" y="17"/>
                      <a:pt x="16" y="19"/>
                    </a:cubicBezTo>
                    <a:cubicBezTo>
                      <a:pt x="19" y="23"/>
                      <a:pt x="17" y="27"/>
                      <a:pt x="16" y="32"/>
                    </a:cubicBezTo>
                    <a:cubicBezTo>
                      <a:pt x="15" y="33"/>
                      <a:pt x="11" y="34"/>
                      <a:pt x="11" y="34"/>
                    </a:cubicBezTo>
                    <a:cubicBezTo>
                      <a:pt x="7" y="35"/>
                      <a:pt x="3" y="36"/>
                      <a:pt x="0" y="37"/>
                    </a:cubicBezTo>
                    <a:cubicBezTo>
                      <a:pt x="2" y="41"/>
                      <a:pt x="4" y="45"/>
                      <a:pt x="5" y="49"/>
                    </a:cubicBezTo>
                    <a:cubicBezTo>
                      <a:pt x="8" y="48"/>
                      <a:pt x="11" y="48"/>
                      <a:pt x="14" y="48"/>
                    </a:cubicBezTo>
                    <a:cubicBezTo>
                      <a:pt x="18" y="47"/>
                      <a:pt x="15" y="46"/>
                      <a:pt x="17" y="44"/>
                    </a:cubicBezTo>
                    <a:cubicBezTo>
                      <a:pt x="19" y="43"/>
                      <a:pt x="22" y="44"/>
                      <a:pt x="23" y="42"/>
                    </a:cubicBezTo>
                    <a:cubicBezTo>
                      <a:pt x="25" y="40"/>
                      <a:pt x="25" y="39"/>
                      <a:pt x="28" y="38"/>
                    </a:cubicBezTo>
                    <a:cubicBezTo>
                      <a:pt x="30" y="37"/>
                      <a:pt x="29" y="34"/>
                      <a:pt x="29" y="32"/>
                    </a:cubicBezTo>
                    <a:cubicBezTo>
                      <a:pt x="28" y="30"/>
                      <a:pt x="30" y="30"/>
                      <a:pt x="32" y="30"/>
                    </a:cubicBezTo>
                    <a:cubicBezTo>
                      <a:pt x="35" y="29"/>
                      <a:pt x="35" y="26"/>
                      <a:pt x="37" y="24"/>
                    </a:cubicBezTo>
                    <a:cubicBezTo>
                      <a:pt x="38" y="23"/>
                      <a:pt x="41" y="20"/>
                      <a:pt x="39" y="19"/>
                    </a:cubicBezTo>
                    <a:cubicBezTo>
                      <a:pt x="38" y="19"/>
                      <a:pt x="40" y="20"/>
                      <a:pt x="39"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3" name="Freeform 692">
                <a:extLst>
                  <a:ext uri="{FF2B5EF4-FFF2-40B4-BE49-F238E27FC236}">
                    <a16:creationId xmlns:a16="http://schemas.microsoft.com/office/drawing/2014/main" xmlns="" id="{10123C24-60CA-B94D-A987-BD946DDBF3F1}"/>
                  </a:ext>
                </a:extLst>
              </p:cNvPr>
              <p:cNvSpPr>
                <a:spLocks/>
              </p:cNvSpPr>
              <p:nvPr/>
            </p:nvSpPr>
            <p:spPr bwMode="auto">
              <a:xfrm>
                <a:off x="14897646" y="6892386"/>
                <a:ext cx="512741" cy="222990"/>
              </a:xfrm>
              <a:custGeom>
                <a:avLst/>
                <a:gdLst>
                  <a:gd name="T0" fmla="*/ 55 w 55"/>
                  <a:gd name="T1" fmla="*/ 5 h 24"/>
                  <a:gd name="T2" fmla="*/ 47 w 55"/>
                  <a:gd name="T3" fmla="*/ 3 h 24"/>
                  <a:gd name="T4" fmla="*/ 36 w 55"/>
                  <a:gd name="T5" fmla="*/ 2 h 24"/>
                  <a:gd name="T6" fmla="*/ 27 w 55"/>
                  <a:gd name="T7" fmla="*/ 0 h 24"/>
                  <a:gd name="T8" fmla="*/ 22 w 55"/>
                  <a:gd name="T9" fmla="*/ 2 h 24"/>
                  <a:gd name="T10" fmla="*/ 19 w 55"/>
                  <a:gd name="T11" fmla="*/ 4 h 24"/>
                  <a:gd name="T12" fmla="*/ 11 w 55"/>
                  <a:gd name="T13" fmla="*/ 5 h 24"/>
                  <a:gd name="T14" fmla="*/ 9 w 55"/>
                  <a:gd name="T15" fmla="*/ 7 h 24"/>
                  <a:gd name="T16" fmla="*/ 8 w 55"/>
                  <a:gd name="T17" fmla="*/ 11 h 24"/>
                  <a:gd name="T18" fmla="*/ 12 w 55"/>
                  <a:gd name="T19" fmla="*/ 12 h 24"/>
                  <a:gd name="T20" fmla="*/ 15 w 55"/>
                  <a:gd name="T21" fmla="*/ 12 h 24"/>
                  <a:gd name="T22" fmla="*/ 19 w 55"/>
                  <a:gd name="T23" fmla="*/ 15 h 24"/>
                  <a:gd name="T24" fmla="*/ 15 w 55"/>
                  <a:gd name="T25" fmla="*/ 17 h 24"/>
                  <a:gd name="T26" fmla="*/ 11 w 55"/>
                  <a:gd name="T27" fmla="*/ 17 h 24"/>
                  <a:gd name="T28" fmla="*/ 10 w 55"/>
                  <a:gd name="T29" fmla="*/ 20 h 24"/>
                  <a:gd name="T30" fmla="*/ 1 w 55"/>
                  <a:gd name="T31" fmla="*/ 20 h 24"/>
                  <a:gd name="T32" fmla="*/ 11 w 55"/>
                  <a:gd name="T33" fmla="*/ 22 h 24"/>
                  <a:gd name="T34" fmla="*/ 15 w 55"/>
                  <a:gd name="T35" fmla="*/ 23 h 24"/>
                  <a:gd name="T36" fmla="*/ 21 w 55"/>
                  <a:gd name="T37" fmla="*/ 23 h 24"/>
                  <a:gd name="T38" fmla="*/ 25 w 55"/>
                  <a:gd name="T39" fmla="*/ 20 h 24"/>
                  <a:gd name="T40" fmla="*/ 28 w 55"/>
                  <a:gd name="T41" fmla="*/ 17 h 24"/>
                  <a:gd name="T42" fmla="*/ 33 w 55"/>
                  <a:gd name="T43" fmla="*/ 16 h 24"/>
                  <a:gd name="T44" fmla="*/ 37 w 55"/>
                  <a:gd name="T45" fmla="*/ 16 h 24"/>
                  <a:gd name="T46" fmla="*/ 40 w 55"/>
                  <a:gd name="T47" fmla="*/ 13 h 24"/>
                  <a:gd name="T48" fmla="*/ 44 w 55"/>
                  <a:gd name="T49" fmla="*/ 12 h 24"/>
                  <a:gd name="T50" fmla="*/ 54 w 55"/>
                  <a:gd name="T51" fmla="*/ 7 h 24"/>
                  <a:gd name="T52" fmla="*/ 55 w 55"/>
                  <a:gd name="T53"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24">
                    <a:moveTo>
                      <a:pt x="55" y="5"/>
                    </a:moveTo>
                    <a:cubicBezTo>
                      <a:pt x="52" y="5"/>
                      <a:pt x="50" y="3"/>
                      <a:pt x="47" y="3"/>
                    </a:cubicBezTo>
                    <a:cubicBezTo>
                      <a:pt x="44" y="2"/>
                      <a:pt x="40" y="2"/>
                      <a:pt x="36" y="2"/>
                    </a:cubicBezTo>
                    <a:cubicBezTo>
                      <a:pt x="33" y="2"/>
                      <a:pt x="30" y="2"/>
                      <a:pt x="27" y="0"/>
                    </a:cubicBezTo>
                    <a:cubicBezTo>
                      <a:pt x="25" y="0"/>
                      <a:pt x="23" y="0"/>
                      <a:pt x="22" y="2"/>
                    </a:cubicBezTo>
                    <a:cubicBezTo>
                      <a:pt x="22" y="4"/>
                      <a:pt x="21" y="5"/>
                      <a:pt x="19" y="4"/>
                    </a:cubicBezTo>
                    <a:cubicBezTo>
                      <a:pt x="17" y="3"/>
                      <a:pt x="12" y="1"/>
                      <a:pt x="11" y="5"/>
                    </a:cubicBezTo>
                    <a:cubicBezTo>
                      <a:pt x="10" y="6"/>
                      <a:pt x="11" y="6"/>
                      <a:pt x="9" y="7"/>
                    </a:cubicBezTo>
                    <a:cubicBezTo>
                      <a:pt x="8" y="8"/>
                      <a:pt x="6" y="10"/>
                      <a:pt x="8" y="11"/>
                    </a:cubicBezTo>
                    <a:cubicBezTo>
                      <a:pt x="9" y="12"/>
                      <a:pt x="12" y="13"/>
                      <a:pt x="12" y="12"/>
                    </a:cubicBezTo>
                    <a:cubicBezTo>
                      <a:pt x="13" y="10"/>
                      <a:pt x="14" y="11"/>
                      <a:pt x="15" y="12"/>
                    </a:cubicBezTo>
                    <a:cubicBezTo>
                      <a:pt x="16" y="13"/>
                      <a:pt x="20" y="14"/>
                      <a:pt x="19" y="15"/>
                    </a:cubicBezTo>
                    <a:cubicBezTo>
                      <a:pt x="19" y="16"/>
                      <a:pt x="16" y="16"/>
                      <a:pt x="15" y="17"/>
                    </a:cubicBezTo>
                    <a:cubicBezTo>
                      <a:pt x="14" y="18"/>
                      <a:pt x="13" y="19"/>
                      <a:pt x="11" y="17"/>
                    </a:cubicBezTo>
                    <a:cubicBezTo>
                      <a:pt x="10" y="16"/>
                      <a:pt x="10" y="19"/>
                      <a:pt x="10" y="20"/>
                    </a:cubicBezTo>
                    <a:cubicBezTo>
                      <a:pt x="6" y="22"/>
                      <a:pt x="4" y="15"/>
                      <a:pt x="1" y="20"/>
                    </a:cubicBezTo>
                    <a:cubicBezTo>
                      <a:pt x="0" y="21"/>
                      <a:pt x="10" y="23"/>
                      <a:pt x="11" y="22"/>
                    </a:cubicBezTo>
                    <a:cubicBezTo>
                      <a:pt x="12" y="21"/>
                      <a:pt x="14" y="22"/>
                      <a:pt x="15" y="23"/>
                    </a:cubicBezTo>
                    <a:cubicBezTo>
                      <a:pt x="16" y="23"/>
                      <a:pt x="19" y="24"/>
                      <a:pt x="21" y="23"/>
                    </a:cubicBezTo>
                    <a:cubicBezTo>
                      <a:pt x="22" y="22"/>
                      <a:pt x="24" y="23"/>
                      <a:pt x="25" y="20"/>
                    </a:cubicBezTo>
                    <a:cubicBezTo>
                      <a:pt x="25" y="19"/>
                      <a:pt x="27" y="18"/>
                      <a:pt x="28" y="17"/>
                    </a:cubicBezTo>
                    <a:cubicBezTo>
                      <a:pt x="29" y="16"/>
                      <a:pt x="33" y="16"/>
                      <a:pt x="33" y="16"/>
                    </a:cubicBezTo>
                    <a:cubicBezTo>
                      <a:pt x="34" y="18"/>
                      <a:pt x="35" y="16"/>
                      <a:pt x="37" y="16"/>
                    </a:cubicBezTo>
                    <a:cubicBezTo>
                      <a:pt x="38" y="16"/>
                      <a:pt x="39" y="13"/>
                      <a:pt x="40" y="13"/>
                    </a:cubicBezTo>
                    <a:cubicBezTo>
                      <a:pt x="41" y="12"/>
                      <a:pt x="43" y="13"/>
                      <a:pt x="44" y="12"/>
                    </a:cubicBezTo>
                    <a:cubicBezTo>
                      <a:pt x="48" y="11"/>
                      <a:pt x="50" y="9"/>
                      <a:pt x="54" y="7"/>
                    </a:cubicBezTo>
                    <a:cubicBezTo>
                      <a:pt x="55" y="7"/>
                      <a:pt x="55" y="7"/>
                      <a:pt x="55"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4" name="Freeform 693">
                <a:extLst>
                  <a:ext uri="{FF2B5EF4-FFF2-40B4-BE49-F238E27FC236}">
                    <a16:creationId xmlns:a16="http://schemas.microsoft.com/office/drawing/2014/main" xmlns="" id="{455C7B20-FC1D-6044-B55A-8FD0FB184F8D}"/>
                  </a:ext>
                </a:extLst>
              </p:cNvPr>
              <p:cNvSpPr>
                <a:spLocks/>
              </p:cNvSpPr>
              <p:nvPr/>
            </p:nvSpPr>
            <p:spPr bwMode="auto">
              <a:xfrm>
                <a:off x="14273445" y="6752222"/>
                <a:ext cx="831212" cy="487388"/>
              </a:xfrm>
              <a:custGeom>
                <a:avLst/>
                <a:gdLst>
                  <a:gd name="T0" fmla="*/ 78 w 89"/>
                  <a:gd name="T1" fmla="*/ 32 h 52"/>
                  <a:gd name="T2" fmla="*/ 81 w 89"/>
                  <a:gd name="T3" fmla="*/ 33 h 52"/>
                  <a:gd name="T4" fmla="*/ 84 w 89"/>
                  <a:gd name="T5" fmla="*/ 31 h 52"/>
                  <a:gd name="T6" fmla="*/ 81 w 89"/>
                  <a:gd name="T7" fmla="*/ 26 h 52"/>
                  <a:gd name="T8" fmla="*/ 79 w 89"/>
                  <a:gd name="T9" fmla="*/ 27 h 52"/>
                  <a:gd name="T10" fmla="*/ 75 w 89"/>
                  <a:gd name="T11" fmla="*/ 27 h 52"/>
                  <a:gd name="T12" fmla="*/ 78 w 89"/>
                  <a:gd name="T13" fmla="*/ 21 h 52"/>
                  <a:gd name="T14" fmla="*/ 74 w 89"/>
                  <a:gd name="T15" fmla="*/ 22 h 52"/>
                  <a:gd name="T16" fmla="*/ 68 w 89"/>
                  <a:gd name="T17" fmla="*/ 25 h 52"/>
                  <a:gd name="T18" fmla="*/ 65 w 89"/>
                  <a:gd name="T19" fmla="*/ 29 h 52"/>
                  <a:gd name="T20" fmla="*/ 62 w 89"/>
                  <a:gd name="T21" fmla="*/ 28 h 52"/>
                  <a:gd name="T22" fmla="*/ 57 w 89"/>
                  <a:gd name="T23" fmla="*/ 27 h 52"/>
                  <a:gd name="T24" fmla="*/ 53 w 89"/>
                  <a:gd name="T25" fmla="*/ 23 h 52"/>
                  <a:gd name="T26" fmla="*/ 52 w 89"/>
                  <a:gd name="T27" fmla="*/ 17 h 52"/>
                  <a:gd name="T28" fmla="*/ 49 w 89"/>
                  <a:gd name="T29" fmla="*/ 13 h 52"/>
                  <a:gd name="T30" fmla="*/ 45 w 89"/>
                  <a:gd name="T31" fmla="*/ 12 h 52"/>
                  <a:gd name="T32" fmla="*/ 38 w 89"/>
                  <a:gd name="T33" fmla="*/ 12 h 52"/>
                  <a:gd name="T34" fmla="*/ 31 w 89"/>
                  <a:gd name="T35" fmla="*/ 12 h 52"/>
                  <a:gd name="T36" fmla="*/ 27 w 89"/>
                  <a:gd name="T37" fmla="*/ 8 h 52"/>
                  <a:gd name="T38" fmla="*/ 23 w 89"/>
                  <a:gd name="T39" fmla="*/ 8 h 52"/>
                  <a:gd name="T40" fmla="*/ 19 w 89"/>
                  <a:gd name="T41" fmla="*/ 10 h 52"/>
                  <a:gd name="T42" fmla="*/ 17 w 89"/>
                  <a:gd name="T43" fmla="*/ 6 h 52"/>
                  <a:gd name="T44" fmla="*/ 15 w 89"/>
                  <a:gd name="T45" fmla="*/ 1 h 52"/>
                  <a:gd name="T46" fmla="*/ 15 w 89"/>
                  <a:gd name="T47" fmla="*/ 5 h 52"/>
                  <a:gd name="T48" fmla="*/ 14 w 89"/>
                  <a:gd name="T49" fmla="*/ 8 h 52"/>
                  <a:gd name="T50" fmla="*/ 13 w 89"/>
                  <a:gd name="T51" fmla="*/ 3 h 52"/>
                  <a:gd name="T52" fmla="*/ 14 w 89"/>
                  <a:gd name="T53" fmla="*/ 0 h 52"/>
                  <a:gd name="T54" fmla="*/ 1 w 89"/>
                  <a:gd name="T55" fmla="*/ 4 h 52"/>
                  <a:gd name="T56" fmla="*/ 1 w 89"/>
                  <a:gd name="T57" fmla="*/ 15 h 52"/>
                  <a:gd name="T58" fmla="*/ 1 w 89"/>
                  <a:gd name="T59" fmla="*/ 23 h 52"/>
                  <a:gd name="T60" fmla="*/ 2 w 89"/>
                  <a:gd name="T61" fmla="*/ 26 h 52"/>
                  <a:gd name="T62" fmla="*/ 6 w 89"/>
                  <a:gd name="T63" fmla="*/ 26 h 52"/>
                  <a:gd name="T64" fmla="*/ 6 w 89"/>
                  <a:gd name="T65" fmla="*/ 23 h 52"/>
                  <a:gd name="T66" fmla="*/ 10 w 89"/>
                  <a:gd name="T67" fmla="*/ 20 h 52"/>
                  <a:gd name="T68" fmla="*/ 13 w 89"/>
                  <a:gd name="T69" fmla="*/ 18 h 52"/>
                  <a:gd name="T70" fmla="*/ 17 w 89"/>
                  <a:gd name="T71" fmla="*/ 19 h 52"/>
                  <a:gd name="T72" fmla="*/ 21 w 89"/>
                  <a:gd name="T73" fmla="*/ 20 h 52"/>
                  <a:gd name="T74" fmla="*/ 21 w 89"/>
                  <a:gd name="T75" fmla="*/ 24 h 52"/>
                  <a:gd name="T76" fmla="*/ 26 w 89"/>
                  <a:gd name="T77" fmla="*/ 27 h 52"/>
                  <a:gd name="T78" fmla="*/ 33 w 89"/>
                  <a:gd name="T79" fmla="*/ 34 h 52"/>
                  <a:gd name="T80" fmla="*/ 38 w 89"/>
                  <a:gd name="T81" fmla="*/ 37 h 52"/>
                  <a:gd name="T82" fmla="*/ 41 w 89"/>
                  <a:gd name="T83" fmla="*/ 39 h 52"/>
                  <a:gd name="T84" fmla="*/ 50 w 89"/>
                  <a:gd name="T85" fmla="*/ 45 h 52"/>
                  <a:gd name="T86" fmla="*/ 54 w 89"/>
                  <a:gd name="T87" fmla="*/ 49 h 52"/>
                  <a:gd name="T88" fmla="*/ 61 w 89"/>
                  <a:gd name="T89" fmla="*/ 52 h 52"/>
                  <a:gd name="T90" fmla="*/ 63 w 89"/>
                  <a:gd name="T91" fmla="*/ 47 h 52"/>
                  <a:gd name="T92" fmla="*/ 62 w 89"/>
                  <a:gd name="T93" fmla="*/ 42 h 52"/>
                  <a:gd name="T94" fmla="*/ 59 w 89"/>
                  <a:gd name="T95" fmla="*/ 38 h 52"/>
                  <a:gd name="T96" fmla="*/ 64 w 89"/>
                  <a:gd name="T97" fmla="*/ 36 h 52"/>
                  <a:gd name="T98" fmla="*/ 66 w 89"/>
                  <a:gd name="T99" fmla="*/ 33 h 52"/>
                  <a:gd name="T100" fmla="*/ 68 w 89"/>
                  <a:gd name="T101" fmla="*/ 30 h 52"/>
                  <a:gd name="T102" fmla="*/ 71 w 89"/>
                  <a:gd name="T103" fmla="*/ 30 h 52"/>
                  <a:gd name="T104" fmla="*/ 74 w 89"/>
                  <a:gd name="T105" fmla="*/ 29 h 52"/>
                  <a:gd name="T106" fmla="*/ 74 w 89"/>
                  <a:gd name="T107" fmla="*/ 34 h 52"/>
                  <a:gd name="T108" fmla="*/ 77 w 89"/>
                  <a:gd name="T109" fmla="*/ 34 h 52"/>
                  <a:gd name="T110" fmla="*/ 78 w 89"/>
                  <a:gd name="T111" fmla="*/ 32 h 52"/>
                  <a:gd name="T112" fmla="*/ 78 w 89"/>
                  <a:gd name="T113"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52">
                    <a:moveTo>
                      <a:pt x="78" y="32"/>
                    </a:moveTo>
                    <a:cubicBezTo>
                      <a:pt x="79" y="33"/>
                      <a:pt x="79" y="34"/>
                      <a:pt x="81" y="33"/>
                    </a:cubicBezTo>
                    <a:cubicBezTo>
                      <a:pt x="82" y="33"/>
                      <a:pt x="83" y="31"/>
                      <a:pt x="84" y="31"/>
                    </a:cubicBezTo>
                    <a:cubicBezTo>
                      <a:pt x="89" y="30"/>
                      <a:pt x="83" y="28"/>
                      <a:pt x="81" y="26"/>
                    </a:cubicBezTo>
                    <a:cubicBezTo>
                      <a:pt x="80" y="25"/>
                      <a:pt x="80" y="26"/>
                      <a:pt x="79" y="27"/>
                    </a:cubicBezTo>
                    <a:cubicBezTo>
                      <a:pt x="79" y="28"/>
                      <a:pt x="76" y="27"/>
                      <a:pt x="75" y="27"/>
                    </a:cubicBezTo>
                    <a:cubicBezTo>
                      <a:pt x="71" y="25"/>
                      <a:pt x="77" y="22"/>
                      <a:pt x="78" y="21"/>
                    </a:cubicBezTo>
                    <a:cubicBezTo>
                      <a:pt x="78" y="21"/>
                      <a:pt x="74" y="22"/>
                      <a:pt x="74" y="22"/>
                    </a:cubicBezTo>
                    <a:cubicBezTo>
                      <a:pt x="72" y="23"/>
                      <a:pt x="70" y="23"/>
                      <a:pt x="68" y="25"/>
                    </a:cubicBezTo>
                    <a:cubicBezTo>
                      <a:pt x="67" y="26"/>
                      <a:pt x="66" y="28"/>
                      <a:pt x="65" y="29"/>
                    </a:cubicBezTo>
                    <a:cubicBezTo>
                      <a:pt x="64" y="32"/>
                      <a:pt x="63" y="30"/>
                      <a:pt x="62" y="28"/>
                    </a:cubicBezTo>
                    <a:cubicBezTo>
                      <a:pt x="61" y="26"/>
                      <a:pt x="59" y="27"/>
                      <a:pt x="57" y="27"/>
                    </a:cubicBezTo>
                    <a:cubicBezTo>
                      <a:pt x="55" y="27"/>
                      <a:pt x="54" y="24"/>
                      <a:pt x="53" y="23"/>
                    </a:cubicBezTo>
                    <a:cubicBezTo>
                      <a:pt x="51" y="21"/>
                      <a:pt x="54" y="19"/>
                      <a:pt x="52" y="17"/>
                    </a:cubicBezTo>
                    <a:cubicBezTo>
                      <a:pt x="51" y="16"/>
                      <a:pt x="50" y="14"/>
                      <a:pt x="49" y="13"/>
                    </a:cubicBezTo>
                    <a:cubicBezTo>
                      <a:pt x="48" y="12"/>
                      <a:pt x="46" y="11"/>
                      <a:pt x="45" y="12"/>
                    </a:cubicBezTo>
                    <a:cubicBezTo>
                      <a:pt x="43" y="13"/>
                      <a:pt x="41" y="12"/>
                      <a:pt x="38" y="12"/>
                    </a:cubicBezTo>
                    <a:cubicBezTo>
                      <a:pt x="36" y="12"/>
                      <a:pt x="33" y="13"/>
                      <a:pt x="31" y="12"/>
                    </a:cubicBezTo>
                    <a:cubicBezTo>
                      <a:pt x="30" y="11"/>
                      <a:pt x="28" y="9"/>
                      <a:pt x="27" y="8"/>
                    </a:cubicBezTo>
                    <a:cubicBezTo>
                      <a:pt x="25" y="6"/>
                      <a:pt x="24" y="6"/>
                      <a:pt x="23" y="8"/>
                    </a:cubicBezTo>
                    <a:cubicBezTo>
                      <a:pt x="22" y="9"/>
                      <a:pt x="21" y="10"/>
                      <a:pt x="19" y="10"/>
                    </a:cubicBezTo>
                    <a:cubicBezTo>
                      <a:pt x="16" y="10"/>
                      <a:pt x="16" y="8"/>
                      <a:pt x="17" y="6"/>
                    </a:cubicBezTo>
                    <a:cubicBezTo>
                      <a:pt x="18" y="3"/>
                      <a:pt x="18" y="3"/>
                      <a:pt x="15" y="1"/>
                    </a:cubicBezTo>
                    <a:cubicBezTo>
                      <a:pt x="15" y="2"/>
                      <a:pt x="15" y="4"/>
                      <a:pt x="15" y="5"/>
                    </a:cubicBezTo>
                    <a:cubicBezTo>
                      <a:pt x="15" y="7"/>
                      <a:pt x="16" y="8"/>
                      <a:pt x="14" y="8"/>
                    </a:cubicBezTo>
                    <a:cubicBezTo>
                      <a:pt x="12" y="7"/>
                      <a:pt x="12" y="4"/>
                      <a:pt x="13" y="3"/>
                    </a:cubicBezTo>
                    <a:cubicBezTo>
                      <a:pt x="13" y="3"/>
                      <a:pt x="15" y="0"/>
                      <a:pt x="14" y="0"/>
                    </a:cubicBezTo>
                    <a:cubicBezTo>
                      <a:pt x="9" y="1"/>
                      <a:pt x="5" y="2"/>
                      <a:pt x="1" y="4"/>
                    </a:cubicBezTo>
                    <a:cubicBezTo>
                      <a:pt x="0" y="4"/>
                      <a:pt x="1" y="14"/>
                      <a:pt x="1" y="15"/>
                    </a:cubicBezTo>
                    <a:cubicBezTo>
                      <a:pt x="1" y="18"/>
                      <a:pt x="1" y="21"/>
                      <a:pt x="1" y="23"/>
                    </a:cubicBezTo>
                    <a:cubicBezTo>
                      <a:pt x="1" y="25"/>
                      <a:pt x="0" y="26"/>
                      <a:pt x="2" y="26"/>
                    </a:cubicBezTo>
                    <a:cubicBezTo>
                      <a:pt x="3" y="26"/>
                      <a:pt x="4" y="26"/>
                      <a:pt x="6" y="26"/>
                    </a:cubicBezTo>
                    <a:cubicBezTo>
                      <a:pt x="8" y="26"/>
                      <a:pt x="5" y="24"/>
                      <a:pt x="6" y="23"/>
                    </a:cubicBezTo>
                    <a:cubicBezTo>
                      <a:pt x="7" y="21"/>
                      <a:pt x="9" y="22"/>
                      <a:pt x="10" y="20"/>
                    </a:cubicBezTo>
                    <a:cubicBezTo>
                      <a:pt x="12" y="19"/>
                      <a:pt x="12" y="19"/>
                      <a:pt x="13" y="18"/>
                    </a:cubicBezTo>
                    <a:cubicBezTo>
                      <a:pt x="15" y="17"/>
                      <a:pt x="16" y="18"/>
                      <a:pt x="17" y="19"/>
                    </a:cubicBezTo>
                    <a:cubicBezTo>
                      <a:pt x="18" y="20"/>
                      <a:pt x="21" y="20"/>
                      <a:pt x="21" y="20"/>
                    </a:cubicBezTo>
                    <a:cubicBezTo>
                      <a:pt x="22" y="22"/>
                      <a:pt x="21" y="23"/>
                      <a:pt x="21" y="24"/>
                    </a:cubicBezTo>
                    <a:cubicBezTo>
                      <a:pt x="22" y="27"/>
                      <a:pt x="25" y="27"/>
                      <a:pt x="26" y="27"/>
                    </a:cubicBezTo>
                    <a:cubicBezTo>
                      <a:pt x="31" y="27"/>
                      <a:pt x="31" y="30"/>
                      <a:pt x="33" y="34"/>
                    </a:cubicBezTo>
                    <a:cubicBezTo>
                      <a:pt x="34" y="35"/>
                      <a:pt x="36" y="36"/>
                      <a:pt x="38" y="37"/>
                    </a:cubicBezTo>
                    <a:cubicBezTo>
                      <a:pt x="39" y="37"/>
                      <a:pt x="40" y="38"/>
                      <a:pt x="41" y="39"/>
                    </a:cubicBezTo>
                    <a:cubicBezTo>
                      <a:pt x="44" y="41"/>
                      <a:pt x="47" y="44"/>
                      <a:pt x="50" y="45"/>
                    </a:cubicBezTo>
                    <a:cubicBezTo>
                      <a:pt x="54" y="46"/>
                      <a:pt x="54" y="46"/>
                      <a:pt x="54" y="49"/>
                    </a:cubicBezTo>
                    <a:cubicBezTo>
                      <a:pt x="56" y="49"/>
                      <a:pt x="59" y="51"/>
                      <a:pt x="61" y="52"/>
                    </a:cubicBezTo>
                    <a:cubicBezTo>
                      <a:pt x="61" y="49"/>
                      <a:pt x="60" y="49"/>
                      <a:pt x="63" y="47"/>
                    </a:cubicBezTo>
                    <a:cubicBezTo>
                      <a:pt x="64" y="45"/>
                      <a:pt x="62" y="44"/>
                      <a:pt x="62" y="42"/>
                    </a:cubicBezTo>
                    <a:cubicBezTo>
                      <a:pt x="63" y="39"/>
                      <a:pt x="60" y="40"/>
                      <a:pt x="59" y="38"/>
                    </a:cubicBezTo>
                    <a:cubicBezTo>
                      <a:pt x="58" y="36"/>
                      <a:pt x="63" y="37"/>
                      <a:pt x="64" y="36"/>
                    </a:cubicBezTo>
                    <a:cubicBezTo>
                      <a:pt x="67" y="35"/>
                      <a:pt x="64" y="32"/>
                      <a:pt x="66" y="33"/>
                    </a:cubicBezTo>
                    <a:cubicBezTo>
                      <a:pt x="70" y="33"/>
                      <a:pt x="66" y="30"/>
                      <a:pt x="68" y="30"/>
                    </a:cubicBezTo>
                    <a:cubicBezTo>
                      <a:pt x="69" y="29"/>
                      <a:pt x="70" y="31"/>
                      <a:pt x="71" y="30"/>
                    </a:cubicBezTo>
                    <a:cubicBezTo>
                      <a:pt x="72" y="30"/>
                      <a:pt x="73" y="29"/>
                      <a:pt x="74" y="29"/>
                    </a:cubicBezTo>
                    <a:cubicBezTo>
                      <a:pt x="76" y="29"/>
                      <a:pt x="74" y="33"/>
                      <a:pt x="74" y="34"/>
                    </a:cubicBezTo>
                    <a:cubicBezTo>
                      <a:pt x="75" y="34"/>
                      <a:pt x="77" y="31"/>
                      <a:pt x="77" y="34"/>
                    </a:cubicBezTo>
                    <a:cubicBezTo>
                      <a:pt x="77" y="34"/>
                      <a:pt x="77" y="32"/>
                      <a:pt x="78" y="32"/>
                    </a:cubicBezTo>
                    <a:cubicBezTo>
                      <a:pt x="79" y="32"/>
                      <a:pt x="77" y="32"/>
                      <a:pt x="78" y="3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5" name="Freeform 694">
                <a:extLst>
                  <a:ext uri="{FF2B5EF4-FFF2-40B4-BE49-F238E27FC236}">
                    <a16:creationId xmlns:a16="http://schemas.microsoft.com/office/drawing/2014/main" xmlns="" id="{FEFD1D00-1B45-7E47-8C31-D7D09B191A05}"/>
                  </a:ext>
                </a:extLst>
              </p:cNvPr>
              <p:cNvSpPr>
                <a:spLocks/>
              </p:cNvSpPr>
              <p:nvPr/>
            </p:nvSpPr>
            <p:spPr bwMode="auto">
              <a:xfrm>
                <a:off x="14525037" y="7293764"/>
                <a:ext cx="0" cy="955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6" name="Freeform 695">
                <a:extLst>
                  <a:ext uri="{FF2B5EF4-FFF2-40B4-BE49-F238E27FC236}">
                    <a16:creationId xmlns:a16="http://schemas.microsoft.com/office/drawing/2014/main" xmlns="" id="{143F59C0-5081-6540-80FF-B5265768C330}"/>
                  </a:ext>
                </a:extLst>
              </p:cNvPr>
              <p:cNvSpPr>
                <a:spLocks/>
              </p:cNvSpPr>
              <p:nvPr/>
            </p:nvSpPr>
            <p:spPr bwMode="auto">
              <a:xfrm>
                <a:off x="14095099" y="6921055"/>
                <a:ext cx="681527" cy="401378"/>
              </a:xfrm>
              <a:custGeom>
                <a:avLst/>
                <a:gdLst>
                  <a:gd name="T0" fmla="*/ 73 w 73"/>
                  <a:gd name="T1" fmla="*/ 28 h 43"/>
                  <a:gd name="T2" fmla="*/ 69 w 73"/>
                  <a:gd name="T3" fmla="*/ 27 h 43"/>
                  <a:gd name="T4" fmla="*/ 65 w 73"/>
                  <a:gd name="T5" fmla="*/ 24 h 43"/>
                  <a:gd name="T6" fmla="*/ 58 w 73"/>
                  <a:gd name="T7" fmla="*/ 20 h 43"/>
                  <a:gd name="T8" fmla="*/ 52 w 73"/>
                  <a:gd name="T9" fmla="*/ 16 h 43"/>
                  <a:gd name="T10" fmla="*/ 47 w 73"/>
                  <a:gd name="T11" fmla="*/ 9 h 43"/>
                  <a:gd name="T12" fmla="*/ 40 w 73"/>
                  <a:gd name="T13" fmla="*/ 5 h 43"/>
                  <a:gd name="T14" fmla="*/ 40 w 73"/>
                  <a:gd name="T15" fmla="*/ 2 h 43"/>
                  <a:gd name="T16" fmla="*/ 36 w 73"/>
                  <a:gd name="T17" fmla="*/ 1 h 43"/>
                  <a:gd name="T18" fmla="*/ 34 w 73"/>
                  <a:gd name="T19" fmla="*/ 0 h 43"/>
                  <a:gd name="T20" fmla="*/ 31 w 73"/>
                  <a:gd name="T21" fmla="*/ 1 h 43"/>
                  <a:gd name="T22" fmla="*/ 28 w 73"/>
                  <a:gd name="T23" fmla="*/ 3 h 43"/>
                  <a:gd name="T24" fmla="*/ 25 w 73"/>
                  <a:gd name="T25" fmla="*/ 6 h 43"/>
                  <a:gd name="T26" fmla="*/ 22 w 73"/>
                  <a:gd name="T27" fmla="*/ 8 h 43"/>
                  <a:gd name="T28" fmla="*/ 17 w 73"/>
                  <a:gd name="T29" fmla="*/ 8 h 43"/>
                  <a:gd name="T30" fmla="*/ 12 w 73"/>
                  <a:gd name="T31" fmla="*/ 2 h 43"/>
                  <a:gd name="T32" fmla="*/ 2 w 73"/>
                  <a:gd name="T33" fmla="*/ 5 h 43"/>
                  <a:gd name="T34" fmla="*/ 5 w 73"/>
                  <a:gd name="T35" fmla="*/ 12 h 43"/>
                  <a:gd name="T36" fmla="*/ 8 w 73"/>
                  <a:gd name="T37" fmla="*/ 17 h 43"/>
                  <a:gd name="T38" fmla="*/ 8 w 73"/>
                  <a:gd name="T39" fmla="*/ 19 h 43"/>
                  <a:gd name="T40" fmla="*/ 10 w 73"/>
                  <a:gd name="T41" fmla="*/ 22 h 43"/>
                  <a:gd name="T42" fmla="*/ 9 w 73"/>
                  <a:gd name="T43" fmla="*/ 26 h 43"/>
                  <a:gd name="T44" fmla="*/ 9 w 73"/>
                  <a:gd name="T45" fmla="*/ 31 h 43"/>
                  <a:gd name="T46" fmla="*/ 14 w 73"/>
                  <a:gd name="T47" fmla="*/ 29 h 43"/>
                  <a:gd name="T48" fmla="*/ 17 w 73"/>
                  <a:gd name="T49" fmla="*/ 26 h 43"/>
                  <a:gd name="T50" fmla="*/ 27 w 73"/>
                  <a:gd name="T51" fmla="*/ 27 h 43"/>
                  <a:gd name="T52" fmla="*/ 37 w 73"/>
                  <a:gd name="T53" fmla="*/ 31 h 43"/>
                  <a:gd name="T54" fmla="*/ 45 w 73"/>
                  <a:gd name="T55" fmla="*/ 35 h 43"/>
                  <a:gd name="T56" fmla="*/ 46 w 73"/>
                  <a:gd name="T57" fmla="*/ 37 h 43"/>
                  <a:gd name="T58" fmla="*/ 48 w 73"/>
                  <a:gd name="T59" fmla="*/ 42 h 43"/>
                  <a:gd name="T60" fmla="*/ 53 w 73"/>
                  <a:gd name="T61" fmla="*/ 43 h 43"/>
                  <a:gd name="T62" fmla="*/ 57 w 73"/>
                  <a:gd name="T63" fmla="*/ 40 h 43"/>
                  <a:gd name="T64" fmla="*/ 62 w 73"/>
                  <a:gd name="T65" fmla="*/ 38 h 43"/>
                  <a:gd name="T66" fmla="*/ 65 w 73"/>
                  <a:gd name="T67" fmla="*/ 33 h 43"/>
                  <a:gd name="T68" fmla="*/ 69 w 73"/>
                  <a:gd name="T69" fmla="*/ 31 h 43"/>
                  <a:gd name="T70" fmla="*/ 73 w 73"/>
                  <a:gd name="T71" fmla="*/ 31 h 43"/>
                  <a:gd name="T72" fmla="*/ 73 w 73"/>
                  <a:gd name="T73" fmla="*/ 2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 h="43">
                    <a:moveTo>
                      <a:pt x="73" y="28"/>
                    </a:moveTo>
                    <a:cubicBezTo>
                      <a:pt x="72" y="27"/>
                      <a:pt x="71" y="27"/>
                      <a:pt x="69" y="27"/>
                    </a:cubicBezTo>
                    <a:cubicBezTo>
                      <a:pt x="68" y="26"/>
                      <a:pt x="66" y="25"/>
                      <a:pt x="65" y="24"/>
                    </a:cubicBezTo>
                    <a:cubicBezTo>
                      <a:pt x="63" y="23"/>
                      <a:pt x="60" y="22"/>
                      <a:pt x="58" y="20"/>
                    </a:cubicBezTo>
                    <a:cubicBezTo>
                      <a:pt x="57" y="18"/>
                      <a:pt x="54" y="18"/>
                      <a:pt x="52" y="16"/>
                    </a:cubicBezTo>
                    <a:cubicBezTo>
                      <a:pt x="51" y="13"/>
                      <a:pt x="50" y="9"/>
                      <a:pt x="47" y="9"/>
                    </a:cubicBezTo>
                    <a:cubicBezTo>
                      <a:pt x="44" y="9"/>
                      <a:pt x="40" y="9"/>
                      <a:pt x="40" y="5"/>
                    </a:cubicBezTo>
                    <a:cubicBezTo>
                      <a:pt x="40" y="4"/>
                      <a:pt x="41" y="2"/>
                      <a:pt x="40" y="2"/>
                    </a:cubicBezTo>
                    <a:cubicBezTo>
                      <a:pt x="39" y="1"/>
                      <a:pt x="38" y="2"/>
                      <a:pt x="36" y="1"/>
                    </a:cubicBezTo>
                    <a:cubicBezTo>
                      <a:pt x="36" y="1"/>
                      <a:pt x="35" y="0"/>
                      <a:pt x="34" y="0"/>
                    </a:cubicBezTo>
                    <a:cubicBezTo>
                      <a:pt x="33" y="0"/>
                      <a:pt x="32" y="1"/>
                      <a:pt x="31" y="1"/>
                    </a:cubicBezTo>
                    <a:cubicBezTo>
                      <a:pt x="30" y="0"/>
                      <a:pt x="29" y="3"/>
                      <a:pt x="28" y="3"/>
                    </a:cubicBezTo>
                    <a:cubicBezTo>
                      <a:pt x="27" y="3"/>
                      <a:pt x="24" y="4"/>
                      <a:pt x="25" y="6"/>
                    </a:cubicBezTo>
                    <a:cubicBezTo>
                      <a:pt x="26" y="9"/>
                      <a:pt x="25" y="8"/>
                      <a:pt x="22" y="8"/>
                    </a:cubicBezTo>
                    <a:cubicBezTo>
                      <a:pt x="21" y="8"/>
                      <a:pt x="18" y="8"/>
                      <a:pt x="17" y="8"/>
                    </a:cubicBezTo>
                    <a:cubicBezTo>
                      <a:pt x="15" y="6"/>
                      <a:pt x="14" y="4"/>
                      <a:pt x="12" y="2"/>
                    </a:cubicBezTo>
                    <a:cubicBezTo>
                      <a:pt x="9" y="0"/>
                      <a:pt x="5" y="3"/>
                      <a:pt x="2" y="5"/>
                    </a:cubicBezTo>
                    <a:cubicBezTo>
                      <a:pt x="3" y="6"/>
                      <a:pt x="6" y="10"/>
                      <a:pt x="5" y="12"/>
                    </a:cubicBezTo>
                    <a:cubicBezTo>
                      <a:pt x="0" y="15"/>
                      <a:pt x="6" y="15"/>
                      <a:pt x="8" y="17"/>
                    </a:cubicBezTo>
                    <a:cubicBezTo>
                      <a:pt x="8" y="17"/>
                      <a:pt x="8" y="19"/>
                      <a:pt x="8" y="19"/>
                    </a:cubicBezTo>
                    <a:cubicBezTo>
                      <a:pt x="7" y="20"/>
                      <a:pt x="9" y="22"/>
                      <a:pt x="10" y="22"/>
                    </a:cubicBezTo>
                    <a:cubicBezTo>
                      <a:pt x="10" y="23"/>
                      <a:pt x="9" y="24"/>
                      <a:pt x="9" y="26"/>
                    </a:cubicBezTo>
                    <a:cubicBezTo>
                      <a:pt x="9" y="27"/>
                      <a:pt x="9" y="29"/>
                      <a:pt x="9" y="31"/>
                    </a:cubicBezTo>
                    <a:cubicBezTo>
                      <a:pt x="11" y="31"/>
                      <a:pt x="12" y="31"/>
                      <a:pt x="14" y="29"/>
                    </a:cubicBezTo>
                    <a:cubicBezTo>
                      <a:pt x="15" y="28"/>
                      <a:pt x="16" y="27"/>
                      <a:pt x="17" y="26"/>
                    </a:cubicBezTo>
                    <a:cubicBezTo>
                      <a:pt x="21" y="26"/>
                      <a:pt x="24" y="25"/>
                      <a:pt x="27" y="27"/>
                    </a:cubicBezTo>
                    <a:cubicBezTo>
                      <a:pt x="29" y="30"/>
                      <a:pt x="35" y="28"/>
                      <a:pt x="37" y="31"/>
                    </a:cubicBezTo>
                    <a:cubicBezTo>
                      <a:pt x="39" y="34"/>
                      <a:pt x="41" y="35"/>
                      <a:pt x="45" y="35"/>
                    </a:cubicBezTo>
                    <a:cubicBezTo>
                      <a:pt x="46" y="35"/>
                      <a:pt x="46" y="35"/>
                      <a:pt x="46" y="37"/>
                    </a:cubicBezTo>
                    <a:cubicBezTo>
                      <a:pt x="46" y="40"/>
                      <a:pt x="46" y="40"/>
                      <a:pt x="48" y="42"/>
                    </a:cubicBezTo>
                    <a:cubicBezTo>
                      <a:pt x="50" y="42"/>
                      <a:pt x="51" y="43"/>
                      <a:pt x="53" y="43"/>
                    </a:cubicBezTo>
                    <a:cubicBezTo>
                      <a:pt x="56" y="43"/>
                      <a:pt x="56" y="42"/>
                      <a:pt x="57" y="40"/>
                    </a:cubicBezTo>
                    <a:cubicBezTo>
                      <a:pt x="58" y="38"/>
                      <a:pt x="60" y="39"/>
                      <a:pt x="62" y="38"/>
                    </a:cubicBezTo>
                    <a:cubicBezTo>
                      <a:pt x="64" y="37"/>
                      <a:pt x="64" y="35"/>
                      <a:pt x="65" y="33"/>
                    </a:cubicBezTo>
                    <a:cubicBezTo>
                      <a:pt x="65" y="31"/>
                      <a:pt x="68" y="33"/>
                      <a:pt x="69" y="31"/>
                    </a:cubicBezTo>
                    <a:cubicBezTo>
                      <a:pt x="69" y="29"/>
                      <a:pt x="72" y="31"/>
                      <a:pt x="73" y="31"/>
                    </a:cubicBezTo>
                    <a:cubicBezTo>
                      <a:pt x="73" y="30"/>
                      <a:pt x="73" y="29"/>
                      <a:pt x="73" y="2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7" name="Freeform 696">
                <a:extLst>
                  <a:ext uri="{FF2B5EF4-FFF2-40B4-BE49-F238E27FC236}">
                    <a16:creationId xmlns:a16="http://schemas.microsoft.com/office/drawing/2014/main" xmlns="" id="{8A4284AD-06E4-3F4C-B3FD-43C425C80D8E}"/>
                  </a:ext>
                </a:extLst>
              </p:cNvPr>
              <p:cNvSpPr>
                <a:spLocks/>
              </p:cNvSpPr>
              <p:nvPr/>
            </p:nvSpPr>
            <p:spPr bwMode="auto">
              <a:xfrm>
                <a:off x="14814846" y="7013435"/>
                <a:ext cx="372610" cy="251657"/>
              </a:xfrm>
              <a:custGeom>
                <a:avLst/>
                <a:gdLst>
                  <a:gd name="T0" fmla="*/ 30 w 40"/>
                  <a:gd name="T1" fmla="*/ 10 h 27"/>
                  <a:gd name="T2" fmla="*/ 25 w 40"/>
                  <a:gd name="T3" fmla="*/ 10 h 27"/>
                  <a:gd name="T4" fmla="*/ 21 w 40"/>
                  <a:gd name="T5" fmla="*/ 8 h 27"/>
                  <a:gd name="T6" fmla="*/ 19 w 40"/>
                  <a:gd name="T7" fmla="*/ 9 h 27"/>
                  <a:gd name="T8" fmla="*/ 17 w 40"/>
                  <a:gd name="T9" fmla="*/ 9 h 27"/>
                  <a:gd name="T10" fmla="*/ 10 w 40"/>
                  <a:gd name="T11" fmla="*/ 8 h 27"/>
                  <a:gd name="T12" fmla="*/ 12 w 40"/>
                  <a:gd name="T13" fmla="*/ 5 h 27"/>
                  <a:gd name="T14" fmla="*/ 16 w 40"/>
                  <a:gd name="T15" fmla="*/ 7 h 27"/>
                  <a:gd name="T16" fmla="*/ 19 w 40"/>
                  <a:gd name="T17" fmla="*/ 5 h 27"/>
                  <a:gd name="T18" fmla="*/ 16 w 40"/>
                  <a:gd name="T19" fmla="*/ 6 h 27"/>
                  <a:gd name="T20" fmla="*/ 16 w 40"/>
                  <a:gd name="T21" fmla="*/ 1 h 27"/>
                  <a:gd name="T22" fmla="*/ 14 w 40"/>
                  <a:gd name="T23" fmla="*/ 2 h 27"/>
                  <a:gd name="T24" fmla="*/ 10 w 40"/>
                  <a:gd name="T25" fmla="*/ 2 h 27"/>
                  <a:gd name="T26" fmla="*/ 8 w 40"/>
                  <a:gd name="T27" fmla="*/ 5 h 27"/>
                  <a:gd name="T28" fmla="*/ 6 w 40"/>
                  <a:gd name="T29" fmla="*/ 8 h 27"/>
                  <a:gd name="T30" fmla="*/ 1 w 40"/>
                  <a:gd name="T31" fmla="*/ 10 h 27"/>
                  <a:gd name="T32" fmla="*/ 4 w 40"/>
                  <a:gd name="T33" fmla="*/ 14 h 27"/>
                  <a:gd name="T34" fmla="*/ 4 w 40"/>
                  <a:gd name="T35" fmla="*/ 19 h 27"/>
                  <a:gd name="T36" fmla="*/ 4 w 40"/>
                  <a:gd name="T37" fmla="*/ 24 h 27"/>
                  <a:gd name="T38" fmla="*/ 9 w 40"/>
                  <a:gd name="T39" fmla="*/ 22 h 27"/>
                  <a:gd name="T40" fmla="*/ 12 w 40"/>
                  <a:gd name="T41" fmla="*/ 20 h 27"/>
                  <a:gd name="T42" fmla="*/ 17 w 40"/>
                  <a:gd name="T43" fmla="*/ 17 h 27"/>
                  <a:gd name="T44" fmla="*/ 20 w 40"/>
                  <a:gd name="T45" fmla="*/ 17 h 27"/>
                  <a:gd name="T46" fmla="*/ 22 w 40"/>
                  <a:gd name="T47" fmla="*/ 21 h 27"/>
                  <a:gd name="T48" fmla="*/ 21 w 40"/>
                  <a:gd name="T49" fmla="*/ 24 h 27"/>
                  <a:gd name="T50" fmla="*/ 27 w 40"/>
                  <a:gd name="T51" fmla="*/ 23 h 27"/>
                  <a:gd name="T52" fmla="*/ 32 w 40"/>
                  <a:gd name="T53" fmla="*/ 21 h 27"/>
                  <a:gd name="T54" fmla="*/ 39 w 40"/>
                  <a:gd name="T55" fmla="*/ 21 h 27"/>
                  <a:gd name="T56" fmla="*/ 38 w 40"/>
                  <a:gd name="T57" fmla="*/ 18 h 27"/>
                  <a:gd name="T58" fmla="*/ 36 w 40"/>
                  <a:gd name="T59" fmla="*/ 14 h 27"/>
                  <a:gd name="T60" fmla="*/ 32 w 40"/>
                  <a:gd name="T61" fmla="*/ 9 h 27"/>
                  <a:gd name="T62" fmla="*/ 30 w 40"/>
                  <a:gd name="T63" fmla="*/ 10 h 27"/>
                  <a:gd name="T64" fmla="*/ 30 w 40"/>
                  <a:gd name="T65"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27">
                    <a:moveTo>
                      <a:pt x="30" y="10"/>
                    </a:moveTo>
                    <a:cubicBezTo>
                      <a:pt x="28" y="11"/>
                      <a:pt x="27" y="10"/>
                      <a:pt x="25" y="10"/>
                    </a:cubicBezTo>
                    <a:cubicBezTo>
                      <a:pt x="23" y="10"/>
                      <a:pt x="22" y="8"/>
                      <a:pt x="21" y="8"/>
                    </a:cubicBezTo>
                    <a:cubicBezTo>
                      <a:pt x="20" y="8"/>
                      <a:pt x="20" y="9"/>
                      <a:pt x="19" y="9"/>
                    </a:cubicBezTo>
                    <a:cubicBezTo>
                      <a:pt x="19" y="10"/>
                      <a:pt x="18" y="9"/>
                      <a:pt x="17" y="9"/>
                    </a:cubicBezTo>
                    <a:cubicBezTo>
                      <a:pt x="15" y="9"/>
                      <a:pt x="12" y="9"/>
                      <a:pt x="10" y="8"/>
                    </a:cubicBezTo>
                    <a:cubicBezTo>
                      <a:pt x="9" y="7"/>
                      <a:pt x="12" y="5"/>
                      <a:pt x="12" y="5"/>
                    </a:cubicBezTo>
                    <a:cubicBezTo>
                      <a:pt x="14" y="4"/>
                      <a:pt x="15" y="7"/>
                      <a:pt x="16" y="7"/>
                    </a:cubicBezTo>
                    <a:cubicBezTo>
                      <a:pt x="18" y="7"/>
                      <a:pt x="19" y="6"/>
                      <a:pt x="19" y="5"/>
                    </a:cubicBezTo>
                    <a:cubicBezTo>
                      <a:pt x="18" y="4"/>
                      <a:pt x="17" y="6"/>
                      <a:pt x="16" y="6"/>
                    </a:cubicBezTo>
                    <a:cubicBezTo>
                      <a:pt x="15" y="5"/>
                      <a:pt x="17" y="2"/>
                      <a:pt x="16" y="1"/>
                    </a:cubicBezTo>
                    <a:cubicBezTo>
                      <a:pt x="16" y="0"/>
                      <a:pt x="14" y="2"/>
                      <a:pt x="14" y="2"/>
                    </a:cubicBezTo>
                    <a:cubicBezTo>
                      <a:pt x="12" y="3"/>
                      <a:pt x="11" y="1"/>
                      <a:pt x="10" y="2"/>
                    </a:cubicBezTo>
                    <a:cubicBezTo>
                      <a:pt x="8" y="2"/>
                      <a:pt x="12" y="5"/>
                      <a:pt x="8" y="5"/>
                    </a:cubicBezTo>
                    <a:cubicBezTo>
                      <a:pt x="6" y="4"/>
                      <a:pt x="9" y="8"/>
                      <a:pt x="6" y="8"/>
                    </a:cubicBezTo>
                    <a:cubicBezTo>
                      <a:pt x="5" y="9"/>
                      <a:pt x="0" y="8"/>
                      <a:pt x="1" y="10"/>
                    </a:cubicBezTo>
                    <a:cubicBezTo>
                      <a:pt x="2" y="13"/>
                      <a:pt x="5" y="11"/>
                      <a:pt x="4" y="14"/>
                    </a:cubicBezTo>
                    <a:cubicBezTo>
                      <a:pt x="4" y="17"/>
                      <a:pt x="7" y="17"/>
                      <a:pt x="4" y="19"/>
                    </a:cubicBezTo>
                    <a:cubicBezTo>
                      <a:pt x="3" y="20"/>
                      <a:pt x="1" y="24"/>
                      <a:pt x="4" y="24"/>
                    </a:cubicBezTo>
                    <a:cubicBezTo>
                      <a:pt x="6" y="24"/>
                      <a:pt x="8" y="21"/>
                      <a:pt x="9" y="22"/>
                    </a:cubicBezTo>
                    <a:cubicBezTo>
                      <a:pt x="12" y="25"/>
                      <a:pt x="9" y="20"/>
                      <a:pt x="12" y="20"/>
                    </a:cubicBezTo>
                    <a:cubicBezTo>
                      <a:pt x="14" y="20"/>
                      <a:pt x="15" y="19"/>
                      <a:pt x="17" y="17"/>
                    </a:cubicBezTo>
                    <a:cubicBezTo>
                      <a:pt x="18" y="14"/>
                      <a:pt x="19" y="15"/>
                      <a:pt x="20" y="17"/>
                    </a:cubicBezTo>
                    <a:cubicBezTo>
                      <a:pt x="21" y="18"/>
                      <a:pt x="22" y="19"/>
                      <a:pt x="22" y="21"/>
                    </a:cubicBezTo>
                    <a:cubicBezTo>
                      <a:pt x="22" y="22"/>
                      <a:pt x="21" y="23"/>
                      <a:pt x="21" y="24"/>
                    </a:cubicBezTo>
                    <a:cubicBezTo>
                      <a:pt x="22" y="27"/>
                      <a:pt x="26" y="24"/>
                      <a:pt x="27" y="23"/>
                    </a:cubicBezTo>
                    <a:cubicBezTo>
                      <a:pt x="28" y="22"/>
                      <a:pt x="31" y="20"/>
                      <a:pt x="32" y="21"/>
                    </a:cubicBezTo>
                    <a:cubicBezTo>
                      <a:pt x="34" y="23"/>
                      <a:pt x="36" y="20"/>
                      <a:pt x="39" y="21"/>
                    </a:cubicBezTo>
                    <a:cubicBezTo>
                      <a:pt x="40" y="20"/>
                      <a:pt x="38" y="18"/>
                      <a:pt x="38" y="18"/>
                    </a:cubicBezTo>
                    <a:cubicBezTo>
                      <a:pt x="37" y="16"/>
                      <a:pt x="38" y="14"/>
                      <a:pt x="36" y="14"/>
                    </a:cubicBezTo>
                    <a:cubicBezTo>
                      <a:pt x="33" y="15"/>
                      <a:pt x="31" y="12"/>
                      <a:pt x="32" y="9"/>
                    </a:cubicBezTo>
                    <a:cubicBezTo>
                      <a:pt x="32" y="9"/>
                      <a:pt x="31" y="9"/>
                      <a:pt x="30" y="10"/>
                    </a:cubicBezTo>
                    <a:cubicBezTo>
                      <a:pt x="29" y="10"/>
                      <a:pt x="31" y="9"/>
                      <a:pt x="30"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8" name="Freeform 697">
                <a:extLst>
                  <a:ext uri="{FF2B5EF4-FFF2-40B4-BE49-F238E27FC236}">
                    <a16:creationId xmlns:a16="http://schemas.microsoft.com/office/drawing/2014/main" xmlns="" id="{0DCDCE6A-F9CD-4C49-A5F6-C6FF4DBCE8B0}"/>
                  </a:ext>
                </a:extLst>
              </p:cNvPr>
              <p:cNvSpPr>
                <a:spLocks/>
              </p:cNvSpPr>
              <p:nvPr/>
            </p:nvSpPr>
            <p:spPr bwMode="auto">
              <a:xfrm>
                <a:off x="14515484" y="7230053"/>
                <a:ext cx="773889" cy="691265"/>
              </a:xfrm>
              <a:custGeom>
                <a:avLst/>
                <a:gdLst>
                  <a:gd name="T0" fmla="*/ 8 w 83"/>
                  <a:gd name="T1" fmla="*/ 51 h 74"/>
                  <a:gd name="T2" fmla="*/ 9 w 83"/>
                  <a:gd name="T3" fmla="*/ 54 h 74"/>
                  <a:gd name="T4" fmla="*/ 11 w 83"/>
                  <a:gd name="T5" fmla="*/ 57 h 74"/>
                  <a:gd name="T6" fmla="*/ 5 w 83"/>
                  <a:gd name="T7" fmla="*/ 61 h 74"/>
                  <a:gd name="T8" fmla="*/ 3 w 83"/>
                  <a:gd name="T9" fmla="*/ 64 h 74"/>
                  <a:gd name="T10" fmla="*/ 6 w 83"/>
                  <a:gd name="T11" fmla="*/ 66 h 74"/>
                  <a:gd name="T12" fmla="*/ 13 w 83"/>
                  <a:gd name="T13" fmla="*/ 64 h 74"/>
                  <a:gd name="T14" fmla="*/ 19 w 83"/>
                  <a:gd name="T15" fmla="*/ 65 h 74"/>
                  <a:gd name="T16" fmla="*/ 23 w 83"/>
                  <a:gd name="T17" fmla="*/ 65 h 74"/>
                  <a:gd name="T18" fmla="*/ 28 w 83"/>
                  <a:gd name="T19" fmla="*/ 64 h 74"/>
                  <a:gd name="T20" fmla="*/ 29 w 83"/>
                  <a:gd name="T21" fmla="*/ 67 h 74"/>
                  <a:gd name="T22" fmla="*/ 32 w 83"/>
                  <a:gd name="T23" fmla="*/ 69 h 74"/>
                  <a:gd name="T24" fmla="*/ 33 w 83"/>
                  <a:gd name="T25" fmla="*/ 73 h 74"/>
                  <a:gd name="T26" fmla="*/ 34 w 83"/>
                  <a:gd name="T27" fmla="*/ 71 h 74"/>
                  <a:gd name="T28" fmla="*/ 36 w 83"/>
                  <a:gd name="T29" fmla="*/ 73 h 74"/>
                  <a:gd name="T30" fmla="*/ 43 w 83"/>
                  <a:gd name="T31" fmla="*/ 71 h 74"/>
                  <a:gd name="T32" fmla="*/ 46 w 83"/>
                  <a:gd name="T33" fmla="*/ 70 h 74"/>
                  <a:gd name="T34" fmla="*/ 50 w 83"/>
                  <a:gd name="T35" fmla="*/ 70 h 74"/>
                  <a:gd name="T36" fmla="*/ 48 w 83"/>
                  <a:gd name="T37" fmla="*/ 64 h 74"/>
                  <a:gd name="T38" fmla="*/ 46 w 83"/>
                  <a:gd name="T39" fmla="*/ 61 h 74"/>
                  <a:gd name="T40" fmla="*/ 44 w 83"/>
                  <a:gd name="T41" fmla="*/ 57 h 74"/>
                  <a:gd name="T42" fmla="*/ 46 w 83"/>
                  <a:gd name="T43" fmla="*/ 52 h 74"/>
                  <a:gd name="T44" fmla="*/ 49 w 83"/>
                  <a:gd name="T45" fmla="*/ 52 h 74"/>
                  <a:gd name="T46" fmla="*/ 52 w 83"/>
                  <a:gd name="T47" fmla="*/ 52 h 74"/>
                  <a:gd name="T48" fmla="*/ 57 w 83"/>
                  <a:gd name="T49" fmla="*/ 46 h 74"/>
                  <a:gd name="T50" fmla="*/ 60 w 83"/>
                  <a:gd name="T51" fmla="*/ 44 h 74"/>
                  <a:gd name="T52" fmla="*/ 62 w 83"/>
                  <a:gd name="T53" fmla="*/ 41 h 74"/>
                  <a:gd name="T54" fmla="*/ 65 w 83"/>
                  <a:gd name="T55" fmla="*/ 39 h 74"/>
                  <a:gd name="T56" fmla="*/ 66 w 83"/>
                  <a:gd name="T57" fmla="*/ 37 h 74"/>
                  <a:gd name="T58" fmla="*/ 69 w 83"/>
                  <a:gd name="T59" fmla="*/ 33 h 74"/>
                  <a:gd name="T60" fmla="*/ 71 w 83"/>
                  <a:gd name="T61" fmla="*/ 27 h 74"/>
                  <a:gd name="T62" fmla="*/ 66 w 83"/>
                  <a:gd name="T63" fmla="*/ 23 h 74"/>
                  <a:gd name="T64" fmla="*/ 65 w 83"/>
                  <a:gd name="T65" fmla="*/ 16 h 74"/>
                  <a:gd name="T66" fmla="*/ 70 w 83"/>
                  <a:gd name="T67" fmla="*/ 14 h 74"/>
                  <a:gd name="T68" fmla="*/ 74 w 83"/>
                  <a:gd name="T69" fmla="*/ 15 h 74"/>
                  <a:gd name="T70" fmla="*/ 77 w 83"/>
                  <a:gd name="T71" fmla="*/ 13 h 74"/>
                  <a:gd name="T72" fmla="*/ 83 w 83"/>
                  <a:gd name="T73" fmla="*/ 10 h 74"/>
                  <a:gd name="T74" fmla="*/ 76 w 83"/>
                  <a:gd name="T75" fmla="*/ 6 h 74"/>
                  <a:gd name="T76" fmla="*/ 74 w 83"/>
                  <a:gd name="T77" fmla="*/ 2 h 74"/>
                  <a:gd name="T78" fmla="*/ 71 w 83"/>
                  <a:gd name="T79" fmla="*/ 0 h 74"/>
                  <a:gd name="T80" fmla="*/ 65 w 83"/>
                  <a:gd name="T81" fmla="*/ 1 h 74"/>
                  <a:gd name="T82" fmla="*/ 56 w 83"/>
                  <a:gd name="T83" fmla="*/ 4 h 74"/>
                  <a:gd name="T84" fmla="*/ 53 w 83"/>
                  <a:gd name="T85" fmla="*/ 8 h 74"/>
                  <a:gd name="T86" fmla="*/ 51 w 83"/>
                  <a:gd name="T87" fmla="*/ 13 h 74"/>
                  <a:gd name="T88" fmla="*/ 48 w 83"/>
                  <a:gd name="T89" fmla="*/ 18 h 74"/>
                  <a:gd name="T90" fmla="*/ 47 w 83"/>
                  <a:gd name="T91" fmla="*/ 21 h 74"/>
                  <a:gd name="T92" fmla="*/ 43 w 83"/>
                  <a:gd name="T93" fmla="*/ 24 h 74"/>
                  <a:gd name="T94" fmla="*/ 41 w 83"/>
                  <a:gd name="T95" fmla="*/ 30 h 74"/>
                  <a:gd name="T96" fmla="*/ 38 w 83"/>
                  <a:gd name="T97" fmla="*/ 30 h 74"/>
                  <a:gd name="T98" fmla="*/ 34 w 83"/>
                  <a:gd name="T99" fmla="*/ 32 h 74"/>
                  <a:gd name="T100" fmla="*/ 30 w 83"/>
                  <a:gd name="T101" fmla="*/ 33 h 74"/>
                  <a:gd name="T102" fmla="*/ 27 w 83"/>
                  <a:gd name="T103" fmla="*/ 37 h 74"/>
                  <a:gd name="T104" fmla="*/ 22 w 83"/>
                  <a:gd name="T105" fmla="*/ 42 h 74"/>
                  <a:gd name="T106" fmla="*/ 13 w 83"/>
                  <a:gd name="T107" fmla="*/ 43 h 74"/>
                  <a:gd name="T108" fmla="*/ 0 w 83"/>
                  <a:gd name="T109" fmla="*/ 40 h 74"/>
                  <a:gd name="T110" fmla="*/ 3 w 83"/>
                  <a:gd name="T111" fmla="*/ 46 h 74"/>
                  <a:gd name="T112" fmla="*/ 8 w 83"/>
                  <a:gd name="T113" fmla="*/ 5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 h="74">
                    <a:moveTo>
                      <a:pt x="8" y="51"/>
                    </a:moveTo>
                    <a:cubicBezTo>
                      <a:pt x="8" y="52"/>
                      <a:pt x="8" y="53"/>
                      <a:pt x="9" y="54"/>
                    </a:cubicBezTo>
                    <a:cubicBezTo>
                      <a:pt x="10" y="55"/>
                      <a:pt x="11" y="56"/>
                      <a:pt x="11" y="57"/>
                    </a:cubicBezTo>
                    <a:cubicBezTo>
                      <a:pt x="11" y="58"/>
                      <a:pt x="6" y="60"/>
                      <a:pt x="5" y="61"/>
                    </a:cubicBezTo>
                    <a:cubicBezTo>
                      <a:pt x="4" y="61"/>
                      <a:pt x="3" y="62"/>
                      <a:pt x="3" y="64"/>
                    </a:cubicBezTo>
                    <a:cubicBezTo>
                      <a:pt x="3" y="66"/>
                      <a:pt x="3" y="66"/>
                      <a:pt x="6" y="66"/>
                    </a:cubicBezTo>
                    <a:cubicBezTo>
                      <a:pt x="8" y="65"/>
                      <a:pt x="11" y="65"/>
                      <a:pt x="13" y="64"/>
                    </a:cubicBezTo>
                    <a:cubicBezTo>
                      <a:pt x="15" y="64"/>
                      <a:pt x="17" y="64"/>
                      <a:pt x="19" y="65"/>
                    </a:cubicBezTo>
                    <a:cubicBezTo>
                      <a:pt x="20" y="65"/>
                      <a:pt x="22" y="65"/>
                      <a:pt x="23" y="65"/>
                    </a:cubicBezTo>
                    <a:cubicBezTo>
                      <a:pt x="25" y="65"/>
                      <a:pt x="26" y="64"/>
                      <a:pt x="28" y="64"/>
                    </a:cubicBezTo>
                    <a:cubicBezTo>
                      <a:pt x="29" y="64"/>
                      <a:pt x="29" y="66"/>
                      <a:pt x="29" y="67"/>
                    </a:cubicBezTo>
                    <a:cubicBezTo>
                      <a:pt x="30" y="68"/>
                      <a:pt x="31" y="68"/>
                      <a:pt x="32" y="69"/>
                    </a:cubicBezTo>
                    <a:cubicBezTo>
                      <a:pt x="32" y="70"/>
                      <a:pt x="33" y="72"/>
                      <a:pt x="33" y="73"/>
                    </a:cubicBezTo>
                    <a:cubicBezTo>
                      <a:pt x="35" y="74"/>
                      <a:pt x="34" y="72"/>
                      <a:pt x="34" y="71"/>
                    </a:cubicBezTo>
                    <a:cubicBezTo>
                      <a:pt x="35" y="71"/>
                      <a:pt x="36" y="73"/>
                      <a:pt x="36" y="73"/>
                    </a:cubicBezTo>
                    <a:cubicBezTo>
                      <a:pt x="38" y="72"/>
                      <a:pt x="40" y="70"/>
                      <a:pt x="43" y="71"/>
                    </a:cubicBezTo>
                    <a:cubicBezTo>
                      <a:pt x="44" y="71"/>
                      <a:pt x="45" y="71"/>
                      <a:pt x="46" y="70"/>
                    </a:cubicBezTo>
                    <a:cubicBezTo>
                      <a:pt x="47" y="70"/>
                      <a:pt x="49" y="70"/>
                      <a:pt x="50" y="70"/>
                    </a:cubicBezTo>
                    <a:cubicBezTo>
                      <a:pt x="51" y="69"/>
                      <a:pt x="49" y="64"/>
                      <a:pt x="48" y="64"/>
                    </a:cubicBezTo>
                    <a:cubicBezTo>
                      <a:pt x="47" y="63"/>
                      <a:pt x="46" y="63"/>
                      <a:pt x="46" y="61"/>
                    </a:cubicBezTo>
                    <a:cubicBezTo>
                      <a:pt x="46" y="59"/>
                      <a:pt x="45" y="58"/>
                      <a:pt x="44" y="57"/>
                    </a:cubicBezTo>
                    <a:cubicBezTo>
                      <a:pt x="41" y="56"/>
                      <a:pt x="45" y="54"/>
                      <a:pt x="46" y="52"/>
                    </a:cubicBezTo>
                    <a:cubicBezTo>
                      <a:pt x="47" y="52"/>
                      <a:pt x="47" y="51"/>
                      <a:pt x="49" y="52"/>
                    </a:cubicBezTo>
                    <a:cubicBezTo>
                      <a:pt x="51" y="54"/>
                      <a:pt x="50" y="52"/>
                      <a:pt x="52" y="52"/>
                    </a:cubicBezTo>
                    <a:cubicBezTo>
                      <a:pt x="56" y="51"/>
                      <a:pt x="55" y="48"/>
                      <a:pt x="57" y="46"/>
                    </a:cubicBezTo>
                    <a:cubicBezTo>
                      <a:pt x="58" y="45"/>
                      <a:pt x="60" y="45"/>
                      <a:pt x="60" y="44"/>
                    </a:cubicBezTo>
                    <a:cubicBezTo>
                      <a:pt x="61" y="43"/>
                      <a:pt x="62" y="42"/>
                      <a:pt x="62" y="41"/>
                    </a:cubicBezTo>
                    <a:cubicBezTo>
                      <a:pt x="62" y="40"/>
                      <a:pt x="64" y="39"/>
                      <a:pt x="65" y="39"/>
                    </a:cubicBezTo>
                    <a:cubicBezTo>
                      <a:pt x="66" y="39"/>
                      <a:pt x="66" y="37"/>
                      <a:pt x="66" y="37"/>
                    </a:cubicBezTo>
                    <a:cubicBezTo>
                      <a:pt x="66" y="34"/>
                      <a:pt x="70" y="36"/>
                      <a:pt x="69" y="33"/>
                    </a:cubicBezTo>
                    <a:cubicBezTo>
                      <a:pt x="69" y="30"/>
                      <a:pt x="68" y="29"/>
                      <a:pt x="71" y="27"/>
                    </a:cubicBezTo>
                    <a:cubicBezTo>
                      <a:pt x="72" y="27"/>
                      <a:pt x="67" y="24"/>
                      <a:pt x="66" y="23"/>
                    </a:cubicBezTo>
                    <a:cubicBezTo>
                      <a:pt x="65" y="21"/>
                      <a:pt x="66" y="18"/>
                      <a:pt x="65" y="16"/>
                    </a:cubicBezTo>
                    <a:cubicBezTo>
                      <a:pt x="65" y="13"/>
                      <a:pt x="68" y="13"/>
                      <a:pt x="70" y="14"/>
                    </a:cubicBezTo>
                    <a:cubicBezTo>
                      <a:pt x="71" y="14"/>
                      <a:pt x="73" y="15"/>
                      <a:pt x="74" y="15"/>
                    </a:cubicBezTo>
                    <a:cubicBezTo>
                      <a:pt x="76" y="15"/>
                      <a:pt x="76" y="14"/>
                      <a:pt x="77" y="13"/>
                    </a:cubicBezTo>
                    <a:cubicBezTo>
                      <a:pt x="80" y="13"/>
                      <a:pt x="81" y="13"/>
                      <a:pt x="83" y="10"/>
                    </a:cubicBezTo>
                    <a:cubicBezTo>
                      <a:pt x="80" y="9"/>
                      <a:pt x="77" y="8"/>
                      <a:pt x="76" y="6"/>
                    </a:cubicBezTo>
                    <a:cubicBezTo>
                      <a:pt x="75" y="5"/>
                      <a:pt x="75" y="3"/>
                      <a:pt x="74" y="2"/>
                    </a:cubicBezTo>
                    <a:cubicBezTo>
                      <a:pt x="73" y="1"/>
                      <a:pt x="72" y="1"/>
                      <a:pt x="71" y="0"/>
                    </a:cubicBezTo>
                    <a:cubicBezTo>
                      <a:pt x="69" y="0"/>
                      <a:pt x="66" y="1"/>
                      <a:pt x="65" y="1"/>
                    </a:cubicBezTo>
                    <a:cubicBezTo>
                      <a:pt x="61" y="0"/>
                      <a:pt x="59" y="2"/>
                      <a:pt x="56" y="4"/>
                    </a:cubicBezTo>
                    <a:cubicBezTo>
                      <a:pt x="53" y="5"/>
                      <a:pt x="51" y="5"/>
                      <a:pt x="53" y="8"/>
                    </a:cubicBezTo>
                    <a:cubicBezTo>
                      <a:pt x="55" y="10"/>
                      <a:pt x="53" y="12"/>
                      <a:pt x="51" y="13"/>
                    </a:cubicBezTo>
                    <a:cubicBezTo>
                      <a:pt x="49" y="15"/>
                      <a:pt x="52" y="19"/>
                      <a:pt x="48" y="18"/>
                    </a:cubicBezTo>
                    <a:cubicBezTo>
                      <a:pt x="43" y="18"/>
                      <a:pt x="47" y="19"/>
                      <a:pt x="47" y="21"/>
                    </a:cubicBezTo>
                    <a:cubicBezTo>
                      <a:pt x="48" y="22"/>
                      <a:pt x="44" y="23"/>
                      <a:pt x="43" y="24"/>
                    </a:cubicBezTo>
                    <a:cubicBezTo>
                      <a:pt x="42" y="26"/>
                      <a:pt x="42" y="30"/>
                      <a:pt x="41" y="30"/>
                    </a:cubicBezTo>
                    <a:cubicBezTo>
                      <a:pt x="40" y="31"/>
                      <a:pt x="39" y="30"/>
                      <a:pt x="38" y="30"/>
                    </a:cubicBezTo>
                    <a:cubicBezTo>
                      <a:pt x="36" y="30"/>
                      <a:pt x="35" y="31"/>
                      <a:pt x="34" y="32"/>
                    </a:cubicBezTo>
                    <a:cubicBezTo>
                      <a:pt x="32" y="33"/>
                      <a:pt x="31" y="32"/>
                      <a:pt x="30" y="33"/>
                    </a:cubicBezTo>
                    <a:cubicBezTo>
                      <a:pt x="28" y="34"/>
                      <a:pt x="28" y="35"/>
                      <a:pt x="27" y="37"/>
                    </a:cubicBezTo>
                    <a:cubicBezTo>
                      <a:pt x="27" y="40"/>
                      <a:pt x="25" y="41"/>
                      <a:pt x="22" y="42"/>
                    </a:cubicBezTo>
                    <a:cubicBezTo>
                      <a:pt x="19" y="43"/>
                      <a:pt x="16" y="43"/>
                      <a:pt x="13" y="43"/>
                    </a:cubicBezTo>
                    <a:cubicBezTo>
                      <a:pt x="8" y="43"/>
                      <a:pt x="4" y="42"/>
                      <a:pt x="0" y="40"/>
                    </a:cubicBezTo>
                    <a:cubicBezTo>
                      <a:pt x="1" y="42"/>
                      <a:pt x="2" y="44"/>
                      <a:pt x="3" y="46"/>
                    </a:cubicBezTo>
                    <a:cubicBezTo>
                      <a:pt x="4" y="47"/>
                      <a:pt x="8" y="48"/>
                      <a:pt x="8" y="5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9" name="Freeform 698">
                <a:extLst>
                  <a:ext uri="{FF2B5EF4-FFF2-40B4-BE49-F238E27FC236}">
                    <a16:creationId xmlns:a16="http://schemas.microsoft.com/office/drawing/2014/main" xmlns="" id="{E549902D-BB2D-4342-AC56-C9F0412B42E2}"/>
                  </a:ext>
                </a:extLst>
              </p:cNvPr>
              <p:cNvSpPr>
                <a:spLocks/>
              </p:cNvSpPr>
              <p:nvPr/>
            </p:nvSpPr>
            <p:spPr bwMode="auto">
              <a:xfrm>
                <a:off x="14477266" y="7144043"/>
                <a:ext cx="700638" cy="496944"/>
              </a:xfrm>
              <a:custGeom>
                <a:avLst/>
                <a:gdLst>
                  <a:gd name="T0" fmla="*/ 72 w 75"/>
                  <a:gd name="T1" fmla="*/ 7 h 53"/>
                  <a:gd name="T2" fmla="*/ 69 w 75"/>
                  <a:gd name="T3" fmla="*/ 8 h 53"/>
                  <a:gd name="T4" fmla="*/ 67 w 75"/>
                  <a:gd name="T5" fmla="*/ 7 h 53"/>
                  <a:gd name="T6" fmla="*/ 62 w 75"/>
                  <a:gd name="T7" fmla="*/ 10 h 53"/>
                  <a:gd name="T8" fmla="*/ 57 w 75"/>
                  <a:gd name="T9" fmla="*/ 11 h 53"/>
                  <a:gd name="T10" fmla="*/ 57 w 75"/>
                  <a:gd name="T11" fmla="*/ 4 h 53"/>
                  <a:gd name="T12" fmla="*/ 54 w 75"/>
                  <a:gd name="T13" fmla="*/ 1 h 53"/>
                  <a:gd name="T14" fmla="*/ 50 w 75"/>
                  <a:gd name="T15" fmla="*/ 6 h 53"/>
                  <a:gd name="T16" fmla="*/ 47 w 75"/>
                  <a:gd name="T17" fmla="*/ 8 h 53"/>
                  <a:gd name="T18" fmla="*/ 44 w 75"/>
                  <a:gd name="T19" fmla="*/ 8 h 53"/>
                  <a:gd name="T20" fmla="*/ 39 w 75"/>
                  <a:gd name="T21" fmla="*/ 10 h 53"/>
                  <a:gd name="T22" fmla="*/ 34 w 75"/>
                  <a:gd name="T23" fmla="*/ 7 h 53"/>
                  <a:gd name="T24" fmla="*/ 28 w 75"/>
                  <a:gd name="T25" fmla="*/ 6 h 53"/>
                  <a:gd name="T26" fmla="*/ 27 w 75"/>
                  <a:gd name="T27" fmla="*/ 8 h 53"/>
                  <a:gd name="T28" fmla="*/ 24 w 75"/>
                  <a:gd name="T29" fmla="*/ 9 h 53"/>
                  <a:gd name="T30" fmla="*/ 21 w 75"/>
                  <a:gd name="T31" fmla="*/ 14 h 53"/>
                  <a:gd name="T32" fmla="*/ 15 w 75"/>
                  <a:gd name="T33" fmla="*/ 17 h 53"/>
                  <a:gd name="T34" fmla="*/ 11 w 75"/>
                  <a:gd name="T35" fmla="*/ 19 h 53"/>
                  <a:gd name="T36" fmla="*/ 5 w 75"/>
                  <a:gd name="T37" fmla="*/ 16 h 53"/>
                  <a:gd name="T38" fmla="*/ 4 w 75"/>
                  <a:gd name="T39" fmla="*/ 23 h 53"/>
                  <a:gd name="T40" fmla="*/ 3 w 75"/>
                  <a:gd name="T41" fmla="*/ 29 h 53"/>
                  <a:gd name="T42" fmla="*/ 2 w 75"/>
                  <a:gd name="T43" fmla="*/ 33 h 53"/>
                  <a:gd name="T44" fmla="*/ 3 w 75"/>
                  <a:gd name="T45" fmla="*/ 37 h 53"/>
                  <a:gd name="T46" fmla="*/ 4 w 75"/>
                  <a:gd name="T47" fmla="*/ 40 h 53"/>
                  <a:gd name="T48" fmla="*/ 8 w 75"/>
                  <a:gd name="T49" fmla="*/ 43 h 53"/>
                  <a:gd name="T50" fmla="*/ 4 w 75"/>
                  <a:gd name="T51" fmla="*/ 49 h 53"/>
                  <a:gd name="T52" fmla="*/ 29 w 75"/>
                  <a:gd name="T53" fmla="*/ 50 h 53"/>
                  <a:gd name="T54" fmla="*/ 32 w 75"/>
                  <a:gd name="T55" fmla="*/ 43 h 53"/>
                  <a:gd name="T56" fmla="*/ 39 w 75"/>
                  <a:gd name="T57" fmla="*/ 40 h 53"/>
                  <a:gd name="T58" fmla="*/ 43 w 75"/>
                  <a:gd name="T59" fmla="*/ 39 h 53"/>
                  <a:gd name="T60" fmla="*/ 45 w 75"/>
                  <a:gd name="T61" fmla="*/ 39 h 53"/>
                  <a:gd name="T62" fmla="*/ 47 w 75"/>
                  <a:gd name="T63" fmla="*/ 33 h 53"/>
                  <a:gd name="T64" fmla="*/ 51 w 75"/>
                  <a:gd name="T65" fmla="*/ 30 h 53"/>
                  <a:gd name="T66" fmla="*/ 51 w 75"/>
                  <a:gd name="T67" fmla="*/ 27 h 53"/>
                  <a:gd name="T68" fmla="*/ 55 w 75"/>
                  <a:gd name="T69" fmla="*/ 26 h 53"/>
                  <a:gd name="T70" fmla="*/ 55 w 75"/>
                  <a:gd name="T71" fmla="*/ 23 h 53"/>
                  <a:gd name="T72" fmla="*/ 58 w 75"/>
                  <a:gd name="T73" fmla="*/ 19 h 53"/>
                  <a:gd name="T74" fmla="*/ 56 w 75"/>
                  <a:gd name="T75" fmla="*/ 14 h 53"/>
                  <a:gd name="T76" fmla="*/ 63 w 75"/>
                  <a:gd name="T77" fmla="*/ 11 h 53"/>
                  <a:gd name="T78" fmla="*/ 70 w 75"/>
                  <a:gd name="T79" fmla="*/ 10 h 53"/>
                  <a:gd name="T80" fmla="*/ 74 w 75"/>
                  <a:gd name="T81" fmla="*/ 9 h 53"/>
                  <a:gd name="T82" fmla="*/ 75 w 75"/>
                  <a:gd name="T83" fmla="*/ 7 h 53"/>
                  <a:gd name="T84" fmla="*/ 72 w 75"/>
                  <a:gd name="T85" fmla="*/ 7 h 53"/>
                  <a:gd name="T86" fmla="*/ 72 w 75"/>
                  <a:gd name="T8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5" h="53">
                    <a:moveTo>
                      <a:pt x="72" y="7"/>
                    </a:moveTo>
                    <a:cubicBezTo>
                      <a:pt x="71" y="7"/>
                      <a:pt x="70" y="9"/>
                      <a:pt x="69" y="8"/>
                    </a:cubicBezTo>
                    <a:cubicBezTo>
                      <a:pt x="68" y="8"/>
                      <a:pt x="68" y="6"/>
                      <a:pt x="67" y="7"/>
                    </a:cubicBezTo>
                    <a:cubicBezTo>
                      <a:pt x="65" y="7"/>
                      <a:pt x="63" y="9"/>
                      <a:pt x="62" y="10"/>
                    </a:cubicBezTo>
                    <a:cubicBezTo>
                      <a:pt x="61" y="10"/>
                      <a:pt x="59" y="12"/>
                      <a:pt x="57" y="11"/>
                    </a:cubicBezTo>
                    <a:cubicBezTo>
                      <a:pt x="56" y="10"/>
                      <a:pt x="59" y="6"/>
                      <a:pt x="57" y="4"/>
                    </a:cubicBezTo>
                    <a:cubicBezTo>
                      <a:pt x="57" y="4"/>
                      <a:pt x="55" y="0"/>
                      <a:pt x="54" y="1"/>
                    </a:cubicBezTo>
                    <a:cubicBezTo>
                      <a:pt x="53" y="3"/>
                      <a:pt x="52" y="5"/>
                      <a:pt x="50" y="6"/>
                    </a:cubicBezTo>
                    <a:cubicBezTo>
                      <a:pt x="48" y="7"/>
                      <a:pt x="47" y="6"/>
                      <a:pt x="47" y="8"/>
                    </a:cubicBezTo>
                    <a:cubicBezTo>
                      <a:pt x="46" y="11"/>
                      <a:pt x="45" y="7"/>
                      <a:pt x="44" y="8"/>
                    </a:cubicBezTo>
                    <a:cubicBezTo>
                      <a:pt x="42" y="9"/>
                      <a:pt x="41" y="10"/>
                      <a:pt x="39" y="10"/>
                    </a:cubicBezTo>
                    <a:cubicBezTo>
                      <a:pt x="37" y="9"/>
                      <a:pt x="35" y="8"/>
                      <a:pt x="34" y="7"/>
                    </a:cubicBezTo>
                    <a:cubicBezTo>
                      <a:pt x="33" y="7"/>
                      <a:pt x="28" y="6"/>
                      <a:pt x="28" y="6"/>
                    </a:cubicBezTo>
                    <a:cubicBezTo>
                      <a:pt x="27" y="7"/>
                      <a:pt x="28" y="8"/>
                      <a:pt x="27" y="8"/>
                    </a:cubicBezTo>
                    <a:cubicBezTo>
                      <a:pt x="26" y="8"/>
                      <a:pt x="24" y="8"/>
                      <a:pt x="24" y="9"/>
                    </a:cubicBezTo>
                    <a:cubicBezTo>
                      <a:pt x="23" y="11"/>
                      <a:pt x="23" y="13"/>
                      <a:pt x="21" y="14"/>
                    </a:cubicBezTo>
                    <a:cubicBezTo>
                      <a:pt x="18" y="16"/>
                      <a:pt x="17" y="15"/>
                      <a:pt x="15" y="17"/>
                    </a:cubicBezTo>
                    <a:cubicBezTo>
                      <a:pt x="14" y="19"/>
                      <a:pt x="12" y="19"/>
                      <a:pt x="11" y="19"/>
                    </a:cubicBezTo>
                    <a:cubicBezTo>
                      <a:pt x="10" y="18"/>
                      <a:pt x="5" y="17"/>
                      <a:pt x="5" y="16"/>
                    </a:cubicBezTo>
                    <a:cubicBezTo>
                      <a:pt x="5" y="19"/>
                      <a:pt x="5" y="21"/>
                      <a:pt x="4" y="23"/>
                    </a:cubicBezTo>
                    <a:cubicBezTo>
                      <a:pt x="2" y="25"/>
                      <a:pt x="0" y="27"/>
                      <a:pt x="3" y="29"/>
                    </a:cubicBezTo>
                    <a:cubicBezTo>
                      <a:pt x="4" y="30"/>
                      <a:pt x="2" y="31"/>
                      <a:pt x="2" y="33"/>
                    </a:cubicBezTo>
                    <a:cubicBezTo>
                      <a:pt x="2" y="34"/>
                      <a:pt x="2" y="36"/>
                      <a:pt x="3" y="37"/>
                    </a:cubicBezTo>
                    <a:cubicBezTo>
                      <a:pt x="3" y="39"/>
                      <a:pt x="2" y="40"/>
                      <a:pt x="4" y="40"/>
                    </a:cubicBezTo>
                    <a:cubicBezTo>
                      <a:pt x="7" y="41"/>
                      <a:pt x="8" y="40"/>
                      <a:pt x="8" y="43"/>
                    </a:cubicBezTo>
                    <a:cubicBezTo>
                      <a:pt x="8" y="45"/>
                      <a:pt x="5" y="48"/>
                      <a:pt x="4" y="49"/>
                    </a:cubicBezTo>
                    <a:cubicBezTo>
                      <a:pt x="12" y="53"/>
                      <a:pt x="21" y="52"/>
                      <a:pt x="29" y="50"/>
                    </a:cubicBezTo>
                    <a:cubicBezTo>
                      <a:pt x="32" y="49"/>
                      <a:pt x="31" y="45"/>
                      <a:pt x="32" y="43"/>
                    </a:cubicBezTo>
                    <a:cubicBezTo>
                      <a:pt x="33" y="41"/>
                      <a:pt x="37" y="42"/>
                      <a:pt x="39" y="40"/>
                    </a:cubicBezTo>
                    <a:cubicBezTo>
                      <a:pt x="40" y="40"/>
                      <a:pt x="41" y="39"/>
                      <a:pt x="43" y="39"/>
                    </a:cubicBezTo>
                    <a:cubicBezTo>
                      <a:pt x="43" y="39"/>
                      <a:pt x="45" y="40"/>
                      <a:pt x="45" y="39"/>
                    </a:cubicBezTo>
                    <a:cubicBezTo>
                      <a:pt x="46" y="37"/>
                      <a:pt x="46" y="35"/>
                      <a:pt x="47" y="33"/>
                    </a:cubicBezTo>
                    <a:cubicBezTo>
                      <a:pt x="48" y="32"/>
                      <a:pt x="52" y="31"/>
                      <a:pt x="51" y="30"/>
                    </a:cubicBezTo>
                    <a:cubicBezTo>
                      <a:pt x="51" y="29"/>
                      <a:pt x="47" y="27"/>
                      <a:pt x="51" y="27"/>
                    </a:cubicBezTo>
                    <a:cubicBezTo>
                      <a:pt x="52" y="27"/>
                      <a:pt x="54" y="28"/>
                      <a:pt x="55" y="26"/>
                    </a:cubicBezTo>
                    <a:cubicBezTo>
                      <a:pt x="55" y="25"/>
                      <a:pt x="54" y="24"/>
                      <a:pt x="55" y="23"/>
                    </a:cubicBezTo>
                    <a:cubicBezTo>
                      <a:pt x="55" y="21"/>
                      <a:pt x="58" y="21"/>
                      <a:pt x="58" y="19"/>
                    </a:cubicBezTo>
                    <a:cubicBezTo>
                      <a:pt x="58" y="17"/>
                      <a:pt x="55" y="16"/>
                      <a:pt x="56" y="14"/>
                    </a:cubicBezTo>
                    <a:cubicBezTo>
                      <a:pt x="58" y="13"/>
                      <a:pt x="61" y="12"/>
                      <a:pt x="63" y="11"/>
                    </a:cubicBezTo>
                    <a:cubicBezTo>
                      <a:pt x="65" y="9"/>
                      <a:pt x="68" y="10"/>
                      <a:pt x="70" y="10"/>
                    </a:cubicBezTo>
                    <a:cubicBezTo>
                      <a:pt x="71" y="10"/>
                      <a:pt x="73" y="10"/>
                      <a:pt x="74" y="9"/>
                    </a:cubicBezTo>
                    <a:cubicBezTo>
                      <a:pt x="74" y="9"/>
                      <a:pt x="75" y="8"/>
                      <a:pt x="75" y="7"/>
                    </a:cubicBezTo>
                    <a:cubicBezTo>
                      <a:pt x="74" y="7"/>
                      <a:pt x="73" y="7"/>
                      <a:pt x="72" y="7"/>
                    </a:cubicBezTo>
                    <a:cubicBezTo>
                      <a:pt x="71" y="8"/>
                      <a:pt x="73" y="7"/>
                      <a:pt x="72"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0" name="Freeform 699">
                <a:extLst>
                  <a:ext uri="{FF2B5EF4-FFF2-40B4-BE49-F238E27FC236}">
                    <a16:creationId xmlns:a16="http://schemas.microsoft.com/office/drawing/2014/main" xmlns="" id="{9057EBFC-5B0B-BD40-B10D-2233A250A173}"/>
                  </a:ext>
                </a:extLst>
              </p:cNvPr>
              <p:cNvSpPr>
                <a:spLocks/>
              </p:cNvSpPr>
              <p:nvPr/>
            </p:nvSpPr>
            <p:spPr bwMode="auto">
              <a:xfrm>
                <a:off x="14413572" y="6742664"/>
                <a:ext cx="25477" cy="38227"/>
              </a:xfrm>
              <a:custGeom>
                <a:avLst/>
                <a:gdLst>
                  <a:gd name="T0" fmla="*/ 3 w 3"/>
                  <a:gd name="T1" fmla="*/ 2 h 4"/>
                  <a:gd name="T2" fmla="*/ 1 w 3"/>
                  <a:gd name="T3" fmla="*/ 1 h 4"/>
                  <a:gd name="T4" fmla="*/ 3 w 3"/>
                  <a:gd name="T5" fmla="*/ 4 h 4"/>
                  <a:gd name="T6" fmla="*/ 3 w 3"/>
                  <a:gd name="T7" fmla="*/ 2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cubicBezTo>
                      <a:pt x="2" y="2"/>
                      <a:pt x="1" y="0"/>
                      <a:pt x="1" y="1"/>
                    </a:cubicBezTo>
                    <a:cubicBezTo>
                      <a:pt x="0" y="2"/>
                      <a:pt x="2" y="3"/>
                      <a:pt x="3" y="4"/>
                    </a:cubicBezTo>
                    <a:cubicBezTo>
                      <a:pt x="3" y="3"/>
                      <a:pt x="3" y="2"/>
                      <a:pt x="3" y="2"/>
                    </a:cubicBezTo>
                    <a:cubicBezTo>
                      <a:pt x="2" y="1"/>
                      <a:pt x="3"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1" name="Freeform 700">
                <a:extLst>
                  <a:ext uri="{FF2B5EF4-FFF2-40B4-BE49-F238E27FC236}">
                    <a16:creationId xmlns:a16="http://schemas.microsoft.com/office/drawing/2014/main" xmlns="" id="{0A96FB4F-F89F-5149-BE6E-6B01E310C424}"/>
                  </a:ext>
                </a:extLst>
              </p:cNvPr>
              <p:cNvSpPr>
                <a:spLocks noEditPoints="1"/>
              </p:cNvSpPr>
              <p:nvPr/>
            </p:nvSpPr>
            <p:spPr bwMode="auto">
              <a:xfrm>
                <a:off x="13824398" y="6153340"/>
                <a:ext cx="1894907" cy="907882"/>
              </a:xfrm>
              <a:custGeom>
                <a:avLst/>
                <a:gdLst>
                  <a:gd name="T0" fmla="*/ 194 w 203"/>
                  <a:gd name="T1" fmla="*/ 37 h 97"/>
                  <a:gd name="T2" fmla="*/ 177 w 203"/>
                  <a:gd name="T3" fmla="*/ 31 h 97"/>
                  <a:gd name="T4" fmla="*/ 163 w 203"/>
                  <a:gd name="T5" fmla="*/ 19 h 97"/>
                  <a:gd name="T6" fmla="*/ 154 w 203"/>
                  <a:gd name="T7" fmla="*/ 7 h 97"/>
                  <a:gd name="T8" fmla="*/ 137 w 203"/>
                  <a:gd name="T9" fmla="*/ 10 h 97"/>
                  <a:gd name="T10" fmla="*/ 129 w 203"/>
                  <a:gd name="T11" fmla="*/ 8 h 97"/>
                  <a:gd name="T12" fmla="*/ 112 w 203"/>
                  <a:gd name="T13" fmla="*/ 2 h 97"/>
                  <a:gd name="T14" fmla="*/ 76 w 203"/>
                  <a:gd name="T15" fmla="*/ 10 h 97"/>
                  <a:gd name="T16" fmla="*/ 75 w 203"/>
                  <a:gd name="T17" fmla="*/ 20 h 97"/>
                  <a:gd name="T18" fmla="*/ 74 w 203"/>
                  <a:gd name="T19" fmla="*/ 31 h 97"/>
                  <a:gd name="T20" fmla="*/ 60 w 203"/>
                  <a:gd name="T21" fmla="*/ 29 h 97"/>
                  <a:gd name="T22" fmla="*/ 48 w 203"/>
                  <a:gd name="T23" fmla="*/ 32 h 97"/>
                  <a:gd name="T24" fmla="*/ 37 w 203"/>
                  <a:gd name="T25" fmla="*/ 27 h 97"/>
                  <a:gd name="T26" fmla="*/ 22 w 203"/>
                  <a:gd name="T27" fmla="*/ 25 h 97"/>
                  <a:gd name="T28" fmla="*/ 13 w 203"/>
                  <a:gd name="T29" fmla="*/ 32 h 97"/>
                  <a:gd name="T30" fmla="*/ 3 w 203"/>
                  <a:gd name="T31" fmla="*/ 38 h 97"/>
                  <a:gd name="T32" fmla="*/ 4 w 203"/>
                  <a:gd name="T33" fmla="*/ 47 h 97"/>
                  <a:gd name="T34" fmla="*/ 14 w 203"/>
                  <a:gd name="T35" fmla="*/ 57 h 97"/>
                  <a:gd name="T36" fmla="*/ 17 w 203"/>
                  <a:gd name="T37" fmla="*/ 57 h 97"/>
                  <a:gd name="T38" fmla="*/ 36 w 203"/>
                  <a:gd name="T39" fmla="*/ 63 h 97"/>
                  <a:gd name="T40" fmla="*/ 33 w 203"/>
                  <a:gd name="T41" fmla="*/ 66 h 97"/>
                  <a:gd name="T42" fmla="*/ 22 w 203"/>
                  <a:gd name="T43" fmla="*/ 72 h 97"/>
                  <a:gd name="T44" fmla="*/ 31 w 203"/>
                  <a:gd name="T45" fmla="*/ 82 h 97"/>
                  <a:gd name="T46" fmla="*/ 48 w 203"/>
                  <a:gd name="T47" fmla="*/ 90 h 97"/>
                  <a:gd name="T48" fmla="*/ 50 w 203"/>
                  <a:gd name="T49" fmla="*/ 68 h 97"/>
                  <a:gd name="T50" fmla="*/ 64 w 203"/>
                  <a:gd name="T51" fmla="*/ 62 h 97"/>
                  <a:gd name="T52" fmla="*/ 72 w 203"/>
                  <a:gd name="T53" fmla="*/ 66 h 97"/>
                  <a:gd name="T54" fmla="*/ 84 w 203"/>
                  <a:gd name="T55" fmla="*/ 76 h 97"/>
                  <a:gd name="T56" fmla="*/ 100 w 203"/>
                  <a:gd name="T57" fmla="*/ 81 h 97"/>
                  <a:gd name="T58" fmla="*/ 107 w 203"/>
                  <a:gd name="T59" fmla="*/ 91 h 97"/>
                  <a:gd name="T60" fmla="*/ 123 w 203"/>
                  <a:gd name="T61" fmla="*/ 85 h 97"/>
                  <a:gd name="T62" fmla="*/ 137 w 203"/>
                  <a:gd name="T63" fmla="*/ 83 h 97"/>
                  <a:gd name="T64" fmla="*/ 153 w 203"/>
                  <a:gd name="T65" fmla="*/ 81 h 97"/>
                  <a:gd name="T66" fmla="*/ 172 w 203"/>
                  <a:gd name="T67" fmla="*/ 76 h 97"/>
                  <a:gd name="T68" fmla="*/ 175 w 203"/>
                  <a:gd name="T69" fmla="*/ 66 h 97"/>
                  <a:gd name="T70" fmla="*/ 182 w 203"/>
                  <a:gd name="T71" fmla="*/ 60 h 97"/>
                  <a:gd name="T72" fmla="*/ 193 w 203"/>
                  <a:gd name="T73" fmla="*/ 56 h 97"/>
                  <a:gd name="T74" fmla="*/ 202 w 203"/>
                  <a:gd name="T75" fmla="*/ 44 h 97"/>
                  <a:gd name="T76" fmla="*/ 201 w 203"/>
                  <a:gd name="T77" fmla="*/ 39 h 97"/>
                  <a:gd name="T78" fmla="*/ 140 w 203"/>
                  <a:gd name="T79" fmla="*/ 65 h 97"/>
                  <a:gd name="T80" fmla="*/ 141 w 203"/>
                  <a:gd name="T81" fmla="*/ 59 h 97"/>
                  <a:gd name="T82" fmla="*/ 148 w 203"/>
                  <a:gd name="T83" fmla="*/ 58 h 97"/>
                  <a:gd name="T84" fmla="*/ 156 w 203"/>
                  <a:gd name="T85" fmla="*/ 58 h 97"/>
                  <a:gd name="T86" fmla="*/ 165 w 203"/>
                  <a:gd name="T87" fmla="*/ 5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3" h="97">
                    <a:moveTo>
                      <a:pt x="201" y="39"/>
                    </a:moveTo>
                    <a:cubicBezTo>
                      <a:pt x="201" y="38"/>
                      <a:pt x="197" y="39"/>
                      <a:pt x="197" y="39"/>
                    </a:cubicBezTo>
                    <a:cubicBezTo>
                      <a:pt x="195" y="39"/>
                      <a:pt x="194" y="38"/>
                      <a:pt x="194" y="37"/>
                    </a:cubicBezTo>
                    <a:cubicBezTo>
                      <a:pt x="193" y="35"/>
                      <a:pt x="191" y="35"/>
                      <a:pt x="191" y="34"/>
                    </a:cubicBezTo>
                    <a:cubicBezTo>
                      <a:pt x="190" y="33"/>
                      <a:pt x="189" y="30"/>
                      <a:pt x="186" y="30"/>
                    </a:cubicBezTo>
                    <a:cubicBezTo>
                      <a:pt x="183" y="30"/>
                      <a:pt x="180" y="33"/>
                      <a:pt x="177" y="31"/>
                    </a:cubicBezTo>
                    <a:cubicBezTo>
                      <a:pt x="176" y="30"/>
                      <a:pt x="175" y="29"/>
                      <a:pt x="174" y="28"/>
                    </a:cubicBezTo>
                    <a:cubicBezTo>
                      <a:pt x="173" y="28"/>
                      <a:pt x="171" y="31"/>
                      <a:pt x="170" y="31"/>
                    </a:cubicBezTo>
                    <a:cubicBezTo>
                      <a:pt x="169" y="32"/>
                      <a:pt x="163" y="21"/>
                      <a:pt x="163" y="19"/>
                    </a:cubicBezTo>
                    <a:cubicBezTo>
                      <a:pt x="161" y="17"/>
                      <a:pt x="160" y="14"/>
                      <a:pt x="157" y="13"/>
                    </a:cubicBezTo>
                    <a:cubicBezTo>
                      <a:pt x="156" y="12"/>
                      <a:pt x="155" y="11"/>
                      <a:pt x="154" y="11"/>
                    </a:cubicBezTo>
                    <a:cubicBezTo>
                      <a:pt x="152" y="10"/>
                      <a:pt x="154" y="8"/>
                      <a:pt x="154" y="7"/>
                    </a:cubicBezTo>
                    <a:cubicBezTo>
                      <a:pt x="154" y="6"/>
                      <a:pt x="147" y="10"/>
                      <a:pt x="146" y="11"/>
                    </a:cubicBezTo>
                    <a:cubicBezTo>
                      <a:pt x="145" y="11"/>
                      <a:pt x="137" y="14"/>
                      <a:pt x="137" y="13"/>
                    </a:cubicBezTo>
                    <a:cubicBezTo>
                      <a:pt x="137" y="11"/>
                      <a:pt x="139" y="10"/>
                      <a:pt x="137" y="10"/>
                    </a:cubicBezTo>
                    <a:cubicBezTo>
                      <a:pt x="136" y="9"/>
                      <a:pt x="135" y="8"/>
                      <a:pt x="134" y="9"/>
                    </a:cubicBezTo>
                    <a:cubicBezTo>
                      <a:pt x="134" y="9"/>
                      <a:pt x="134" y="10"/>
                      <a:pt x="133" y="9"/>
                    </a:cubicBezTo>
                    <a:cubicBezTo>
                      <a:pt x="131" y="8"/>
                      <a:pt x="132" y="7"/>
                      <a:pt x="129" y="8"/>
                    </a:cubicBezTo>
                    <a:cubicBezTo>
                      <a:pt x="126" y="10"/>
                      <a:pt x="126" y="7"/>
                      <a:pt x="126" y="5"/>
                    </a:cubicBezTo>
                    <a:cubicBezTo>
                      <a:pt x="127" y="1"/>
                      <a:pt x="121" y="0"/>
                      <a:pt x="118" y="0"/>
                    </a:cubicBezTo>
                    <a:cubicBezTo>
                      <a:pt x="116" y="0"/>
                      <a:pt x="114" y="1"/>
                      <a:pt x="112" y="2"/>
                    </a:cubicBezTo>
                    <a:cubicBezTo>
                      <a:pt x="110" y="3"/>
                      <a:pt x="108" y="4"/>
                      <a:pt x="105" y="4"/>
                    </a:cubicBezTo>
                    <a:cubicBezTo>
                      <a:pt x="97" y="6"/>
                      <a:pt x="89" y="9"/>
                      <a:pt x="81" y="9"/>
                    </a:cubicBezTo>
                    <a:cubicBezTo>
                      <a:pt x="79" y="9"/>
                      <a:pt x="77" y="9"/>
                      <a:pt x="76" y="10"/>
                    </a:cubicBezTo>
                    <a:cubicBezTo>
                      <a:pt x="75" y="11"/>
                      <a:pt x="77" y="14"/>
                      <a:pt x="79" y="14"/>
                    </a:cubicBezTo>
                    <a:cubicBezTo>
                      <a:pt x="83" y="17"/>
                      <a:pt x="76" y="16"/>
                      <a:pt x="74" y="17"/>
                    </a:cubicBezTo>
                    <a:cubicBezTo>
                      <a:pt x="72" y="18"/>
                      <a:pt x="75" y="19"/>
                      <a:pt x="75" y="20"/>
                    </a:cubicBezTo>
                    <a:cubicBezTo>
                      <a:pt x="75" y="22"/>
                      <a:pt x="71" y="22"/>
                      <a:pt x="71" y="23"/>
                    </a:cubicBezTo>
                    <a:cubicBezTo>
                      <a:pt x="71" y="26"/>
                      <a:pt x="79" y="25"/>
                      <a:pt x="78" y="29"/>
                    </a:cubicBezTo>
                    <a:cubicBezTo>
                      <a:pt x="77" y="30"/>
                      <a:pt x="76" y="31"/>
                      <a:pt x="74" y="31"/>
                    </a:cubicBezTo>
                    <a:cubicBezTo>
                      <a:pt x="73" y="31"/>
                      <a:pt x="70" y="31"/>
                      <a:pt x="69" y="31"/>
                    </a:cubicBezTo>
                    <a:cubicBezTo>
                      <a:pt x="67" y="32"/>
                      <a:pt x="68" y="33"/>
                      <a:pt x="66" y="32"/>
                    </a:cubicBezTo>
                    <a:cubicBezTo>
                      <a:pt x="64" y="31"/>
                      <a:pt x="62" y="29"/>
                      <a:pt x="60" y="29"/>
                    </a:cubicBezTo>
                    <a:cubicBezTo>
                      <a:pt x="59" y="28"/>
                      <a:pt x="57" y="30"/>
                      <a:pt x="56" y="30"/>
                    </a:cubicBezTo>
                    <a:cubicBezTo>
                      <a:pt x="54" y="29"/>
                      <a:pt x="53" y="29"/>
                      <a:pt x="51" y="30"/>
                    </a:cubicBezTo>
                    <a:cubicBezTo>
                      <a:pt x="50" y="31"/>
                      <a:pt x="49" y="33"/>
                      <a:pt x="48" y="32"/>
                    </a:cubicBezTo>
                    <a:cubicBezTo>
                      <a:pt x="47" y="32"/>
                      <a:pt x="44" y="29"/>
                      <a:pt x="43" y="30"/>
                    </a:cubicBezTo>
                    <a:cubicBezTo>
                      <a:pt x="42" y="30"/>
                      <a:pt x="42" y="33"/>
                      <a:pt x="41" y="31"/>
                    </a:cubicBezTo>
                    <a:cubicBezTo>
                      <a:pt x="40" y="29"/>
                      <a:pt x="39" y="28"/>
                      <a:pt x="37" y="27"/>
                    </a:cubicBezTo>
                    <a:cubicBezTo>
                      <a:pt x="35" y="26"/>
                      <a:pt x="33" y="26"/>
                      <a:pt x="32" y="25"/>
                    </a:cubicBezTo>
                    <a:cubicBezTo>
                      <a:pt x="29" y="24"/>
                      <a:pt x="29" y="26"/>
                      <a:pt x="27" y="26"/>
                    </a:cubicBezTo>
                    <a:cubicBezTo>
                      <a:pt x="25" y="27"/>
                      <a:pt x="24" y="24"/>
                      <a:pt x="22" y="25"/>
                    </a:cubicBezTo>
                    <a:cubicBezTo>
                      <a:pt x="21" y="26"/>
                      <a:pt x="21" y="27"/>
                      <a:pt x="20" y="27"/>
                    </a:cubicBezTo>
                    <a:cubicBezTo>
                      <a:pt x="19" y="28"/>
                      <a:pt x="17" y="28"/>
                      <a:pt x="16" y="28"/>
                    </a:cubicBezTo>
                    <a:cubicBezTo>
                      <a:pt x="15" y="29"/>
                      <a:pt x="13" y="31"/>
                      <a:pt x="13" y="32"/>
                    </a:cubicBezTo>
                    <a:cubicBezTo>
                      <a:pt x="12" y="33"/>
                      <a:pt x="14" y="36"/>
                      <a:pt x="12" y="36"/>
                    </a:cubicBezTo>
                    <a:cubicBezTo>
                      <a:pt x="10" y="37"/>
                      <a:pt x="7" y="31"/>
                      <a:pt x="6" y="34"/>
                    </a:cubicBezTo>
                    <a:cubicBezTo>
                      <a:pt x="5" y="36"/>
                      <a:pt x="4" y="36"/>
                      <a:pt x="3" y="38"/>
                    </a:cubicBezTo>
                    <a:cubicBezTo>
                      <a:pt x="2" y="40"/>
                      <a:pt x="6" y="40"/>
                      <a:pt x="4" y="42"/>
                    </a:cubicBezTo>
                    <a:cubicBezTo>
                      <a:pt x="3" y="43"/>
                      <a:pt x="0" y="45"/>
                      <a:pt x="2" y="46"/>
                    </a:cubicBezTo>
                    <a:cubicBezTo>
                      <a:pt x="3" y="46"/>
                      <a:pt x="4" y="47"/>
                      <a:pt x="4" y="47"/>
                    </a:cubicBezTo>
                    <a:cubicBezTo>
                      <a:pt x="5" y="48"/>
                      <a:pt x="4" y="49"/>
                      <a:pt x="5" y="50"/>
                    </a:cubicBezTo>
                    <a:cubicBezTo>
                      <a:pt x="7" y="51"/>
                      <a:pt x="9" y="49"/>
                      <a:pt x="11" y="51"/>
                    </a:cubicBezTo>
                    <a:cubicBezTo>
                      <a:pt x="12" y="52"/>
                      <a:pt x="14" y="55"/>
                      <a:pt x="14" y="57"/>
                    </a:cubicBezTo>
                    <a:cubicBezTo>
                      <a:pt x="13" y="57"/>
                      <a:pt x="10" y="56"/>
                      <a:pt x="13" y="58"/>
                    </a:cubicBezTo>
                    <a:cubicBezTo>
                      <a:pt x="14" y="59"/>
                      <a:pt x="14" y="60"/>
                      <a:pt x="16" y="58"/>
                    </a:cubicBezTo>
                    <a:cubicBezTo>
                      <a:pt x="16" y="57"/>
                      <a:pt x="16" y="57"/>
                      <a:pt x="17" y="57"/>
                    </a:cubicBezTo>
                    <a:cubicBezTo>
                      <a:pt x="22" y="57"/>
                      <a:pt x="24" y="54"/>
                      <a:pt x="29" y="56"/>
                    </a:cubicBezTo>
                    <a:cubicBezTo>
                      <a:pt x="31" y="57"/>
                      <a:pt x="33" y="54"/>
                      <a:pt x="34" y="56"/>
                    </a:cubicBezTo>
                    <a:cubicBezTo>
                      <a:pt x="35" y="57"/>
                      <a:pt x="37" y="61"/>
                      <a:pt x="36" y="63"/>
                    </a:cubicBezTo>
                    <a:cubicBezTo>
                      <a:pt x="35" y="63"/>
                      <a:pt x="33" y="64"/>
                      <a:pt x="35" y="64"/>
                    </a:cubicBezTo>
                    <a:cubicBezTo>
                      <a:pt x="35" y="65"/>
                      <a:pt x="35" y="65"/>
                      <a:pt x="35" y="65"/>
                    </a:cubicBezTo>
                    <a:cubicBezTo>
                      <a:pt x="34" y="66"/>
                      <a:pt x="33" y="66"/>
                      <a:pt x="33" y="66"/>
                    </a:cubicBezTo>
                    <a:cubicBezTo>
                      <a:pt x="30" y="66"/>
                      <a:pt x="22" y="64"/>
                      <a:pt x="24" y="69"/>
                    </a:cubicBezTo>
                    <a:cubicBezTo>
                      <a:pt x="25" y="71"/>
                      <a:pt x="24" y="71"/>
                      <a:pt x="22" y="70"/>
                    </a:cubicBezTo>
                    <a:cubicBezTo>
                      <a:pt x="20" y="69"/>
                      <a:pt x="21" y="71"/>
                      <a:pt x="22" y="72"/>
                    </a:cubicBezTo>
                    <a:cubicBezTo>
                      <a:pt x="24" y="72"/>
                      <a:pt x="24" y="75"/>
                      <a:pt x="25" y="76"/>
                    </a:cubicBezTo>
                    <a:cubicBezTo>
                      <a:pt x="27" y="77"/>
                      <a:pt x="24" y="79"/>
                      <a:pt x="27" y="79"/>
                    </a:cubicBezTo>
                    <a:cubicBezTo>
                      <a:pt x="28" y="79"/>
                      <a:pt x="30" y="81"/>
                      <a:pt x="31" y="82"/>
                    </a:cubicBezTo>
                    <a:cubicBezTo>
                      <a:pt x="34" y="82"/>
                      <a:pt x="31" y="85"/>
                      <a:pt x="31" y="87"/>
                    </a:cubicBezTo>
                    <a:cubicBezTo>
                      <a:pt x="34" y="85"/>
                      <a:pt x="38" y="82"/>
                      <a:pt x="42" y="85"/>
                    </a:cubicBezTo>
                    <a:cubicBezTo>
                      <a:pt x="44" y="87"/>
                      <a:pt x="45" y="90"/>
                      <a:pt x="48" y="90"/>
                    </a:cubicBezTo>
                    <a:cubicBezTo>
                      <a:pt x="50" y="90"/>
                      <a:pt x="49" y="88"/>
                      <a:pt x="49" y="87"/>
                    </a:cubicBezTo>
                    <a:cubicBezTo>
                      <a:pt x="49" y="84"/>
                      <a:pt x="49" y="81"/>
                      <a:pt x="49" y="78"/>
                    </a:cubicBezTo>
                    <a:cubicBezTo>
                      <a:pt x="49" y="76"/>
                      <a:pt x="48" y="68"/>
                      <a:pt x="50" y="68"/>
                    </a:cubicBezTo>
                    <a:cubicBezTo>
                      <a:pt x="52" y="67"/>
                      <a:pt x="55" y="66"/>
                      <a:pt x="57" y="65"/>
                    </a:cubicBezTo>
                    <a:cubicBezTo>
                      <a:pt x="59" y="65"/>
                      <a:pt x="61" y="64"/>
                      <a:pt x="62" y="64"/>
                    </a:cubicBezTo>
                    <a:cubicBezTo>
                      <a:pt x="63" y="63"/>
                      <a:pt x="62" y="61"/>
                      <a:pt x="64" y="62"/>
                    </a:cubicBezTo>
                    <a:cubicBezTo>
                      <a:pt x="65" y="62"/>
                      <a:pt x="68" y="64"/>
                      <a:pt x="68" y="62"/>
                    </a:cubicBezTo>
                    <a:cubicBezTo>
                      <a:pt x="68" y="61"/>
                      <a:pt x="70" y="60"/>
                      <a:pt x="71" y="62"/>
                    </a:cubicBezTo>
                    <a:cubicBezTo>
                      <a:pt x="72" y="63"/>
                      <a:pt x="71" y="64"/>
                      <a:pt x="72" y="66"/>
                    </a:cubicBezTo>
                    <a:cubicBezTo>
                      <a:pt x="72" y="67"/>
                      <a:pt x="73" y="69"/>
                      <a:pt x="72" y="70"/>
                    </a:cubicBezTo>
                    <a:cubicBezTo>
                      <a:pt x="73" y="71"/>
                      <a:pt x="74" y="71"/>
                      <a:pt x="75" y="72"/>
                    </a:cubicBezTo>
                    <a:cubicBezTo>
                      <a:pt x="78" y="75"/>
                      <a:pt x="80" y="77"/>
                      <a:pt x="84" y="76"/>
                    </a:cubicBezTo>
                    <a:cubicBezTo>
                      <a:pt x="86" y="76"/>
                      <a:pt x="88" y="77"/>
                      <a:pt x="90" y="77"/>
                    </a:cubicBezTo>
                    <a:cubicBezTo>
                      <a:pt x="92" y="77"/>
                      <a:pt x="93" y="75"/>
                      <a:pt x="95" y="75"/>
                    </a:cubicBezTo>
                    <a:cubicBezTo>
                      <a:pt x="97" y="76"/>
                      <a:pt x="99" y="79"/>
                      <a:pt x="100" y="81"/>
                    </a:cubicBezTo>
                    <a:cubicBezTo>
                      <a:pt x="101" y="82"/>
                      <a:pt x="100" y="83"/>
                      <a:pt x="100" y="85"/>
                    </a:cubicBezTo>
                    <a:cubicBezTo>
                      <a:pt x="100" y="87"/>
                      <a:pt x="103" y="88"/>
                      <a:pt x="103" y="90"/>
                    </a:cubicBezTo>
                    <a:cubicBezTo>
                      <a:pt x="103" y="91"/>
                      <a:pt x="106" y="91"/>
                      <a:pt x="107" y="91"/>
                    </a:cubicBezTo>
                    <a:cubicBezTo>
                      <a:pt x="109" y="91"/>
                      <a:pt x="109" y="91"/>
                      <a:pt x="110" y="93"/>
                    </a:cubicBezTo>
                    <a:cubicBezTo>
                      <a:pt x="112" y="97"/>
                      <a:pt x="114" y="92"/>
                      <a:pt x="116" y="90"/>
                    </a:cubicBezTo>
                    <a:cubicBezTo>
                      <a:pt x="117" y="87"/>
                      <a:pt x="121" y="87"/>
                      <a:pt x="123" y="85"/>
                    </a:cubicBezTo>
                    <a:cubicBezTo>
                      <a:pt x="125" y="85"/>
                      <a:pt x="125" y="85"/>
                      <a:pt x="126" y="84"/>
                    </a:cubicBezTo>
                    <a:cubicBezTo>
                      <a:pt x="127" y="81"/>
                      <a:pt x="128" y="82"/>
                      <a:pt x="130" y="82"/>
                    </a:cubicBezTo>
                    <a:cubicBezTo>
                      <a:pt x="132" y="82"/>
                      <a:pt x="136" y="85"/>
                      <a:pt x="137" y="83"/>
                    </a:cubicBezTo>
                    <a:cubicBezTo>
                      <a:pt x="137" y="81"/>
                      <a:pt x="137" y="80"/>
                      <a:pt x="139" y="79"/>
                    </a:cubicBezTo>
                    <a:cubicBezTo>
                      <a:pt x="141" y="78"/>
                      <a:pt x="143" y="80"/>
                      <a:pt x="145" y="80"/>
                    </a:cubicBezTo>
                    <a:cubicBezTo>
                      <a:pt x="147" y="81"/>
                      <a:pt x="151" y="81"/>
                      <a:pt x="153" y="81"/>
                    </a:cubicBezTo>
                    <a:cubicBezTo>
                      <a:pt x="159" y="81"/>
                      <a:pt x="164" y="83"/>
                      <a:pt x="170" y="84"/>
                    </a:cubicBezTo>
                    <a:cubicBezTo>
                      <a:pt x="169" y="82"/>
                      <a:pt x="171" y="81"/>
                      <a:pt x="173" y="79"/>
                    </a:cubicBezTo>
                    <a:cubicBezTo>
                      <a:pt x="174" y="78"/>
                      <a:pt x="173" y="78"/>
                      <a:pt x="172" y="76"/>
                    </a:cubicBezTo>
                    <a:cubicBezTo>
                      <a:pt x="171" y="75"/>
                      <a:pt x="171" y="73"/>
                      <a:pt x="171" y="71"/>
                    </a:cubicBezTo>
                    <a:cubicBezTo>
                      <a:pt x="170" y="71"/>
                      <a:pt x="170" y="67"/>
                      <a:pt x="169" y="68"/>
                    </a:cubicBezTo>
                    <a:cubicBezTo>
                      <a:pt x="170" y="67"/>
                      <a:pt x="173" y="67"/>
                      <a:pt x="175" y="66"/>
                    </a:cubicBezTo>
                    <a:cubicBezTo>
                      <a:pt x="178" y="66"/>
                      <a:pt x="180" y="68"/>
                      <a:pt x="182" y="66"/>
                    </a:cubicBezTo>
                    <a:cubicBezTo>
                      <a:pt x="183" y="66"/>
                      <a:pt x="181" y="65"/>
                      <a:pt x="181" y="64"/>
                    </a:cubicBezTo>
                    <a:cubicBezTo>
                      <a:pt x="180" y="63"/>
                      <a:pt x="181" y="61"/>
                      <a:pt x="182" y="60"/>
                    </a:cubicBezTo>
                    <a:cubicBezTo>
                      <a:pt x="183" y="59"/>
                      <a:pt x="184" y="53"/>
                      <a:pt x="185" y="54"/>
                    </a:cubicBezTo>
                    <a:cubicBezTo>
                      <a:pt x="187" y="55"/>
                      <a:pt x="188" y="56"/>
                      <a:pt x="190" y="56"/>
                    </a:cubicBezTo>
                    <a:cubicBezTo>
                      <a:pt x="191" y="55"/>
                      <a:pt x="192" y="57"/>
                      <a:pt x="193" y="56"/>
                    </a:cubicBezTo>
                    <a:cubicBezTo>
                      <a:pt x="194" y="56"/>
                      <a:pt x="196" y="55"/>
                      <a:pt x="197" y="54"/>
                    </a:cubicBezTo>
                    <a:cubicBezTo>
                      <a:pt x="198" y="53"/>
                      <a:pt x="196" y="51"/>
                      <a:pt x="196" y="49"/>
                    </a:cubicBezTo>
                    <a:cubicBezTo>
                      <a:pt x="197" y="46"/>
                      <a:pt x="200" y="47"/>
                      <a:pt x="202" y="44"/>
                    </a:cubicBezTo>
                    <a:cubicBezTo>
                      <a:pt x="202" y="43"/>
                      <a:pt x="202" y="43"/>
                      <a:pt x="203" y="42"/>
                    </a:cubicBezTo>
                    <a:cubicBezTo>
                      <a:pt x="203" y="41"/>
                      <a:pt x="202" y="40"/>
                      <a:pt x="201" y="39"/>
                    </a:cubicBezTo>
                    <a:cubicBezTo>
                      <a:pt x="201" y="38"/>
                      <a:pt x="202" y="39"/>
                      <a:pt x="201" y="39"/>
                    </a:cubicBezTo>
                    <a:close/>
                    <a:moveTo>
                      <a:pt x="148" y="58"/>
                    </a:moveTo>
                    <a:cubicBezTo>
                      <a:pt x="146" y="58"/>
                      <a:pt x="143" y="61"/>
                      <a:pt x="142" y="62"/>
                    </a:cubicBezTo>
                    <a:cubicBezTo>
                      <a:pt x="141" y="62"/>
                      <a:pt x="140" y="64"/>
                      <a:pt x="140" y="65"/>
                    </a:cubicBezTo>
                    <a:cubicBezTo>
                      <a:pt x="140" y="66"/>
                      <a:pt x="141" y="67"/>
                      <a:pt x="141" y="67"/>
                    </a:cubicBezTo>
                    <a:cubicBezTo>
                      <a:pt x="140" y="68"/>
                      <a:pt x="138" y="64"/>
                      <a:pt x="138" y="63"/>
                    </a:cubicBezTo>
                    <a:cubicBezTo>
                      <a:pt x="138" y="61"/>
                      <a:pt x="139" y="60"/>
                      <a:pt x="141" y="59"/>
                    </a:cubicBezTo>
                    <a:cubicBezTo>
                      <a:pt x="143" y="58"/>
                      <a:pt x="145" y="57"/>
                      <a:pt x="147" y="57"/>
                    </a:cubicBezTo>
                    <a:cubicBezTo>
                      <a:pt x="147" y="57"/>
                      <a:pt x="152" y="58"/>
                      <a:pt x="152" y="58"/>
                    </a:cubicBezTo>
                    <a:cubicBezTo>
                      <a:pt x="151" y="59"/>
                      <a:pt x="148" y="58"/>
                      <a:pt x="148" y="58"/>
                    </a:cubicBezTo>
                    <a:cubicBezTo>
                      <a:pt x="146" y="58"/>
                      <a:pt x="149" y="58"/>
                      <a:pt x="148" y="58"/>
                    </a:cubicBezTo>
                    <a:close/>
                    <a:moveTo>
                      <a:pt x="165" y="59"/>
                    </a:moveTo>
                    <a:cubicBezTo>
                      <a:pt x="164" y="61"/>
                      <a:pt x="157" y="60"/>
                      <a:pt x="156" y="58"/>
                    </a:cubicBezTo>
                    <a:cubicBezTo>
                      <a:pt x="156" y="58"/>
                      <a:pt x="160" y="58"/>
                      <a:pt x="160" y="58"/>
                    </a:cubicBezTo>
                    <a:cubicBezTo>
                      <a:pt x="162" y="58"/>
                      <a:pt x="163" y="58"/>
                      <a:pt x="165" y="57"/>
                    </a:cubicBezTo>
                    <a:cubicBezTo>
                      <a:pt x="165" y="57"/>
                      <a:pt x="165" y="59"/>
                      <a:pt x="165" y="59"/>
                    </a:cubicBezTo>
                    <a:cubicBezTo>
                      <a:pt x="164" y="60"/>
                      <a:pt x="165" y="58"/>
                      <a:pt x="165" y="5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2" name="Freeform 701">
                <a:extLst>
                  <a:ext uri="{FF2B5EF4-FFF2-40B4-BE49-F238E27FC236}">
                    <a16:creationId xmlns:a16="http://schemas.microsoft.com/office/drawing/2014/main" xmlns="" id="{0C1CFE9A-1CE9-3947-8B31-68726B7B34A1}"/>
                  </a:ext>
                </a:extLst>
              </p:cNvPr>
              <p:cNvSpPr>
                <a:spLocks/>
              </p:cNvSpPr>
              <p:nvPr/>
            </p:nvSpPr>
            <p:spPr bwMode="auto">
              <a:xfrm>
                <a:off x="14849878" y="7284206"/>
                <a:ext cx="1308918" cy="1395268"/>
              </a:xfrm>
              <a:custGeom>
                <a:avLst/>
                <a:gdLst>
                  <a:gd name="T0" fmla="*/ 121 w 140"/>
                  <a:gd name="T1" fmla="*/ 66 h 149"/>
                  <a:gd name="T2" fmla="*/ 129 w 140"/>
                  <a:gd name="T3" fmla="*/ 54 h 149"/>
                  <a:gd name="T4" fmla="*/ 137 w 140"/>
                  <a:gd name="T5" fmla="*/ 46 h 149"/>
                  <a:gd name="T6" fmla="*/ 135 w 140"/>
                  <a:gd name="T7" fmla="*/ 41 h 149"/>
                  <a:gd name="T8" fmla="*/ 127 w 140"/>
                  <a:gd name="T9" fmla="*/ 37 h 149"/>
                  <a:gd name="T10" fmla="*/ 119 w 140"/>
                  <a:gd name="T11" fmla="*/ 43 h 149"/>
                  <a:gd name="T12" fmla="*/ 106 w 140"/>
                  <a:gd name="T13" fmla="*/ 51 h 149"/>
                  <a:gd name="T14" fmla="*/ 100 w 140"/>
                  <a:gd name="T15" fmla="*/ 45 h 149"/>
                  <a:gd name="T16" fmla="*/ 92 w 140"/>
                  <a:gd name="T17" fmla="*/ 52 h 149"/>
                  <a:gd name="T18" fmla="*/ 77 w 140"/>
                  <a:gd name="T19" fmla="*/ 47 h 149"/>
                  <a:gd name="T20" fmla="*/ 62 w 140"/>
                  <a:gd name="T21" fmla="*/ 41 h 149"/>
                  <a:gd name="T22" fmla="*/ 63 w 140"/>
                  <a:gd name="T23" fmla="*/ 32 h 149"/>
                  <a:gd name="T24" fmla="*/ 52 w 140"/>
                  <a:gd name="T25" fmla="*/ 22 h 149"/>
                  <a:gd name="T26" fmla="*/ 55 w 140"/>
                  <a:gd name="T27" fmla="*/ 12 h 149"/>
                  <a:gd name="T28" fmla="*/ 50 w 140"/>
                  <a:gd name="T29" fmla="*/ 2 h 149"/>
                  <a:gd name="T30" fmla="*/ 40 w 140"/>
                  <a:gd name="T31" fmla="*/ 8 h 149"/>
                  <a:gd name="T32" fmla="*/ 30 w 140"/>
                  <a:gd name="T33" fmla="*/ 12 h 149"/>
                  <a:gd name="T34" fmla="*/ 33 w 140"/>
                  <a:gd name="T35" fmla="*/ 22 h 149"/>
                  <a:gd name="T36" fmla="*/ 29 w 140"/>
                  <a:gd name="T37" fmla="*/ 33 h 149"/>
                  <a:gd name="T38" fmla="*/ 19 w 140"/>
                  <a:gd name="T39" fmla="*/ 44 h 149"/>
                  <a:gd name="T40" fmla="*/ 7 w 140"/>
                  <a:gd name="T41" fmla="*/ 50 h 149"/>
                  <a:gd name="T42" fmla="*/ 14 w 140"/>
                  <a:gd name="T43" fmla="*/ 64 h 149"/>
                  <a:gd name="T44" fmla="*/ 5 w 140"/>
                  <a:gd name="T45" fmla="*/ 64 h 149"/>
                  <a:gd name="T46" fmla="*/ 11 w 140"/>
                  <a:gd name="T47" fmla="*/ 72 h 149"/>
                  <a:gd name="T48" fmla="*/ 11 w 140"/>
                  <a:gd name="T49" fmla="*/ 82 h 149"/>
                  <a:gd name="T50" fmla="*/ 19 w 140"/>
                  <a:gd name="T51" fmla="*/ 78 h 149"/>
                  <a:gd name="T52" fmla="*/ 23 w 140"/>
                  <a:gd name="T53" fmla="*/ 75 h 149"/>
                  <a:gd name="T54" fmla="*/ 22 w 140"/>
                  <a:gd name="T55" fmla="*/ 78 h 149"/>
                  <a:gd name="T56" fmla="*/ 24 w 140"/>
                  <a:gd name="T57" fmla="*/ 82 h 149"/>
                  <a:gd name="T58" fmla="*/ 24 w 140"/>
                  <a:gd name="T59" fmla="*/ 95 h 149"/>
                  <a:gd name="T60" fmla="*/ 26 w 140"/>
                  <a:gd name="T61" fmla="*/ 107 h 149"/>
                  <a:gd name="T62" fmla="*/ 39 w 140"/>
                  <a:gd name="T63" fmla="*/ 134 h 149"/>
                  <a:gd name="T64" fmla="*/ 50 w 140"/>
                  <a:gd name="T65" fmla="*/ 143 h 149"/>
                  <a:gd name="T66" fmla="*/ 57 w 140"/>
                  <a:gd name="T67" fmla="*/ 132 h 149"/>
                  <a:gd name="T68" fmla="*/ 65 w 140"/>
                  <a:gd name="T69" fmla="*/ 107 h 149"/>
                  <a:gd name="T70" fmla="*/ 81 w 140"/>
                  <a:gd name="T71" fmla="*/ 93 h 149"/>
                  <a:gd name="T72" fmla="*/ 91 w 140"/>
                  <a:gd name="T73" fmla="*/ 84 h 149"/>
                  <a:gd name="T74" fmla="*/ 98 w 140"/>
                  <a:gd name="T75" fmla="*/ 74 h 149"/>
                  <a:gd name="T76" fmla="*/ 101 w 140"/>
                  <a:gd name="T77" fmla="*/ 78 h 149"/>
                  <a:gd name="T78" fmla="*/ 100 w 140"/>
                  <a:gd name="T79" fmla="*/ 58 h 149"/>
                  <a:gd name="T80" fmla="*/ 104 w 140"/>
                  <a:gd name="T81" fmla="*/ 57 h 149"/>
                  <a:gd name="T82" fmla="*/ 114 w 140"/>
                  <a:gd name="T83" fmla="*/ 60 h 149"/>
                  <a:gd name="T84" fmla="*/ 115 w 140"/>
                  <a:gd name="T85" fmla="*/ 6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49">
                    <a:moveTo>
                      <a:pt x="117" y="76"/>
                    </a:moveTo>
                    <a:cubicBezTo>
                      <a:pt x="121" y="77"/>
                      <a:pt x="119" y="73"/>
                      <a:pt x="120" y="71"/>
                    </a:cubicBezTo>
                    <a:cubicBezTo>
                      <a:pt x="120" y="69"/>
                      <a:pt x="121" y="67"/>
                      <a:pt x="121" y="66"/>
                    </a:cubicBezTo>
                    <a:cubicBezTo>
                      <a:pt x="122" y="65"/>
                      <a:pt x="124" y="67"/>
                      <a:pt x="125" y="65"/>
                    </a:cubicBezTo>
                    <a:cubicBezTo>
                      <a:pt x="126" y="63"/>
                      <a:pt x="126" y="61"/>
                      <a:pt x="126" y="59"/>
                    </a:cubicBezTo>
                    <a:cubicBezTo>
                      <a:pt x="127" y="57"/>
                      <a:pt x="129" y="56"/>
                      <a:pt x="129" y="54"/>
                    </a:cubicBezTo>
                    <a:cubicBezTo>
                      <a:pt x="129" y="52"/>
                      <a:pt x="132" y="50"/>
                      <a:pt x="133" y="49"/>
                    </a:cubicBezTo>
                    <a:cubicBezTo>
                      <a:pt x="136" y="46"/>
                      <a:pt x="135" y="49"/>
                      <a:pt x="137" y="50"/>
                    </a:cubicBezTo>
                    <a:cubicBezTo>
                      <a:pt x="137" y="50"/>
                      <a:pt x="137" y="46"/>
                      <a:pt x="137" y="46"/>
                    </a:cubicBezTo>
                    <a:cubicBezTo>
                      <a:pt x="137" y="45"/>
                      <a:pt x="140" y="45"/>
                      <a:pt x="138" y="43"/>
                    </a:cubicBezTo>
                    <a:cubicBezTo>
                      <a:pt x="137" y="43"/>
                      <a:pt x="135" y="43"/>
                      <a:pt x="134" y="43"/>
                    </a:cubicBezTo>
                    <a:cubicBezTo>
                      <a:pt x="134" y="42"/>
                      <a:pt x="135" y="41"/>
                      <a:pt x="135" y="41"/>
                    </a:cubicBezTo>
                    <a:cubicBezTo>
                      <a:pt x="136" y="40"/>
                      <a:pt x="135" y="39"/>
                      <a:pt x="134" y="38"/>
                    </a:cubicBezTo>
                    <a:cubicBezTo>
                      <a:pt x="133" y="37"/>
                      <a:pt x="133" y="37"/>
                      <a:pt x="132" y="38"/>
                    </a:cubicBezTo>
                    <a:cubicBezTo>
                      <a:pt x="130" y="39"/>
                      <a:pt x="129" y="38"/>
                      <a:pt x="127" y="37"/>
                    </a:cubicBezTo>
                    <a:cubicBezTo>
                      <a:pt x="126" y="37"/>
                      <a:pt x="124" y="39"/>
                      <a:pt x="124" y="40"/>
                    </a:cubicBezTo>
                    <a:cubicBezTo>
                      <a:pt x="123" y="41"/>
                      <a:pt x="122" y="40"/>
                      <a:pt x="121" y="41"/>
                    </a:cubicBezTo>
                    <a:cubicBezTo>
                      <a:pt x="120" y="41"/>
                      <a:pt x="119" y="42"/>
                      <a:pt x="119" y="43"/>
                    </a:cubicBezTo>
                    <a:cubicBezTo>
                      <a:pt x="117" y="45"/>
                      <a:pt x="116" y="46"/>
                      <a:pt x="114" y="45"/>
                    </a:cubicBezTo>
                    <a:cubicBezTo>
                      <a:pt x="113" y="46"/>
                      <a:pt x="114" y="48"/>
                      <a:pt x="115" y="49"/>
                    </a:cubicBezTo>
                    <a:cubicBezTo>
                      <a:pt x="117" y="53"/>
                      <a:pt x="108" y="50"/>
                      <a:pt x="106" y="51"/>
                    </a:cubicBezTo>
                    <a:cubicBezTo>
                      <a:pt x="105" y="52"/>
                      <a:pt x="102" y="51"/>
                      <a:pt x="101" y="50"/>
                    </a:cubicBezTo>
                    <a:cubicBezTo>
                      <a:pt x="100" y="49"/>
                      <a:pt x="101" y="47"/>
                      <a:pt x="101" y="47"/>
                    </a:cubicBezTo>
                    <a:cubicBezTo>
                      <a:pt x="101" y="47"/>
                      <a:pt x="101" y="44"/>
                      <a:pt x="100" y="45"/>
                    </a:cubicBezTo>
                    <a:cubicBezTo>
                      <a:pt x="98" y="45"/>
                      <a:pt x="96" y="45"/>
                      <a:pt x="96" y="48"/>
                    </a:cubicBezTo>
                    <a:cubicBezTo>
                      <a:pt x="97" y="49"/>
                      <a:pt x="98" y="52"/>
                      <a:pt x="97" y="52"/>
                    </a:cubicBezTo>
                    <a:cubicBezTo>
                      <a:pt x="95" y="52"/>
                      <a:pt x="94" y="54"/>
                      <a:pt x="92" y="52"/>
                    </a:cubicBezTo>
                    <a:cubicBezTo>
                      <a:pt x="91" y="50"/>
                      <a:pt x="90" y="53"/>
                      <a:pt x="89" y="52"/>
                    </a:cubicBezTo>
                    <a:cubicBezTo>
                      <a:pt x="86" y="51"/>
                      <a:pt x="85" y="51"/>
                      <a:pt x="82" y="50"/>
                    </a:cubicBezTo>
                    <a:cubicBezTo>
                      <a:pt x="80" y="49"/>
                      <a:pt x="79" y="47"/>
                      <a:pt x="77" y="47"/>
                    </a:cubicBezTo>
                    <a:cubicBezTo>
                      <a:pt x="74" y="48"/>
                      <a:pt x="74" y="47"/>
                      <a:pt x="72" y="46"/>
                    </a:cubicBezTo>
                    <a:cubicBezTo>
                      <a:pt x="70" y="45"/>
                      <a:pt x="68" y="46"/>
                      <a:pt x="67" y="45"/>
                    </a:cubicBezTo>
                    <a:cubicBezTo>
                      <a:pt x="65" y="43"/>
                      <a:pt x="63" y="42"/>
                      <a:pt x="62" y="41"/>
                    </a:cubicBezTo>
                    <a:cubicBezTo>
                      <a:pt x="60" y="40"/>
                      <a:pt x="59" y="40"/>
                      <a:pt x="60" y="38"/>
                    </a:cubicBezTo>
                    <a:cubicBezTo>
                      <a:pt x="61" y="37"/>
                      <a:pt x="60" y="35"/>
                      <a:pt x="62" y="34"/>
                    </a:cubicBezTo>
                    <a:cubicBezTo>
                      <a:pt x="64" y="33"/>
                      <a:pt x="65" y="34"/>
                      <a:pt x="63" y="32"/>
                    </a:cubicBezTo>
                    <a:cubicBezTo>
                      <a:pt x="61" y="31"/>
                      <a:pt x="59" y="29"/>
                      <a:pt x="57" y="28"/>
                    </a:cubicBezTo>
                    <a:cubicBezTo>
                      <a:pt x="56" y="28"/>
                      <a:pt x="55" y="26"/>
                      <a:pt x="53" y="26"/>
                    </a:cubicBezTo>
                    <a:cubicBezTo>
                      <a:pt x="53" y="26"/>
                      <a:pt x="53" y="23"/>
                      <a:pt x="52" y="22"/>
                    </a:cubicBezTo>
                    <a:cubicBezTo>
                      <a:pt x="47" y="17"/>
                      <a:pt x="57" y="23"/>
                      <a:pt x="57" y="19"/>
                    </a:cubicBezTo>
                    <a:cubicBezTo>
                      <a:pt x="57" y="17"/>
                      <a:pt x="56" y="17"/>
                      <a:pt x="54" y="15"/>
                    </a:cubicBezTo>
                    <a:cubicBezTo>
                      <a:pt x="53" y="14"/>
                      <a:pt x="53" y="13"/>
                      <a:pt x="55" y="12"/>
                    </a:cubicBezTo>
                    <a:cubicBezTo>
                      <a:pt x="57" y="12"/>
                      <a:pt x="56" y="9"/>
                      <a:pt x="58" y="8"/>
                    </a:cubicBezTo>
                    <a:cubicBezTo>
                      <a:pt x="59" y="7"/>
                      <a:pt x="61" y="6"/>
                      <a:pt x="60" y="4"/>
                    </a:cubicBezTo>
                    <a:cubicBezTo>
                      <a:pt x="58" y="1"/>
                      <a:pt x="53" y="0"/>
                      <a:pt x="50" y="2"/>
                    </a:cubicBezTo>
                    <a:cubicBezTo>
                      <a:pt x="49" y="3"/>
                      <a:pt x="49" y="3"/>
                      <a:pt x="47" y="4"/>
                    </a:cubicBezTo>
                    <a:cubicBezTo>
                      <a:pt x="46" y="4"/>
                      <a:pt x="46" y="6"/>
                      <a:pt x="45" y="7"/>
                    </a:cubicBezTo>
                    <a:cubicBezTo>
                      <a:pt x="43" y="8"/>
                      <a:pt x="41" y="7"/>
                      <a:pt x="40" y="8"/>
                    </a:cubicBezTo>
                    <a:cubicBezTo>
                      <a:pt x="39" y="9"/>
                      <a:pt x="37" y="9"/>
                      <a:pt x="35" y="8"/>
                    </a:cubicBezTo>
                    <a:cubicBezTo>
                      <a:pt x="33" y="8"/>
                      <a:pt x="32" y="7"/>
                      <a:pt x="30" y="8"/>
                    </a:cubicBezTo>
                    <a:cubicBezTo>
                      <a:pt x="28" y="8"/>
                      <a:pt x="29" y="11"/>
                      <a:pt x="30" y="12"/>
                    </a:cubicBezTo>
                    <a:cubicBezTo>
                      <a:pt x="30" y="14"/>
                      <a:pt x="30" y="16"/>
                      <a:pt x="30" y="17"/>
                    </a:cubicBezTo>
                    <a:cubicBezTo>
                      <a:pt x="31" y="19"/>
                      <a:pt x="33" y="19"/>
                      <a:pt x="35" y="20"/>
                    </a:cubicBezTo>
                    <a:cubicBezTo>
                      <a:pt x="36" y="22"/>
                      <a:pt x="34" y="22"/>
                      <a:pt x="33" y="22"/>
                    </a:cubicBezTo>
                    <a:cubicBezTo>
                      <a:pt x="32" y="24"/>
                      <a:pt x="33" y="26"/>
                      <a:pt x="33" y="28"/>
                    </a:cubicBezTo>
                    <a:cubicBezTo>
                      <a:pt x="33" y="29"/>
                      <a:pt x="31" y="29"/>
                      <a:pt x="31" y="29"/>
                    </a:cubicBezTo>
                    <a:cubicBezTo>
                      <a:pt x="29" y="30"/>
                      <a:pt x="31" y="33"/>
                      <a:pt x="29" y="33"/>
                    </a:cubicBezTo>
                    <a:cubicBezTo>
                      <a:pt x="27" y="34"/>
                      <a:pt x="26" y="35"/>
                      <a:pt x="26" y="36"/>
                    </a:cubicBezTo>
                    <a:cubicBezTo>
                      <a:pt x="25" y="38"/>
                      <a:pt x="24" y="38"/>
                      <a:pt x="22" y="39"/>
                    </a:cubicBezTo>
                    <a:cubicBezTo>
                      <a:pt x="20" y="40"/>
                      <a:pt x="20" y="43"/>
                      <a:pt x="19" y="44"/>
                    </a:cubicBezTo>
                    <a:cubicBezTo>
                      <a:pt x="18" y="46"/>
                      <a:pt x="16" y="45"/>
                      <a:pt x="15" y="47"/>
                    </a:cubicBezTo>
                    <a:cubicBezTo>
                      <a:pt x="13" y="48"/>
                      <a:pt x="12" y="44"/>
                      <a:pt x="11" y="46"/>
                    </a:cubicBezTo>
                    <a:cubicBezTo>
                      <a:pt x="10" y="47"/>
                      <a:pt x="6" y="49"/>
                      <a:pt x="7" y="50"/>
                    </a:cubicBezTo>
                    <a:cubicBezTo>
                      <a:pt x="7" y="52"/>
                      <a:pt x="10" y="52"/>
                      <a:pt x="10" y="54"/>
                    </a:cubicBezTo>
                    <a:cubicBezTo>
                      <a:pt x="9" y="57"/>
                      <a:pt x="11" y="57"/>
                      <a:pt x="13" y="58"/>
                    </a:cubicBezTo>
                    <a:cubicBezTo>
                      <a:pt x="13" y="60"/>
                      <a:pt x="14" y="62"/>
                      <a:pt x="14" y="64"/>
                    </a:cubicBezTo>
                    <a:cubicBezTo>
                      <a:pt x="14" y="64"/>
                      <a:pt x="11" y="64"/>
                      <a:pt x="10" y="64"/>
                    </a:cubicBezTo>
                    <a:cubicBezTo>
                      <a:pt x="9" y="64"/>
                      <a:pt x="8" y="65"/>
                      <a:pt x="7" y="65"/>
                    </a:cubicBezTo>
                    <a:cubicBezTo>
                      <a:pt x="7" y="65"/>
                      <a:pt x="6" y="64"/>
                      <a:pt x="5" y="64"/>
                    </a:cubicBezTo>
                    <a:cubicBezTo>
                      <a:pt x="4" y="64"/>
                      <a:pt x="0" y="66"/>
                      <a:pt x="0" y="67"/>
                    </a:cubicBezTo>
                    <a:cubicBezTo>
                      <a:pt x="2" y="69"/>
                      <a:pt x="3" y="70"/>
                      <a:pt x="5" y="72"/>
                    </a:cubicBezTo>
                    <a:cubicBezTo>
                      <a:pt x="5" y="72"/>
                      <a:pt x="11" y="72"/>
                      <a:pt x="11" y="72"/>
                    </a:cubicBezTo>
                    <a:cubicBezTo>
                      <a:pt x="11" y="73"/>
                      <a:pt x="9" y="74"/>
                      <a:pt x="8" y="74"/>
                    </a:cubicBezTo>
                    <a:cubicBezTo>
                      <a:pt x="7" y="75"/>
                      <a:pt x="4" y="73"/>
                      <a:pt x="4" y="75"/>
                    </a:cubicBezTo>
                    <a:cubicBezTo>
                      <a:pt x="4" y="77"/>
                      <a:pt x="9" y="80"/>
                      <a:pt x="11" y="82"/>
                    </a:cubicBezTo>
                    <a:cubicBezTo>
                      <a:pt x="12" y="83"/>
                      <a:pt x="13" y="83"/>
                      <a:pt x="15" y="83"/>
                    </a:cubicBezTo>
                    <a:cubicBezTo>
                      <a:pt x="17" y="82"/>
                      <a:pt x="20" y="81"/>
                      <a:pt x="21" y="79"/>
                    </a:cubicBezTo>
                    <a:cubicBezTo>
                      <a:pt x="21" y="79"/>
                      <a:pt x="20" y="78"/>
                      <a:pt x="19" y="78"/>
                    </a:cubicBezTo>
                    <a:cubicBezTo>
                      <a:pt x="19" y="77"/>
                      <a:pt x="20" y="77"/>
                      <a:pt x="20" y="77"/>
                    </a:cubicBezTo>
                    <a:cubicBezTo>
                      <a:pt x="21" y="76"/>
                      <a:pt x="20" y="75"/>
                      <a:pt x="21" y="75"/>
                    </a:cubicBezTo>
                    <a:cubicBezTo>
                      <a:pt x="21" y="75"/>
                      <a:pt x="23" y="75"/>
                      <a:pt x="23" y="75"/>
                    </a:cubicBezTo>
                    <a:cubicBezTo>
                      <a:pt x="23" y="76"/>
                      <a:pt x="21" y="76"/>
                      <a:pt x="22" y="77"/>
                    </a:cubicBezTo>
                    <a:cubicBezTo>
                      <a:pt x="22" y="77"/>
                      <a:pt x="23" y="77"/>
                      <a:pt x="23" y="77"/>
                    </a:cubicBezTo>
                    <a:cubicBezTo>
                      <a:pt x="23" y="78"/>
                      <a:pt x="22" y="78"/>
                      <a:pt x="22" y="78"/>
                    </a:cubicBezTo>
                    <a:cubicBezTo>
                      <a:pt x="21" y="78"/>
                      <a:pt x="23" y="78"/>
                      <a:pt x="23" y="78"/>
                    </a:cubicBezTo>
                    <a:cubicBezTo>
                      <a:pt x="23" y="79"/>
                      <a:pt x="22" y="79"/>
                      <a:pt x="22" y="80"/>
                    </a:cubicBezTo>
                    <a:cubicBezTo>
                      <a:pt x="21" y="80"/>
                      <a:pt x="23" y="81"/>
                      <a:pt x="24" y="82"/>
                    </a:cubicBezTo>
                    <a:cubicBezTo>
                      <a:pt x="25" y="83"/>
                      <a:pt x="23" y="85"/>
                      <a:pt x="22" y="87"/>
                    </a:cubicBezTo>
                    <a:cubicBezTo>
                      <a:pt x="22" y="88"/>
                      <a:pt x="23" y="89"/>
                      <a:pt x="24" y="90"/>
                    </a:cubicBezTo>
                    <a:cubicBezTo>
                      <a:pt x="24" y="92"/>
                      <a:pt x="24" y="93"/>
                      <a:pt x="24" y="95"/>
                    </a:cubicBezTo>
                    <a:cubicBezTo>
                      <a:pt x="24" y="97"/>
                      <a:pt x="23" y="100"/>
                      <a:pt x="23" y="101"/>
                    </a:cubicBezTo>
                    <a:cubicBezTo>
                      <a:pt x="23" y="101"/>
                      <a:pt x="24" y="99"/>
                      <a:pt x="24" y="99"/>
                    </a:cubicBezTo>
                    <a:cubicBezTo>
                      <a:pt x="25" y="100"/>
                      <a:pt x="26" y="106"/>
                      <a:pt x="26" y="107"/>
                    </a:cubicBezTo>
                    <a:cubicBezTo>
                      <a:pt x="27" y="109"/>
                      <a:pt x="29" y="112"/>
                      <a:pt x="30" y="115"/>
                    </a:cubicBezTo>
                    <a:cubicBezTo>
                      <a:pt x="31" y="118"/>
                      <a:pt x="31" y="121"/>
                      <a:pt x="32" y="124"/>
                    </a:cubicBezTo>
                    <a:cubicBezTo>
                      <a:pt x="34" y="128"/>
                      <a:pt x="37" y="131"/>
                      <a:pt x="39" y="134"/>
                    </a:cubicBezTo>
                    <a:cubicBezTo>
                      <a:pt x="40" y="137"/>
                      <a:pt x="40" y="140"/>
                      <a:pt x="41" y="143"/>
                    </a:cubicBezTo>
                    <a:cubicBezTo>
                      <a:pt x="43" y="146"/>
                      <a:pt x="45" y="149"/>
                      <a:pt x="48" y="146"/>
                    </a:cubicBezTo>
                    <a:cubicBezTo>
                      <a:pt x="50" y="145"/>
                      <a:pt x="50" y="144"/>
                      <a:pt x="50" y="143"/>
                    </a:cubicBezTo>
                    <a:cubicBezTo>
                      <a:pt x="50" y="141"/>
                      <a:pt x="52" y="140"/>
                      <a:pt x="53" y="139"/>
                    </a:cubicBezTo>
                    <a:cubicBezTo>
                      <a:pt x="54" y="138"/>
                      <a:pt x="56" y="138"/>
                      <a:pt x="57" y="137"/>
                    </a:cubicBezTo>
                    <a:cubicBezTo>
                      <a:pt x="58" y="136"/>
                      <a:pt x="57" y="133"/>
                      <a:pt x="57" y="132"/>
                    </a:cubicBezTo>
                    <a:cubicBezTo>
                      <a:pt x="56" y="128"/>
                      <a:pt x="61" y="125"/>
                      <a:pt x="60" y="122"/>
                    </a:cubicBezTo>
                    <a:cubicBezTo>
                      <a:pt x="59" y="119"/>
                      <a:pt x="58" y="116"/>
                      <a:pt x="58" y="113"/>
                    </a:cubicBezTo>
                    <a:cubicBezTo>
                      <a:pt x="58" y="109"/>
                      <a:pt x="62" y="108"/>
                      <a:pt x="65" y="107"/>
                    </a:cubicBezTo>
                    <a:cubicBezTo>
                      <a:pt x="66" y="106"/>
                      <a:pt x="69" y="106"/>
                      <a:pt x="69" y="105"/>
                    </a:cubicBezTo>
                    <a:cubicBezTo>
                      <a:pt x="70" y="103"/>
                      <a:pt x="71" y="102"/>
                      <a:pt x="72" y="101"/>
                    </a:cubicBezTo>
                    <a:cubicBezTo>
                      <a:pt x="75" y="98"/>
                      <a:pt x="78" y="95"/>
                      <a:pt x="81" y="93"/>
                    </a:cubicBezTo>
                    <a:cubicBezTo>
                      <a:pt x="82" y="92"/>
                      <a:pt x="83" y="90"/>
                      <a:pt x="84" y="89"/>
                    </a:cubicBezTo>
                    <a:cubicBezTo>
                      <a:pt x="85" y="88"/>
                      <a:pt x="87" y="88"/>
                      <a:pt x="88" y="87"/>
                    </a:cubicBezTo>
                    <a:cubicBezTo>
                      <a:pt x="89" y="86"/>
                      <a:pt x="90" y="85"/>
                      <a:pt x="91" y="84"/>
                    </a:cubicBezTo>
                    <a:cubicBezTo>
                      <a:pt x="92" y="83"/>
                      <a:pt x="90" y="82"/>
                      <a:pt x="90" y="81"/>
                    </a:cubicBezTo>
                    <a:cubicBezTo>
                      <a:pt x="91" y="79"/>
                      <a:pt x="94" y="79"/>
                      <a:pt x="95" y="78"/>
                    </a:cubicBezTo>
                    <a:cubicBezTo>
                      <a:pt x="96" y="78"/>
                      <a:pt x="98" y="75"/>
                      <a:pt x="98" y="74"/>
                    </a:cubicBezTo>
                    <a:cubicBezTo>
                      <a:pt x="98" y="76"/>
                      <a:pt x="96" y="76"/>
                      <a:pt x="97" y="78"/>
                    </a:cubicBezTo>
                    <a:cubicBezTo>
                      <a:pt x="99" y="79"/>
                      <a:pt x="100" y="76"/>
                      <a:pt x="100" y="76"/>
                    </a:cubicBezTo>
                    <a:cubicBezTo>
                      <a:pt x="101" y="77"/>
                      <a:pt x="100" y="78"/>
                      <a:pt x="101" y="78"/>
                    </a:cubicBezTo>
                    <a:cubicBezTo>
                      <a:pt x="102" y="75"/>
                      <a:pt x="101" y="72"/>
                      <a:pt x="99" y="69"/>
                    </a:cubicBezTo>
                    <a:cubicBezTo>
                      <a:pt x="98" y="67"/>
                      <a:pt x="96" y="65"/>
                      <a:pt x="97" y="62"/>
                    </a:cubicBezTo>
                    <a:cubicBezTo>
                      <a:pt x="98" y="59"/>
                      <a:pt x="103" y="61"/>
                      <a:pt x="100" y="58"/>
                    </a:cubicBezTo>
                    <a:cubicBezTo>
                      <a:pt x="99" y="57"/>
                      <a:pt x="97" y="56"/>
                      <a:pt x="98" y="54"/>
                    </a:cubicBezTo>
                    <a:cubicBezTo>
                      <a:pt x="99" y="53"/>
                      <a:pt x="100" y="54"/>
                      <a:pt x="102" y="55"/>
                    </a:cubicBezTo>
                    <a:cubicBezTo>
                      <a:pt x="103" y="56"/>
                      <a:pt x="104" y="55"/>
                      <a:pt x="104" y="57"/>
                    </a:cubicBezTo>
                    <a:cubicBezTo>
                      <a:pt x="104" y="58"/>
                      <a:pt x="104" y="59"/>
                      <a:pt x="106" y="60"/>
                    </a:cubicBezTo>
                    <a:cubicBezTo>
                      <a:pt x="107" y="60"/>
                      <a:pt x="109" y="60"/>
                      <a:pt x="110" y="60"/>
                    </a:cubicBezTo>
                    <a:cubicBezTo>
                      <a:pt x="111" y="60"/>
                      <a:pt x="113" y="61"/>
                      <a:pt x="114" y="60"/>
                    </a:cubicBezTo>
                    <a:cubicBezTo>
                      <a:pt x="119" y="59"/>
                      <a:pt x="115" y="65"/>
                      <a:pt x="113" y="66"/>
                    </a:cubicBezTo>
                    <a:cubicBezTo>
                      <a:pt x="110" y="66"/>
                      <a:pt x="112" y="70"/>
                      <a:pt x="112" y="71"/>
                    </a:cubicBezTo>
                    <a:cubicBezTo>
                      <a:pt x="113" y="71"/>
                      <a:pt x="115" y="67"/>
                      <a:pt x="115" y="68"/>
                    </a:cubicBezTo>
                    <a:cubicBezTo>
                      <a:pt x="115" y="71"/>
                      <a:pt x="117" y="74"/>
                      <a:pt x="117" y="7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3" name="Freeform 702">
                <a:extLst>
                  <a:ext uri="{FF2B5EF4-FFF2-40B4-BE49-F238E27FC236}">
                    <a16:creationId xmlns:a16="http://schemas.microsoft.com/office/drawing/2014/main" xmlns="" id="{5CA137B1-E2D9-5A45-9D73-1A1C24C2541E}"/>
                  </a:ext>
                </a:extLst>
              </p:cNvPr>
              <p:cNvSpPr>
                <a:spLocks/>
              </p:cNvSpPr>
              <p:nvPr/>
            </p:nvSpPr>
            <p:spPr bwMode="auto">
              <a:xfrm>
                <a:off x="15926311" y="7669658"/>
                <a:ext cx="382165" cy="917438"/>
              </a:xfrm>
              <a:custGeom>
                <a:avLst/>
                <a:gdLst>
                  <a:gd name="T0" fmla="*/ 37 w 41"/>
                  <a:gd name="T1" fmla="*/ 37 h 98"/>
                  <a:gd name="T2" fmla="*/ 34 w 41"/>
                  <a:gd name="T3" fmla="*/ 35 h 98"/>
                  <a:gd name="T4" fmla="*/ 31 w 41"/>
                  <a:gd name="T5" fmla="*/ 29 h 98"/>
                  <a:gd name="T6" fmla="*/ 32 w 41"/>
                  <a:gd name="T7" fmla="*/ 25 h 98"/>
                  <a:gd name="T8" fmla="*/ 25 w 41"/>
                  <a:gd name="T9" fmla="*/ 22 h 98"/>
                  <a:gd name="T10" fmla="*/ 30 w 41"/>
                  <a:gd name="T11" fmla="*/ 10 h 98"/>
                  <a:gd name="T12" fmla="*/ 28 w 41"/>
                  <a:gd name="T13" fmla="*/ 6 h 98"/>
                  <a:gd name="T14" fmla="*/ 23 w 41"/>
                  <a:gd name="T15" fmla="*/ 2 h 98"/>
                  <a:gd name="T16" fmla="*/ 22 w 41"/>
                  <a:gd name="T17" fmla="*/ 9 h 98"/>
                  <a:gd name="T18" fmla="*/ 18 w 41"/>
                  <a:gd name="T19" fmla="*/ 9 h 98"/>
                  <a:gd name="T20" fmla="*/ 13 w 41"/>
                  <a:gd name="T21" fmla="*/ 15 h 98"/>
                  <a:gd name="T22" fmla="*/ 11 w 41"/>
                  <a:gd name="T23" fmla="*/ 21 h 98"/>
                  <a:gd name="T24" fmla="*/ 6 w 41"/>
                  <a:gd name="T25" fmla="*/ 25 h 98"/>
                  <a:gd name="T26" fmla="*/ 2 w 41"/>
                  <a:gd name="T27" fmla="*/ 35 h 98"/>
                  <a:gd name="T28" fmla="*/ 0 w 41"/>
                  <a:gd name="T29" fmla="*/ 40 h 98"/>
                  <a:gd name="T30" fmla="*/ 4 w 41"/>
                  <a:gd name="T31" fmla="*/ 44 h 98"/>
                  <a:gd name="T32" fmla="*/ 7 w 41"/>
                  <a:gd name="T33" fmla="*/ 52 h 98"/>
                  <a:gd name="T34" fmla="*/ 11 w 41"/>
                  <a:gd name="T35" fmla="*/ 58 h 98"/>
                  <a:gd name="T36" fmla="*/ 11 w 41"/>
                  <a:gd name="T37" fmla="*/ 64 h 98"/>
                  <a:gd name="T38" fmla="*/ 12 w 41"/>
                  <a:gd name="T39" fmla="*/ 66 h 98"/>
                  <a:gd name="T40" fmla="*/ 14 w 41"/>
                  <a:gd name="T41" fmla="*/ 66 h 98"/>
                  <a:gd name="T42" fmla="*/ 17 w 41"/>
                  <a:gd name="T43" fmla="*/ 65 h 98"/>
                  <a:gd name="T44" fmla="*/ 22 w 41"/>
                  <a:gd name="T45" fmla="*/ 64 h 98"/>
                  <a:gd name="T46" fmla="*/ 25 w 41"/>
                  <a:gd name="T47" fmla="*/ 72 h 98"/>
                  <a:gd name="T48" fmla="*/ 29 w 41"/>
                  <a:gd name="T49" fmla="*/ 80 h 98"/>
                  <a:gd name="T50" fmla="*/ 30 w 41"/>
                  <a:gd name="T51" fmla="*/ 85 h 98"/>
                  <a:gd name="T52" fmla="*/ 29 w 41"/>
                  <a:gd name="T53" fmla="*/ 88 h 98"/>
                  <a:gd name="T54" fmla="*/ 29 w 41"/>
                  <a:gd name="T55" fmla="*/ 98 h 98"/>
                  <a:gd name="T56" fmla="*/ 34 w 41"/>
                  <a:gd name="T57" fmla="*/ 85 h 98"/>
                  <a:gd name="T58" fmla="*/ 28 w 41"/>
                  <a:gd name="T59" fmla="*/ 71 h 98"/>
                  <a:gd name="T60" fmla="*/ 30 w 41"/>
                  <a:gd name="T61" fmla="*/ 65 h 98"/>
                  <a:gd name="T62" fmla="*/ 26 w 41"/>
                  <a:gd name="T63" fmla="*/ 49 h 98"/>
                  <a:gd name="T64" fmla="*/ 34 w 41"/>
                  <a:gd name="T65" fmla="*/ 44 h 98"/>
                  <a:gd name="T66" fmla="*/ 41 w 41"/>
                  <a:gd name="T67" fmla="*/ 3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98">
                    <a:moveTo>
                      <a:pt x="39" y="38"/>
                    </a:moveTo>
                    <a:cubicBezTo>
                      <a:pt x="38" y="38"/>
                      <a:pt x="37" y="39"/>
                      <a:pt x="37" y="37"/>
                    </a:cubicBezTo>
                    <a:cubicBezTo>
                      <a:pt x="37" y="37"/>
                      <a:pt x="37" y="36"/>
                      <a:pt x="37" y="36"/>
                    </a:cubicBezTo>
                    <a:cubicBezTo>
                      <a:pt x="37" y="35"/>
                      <a:pt x="34" y="35"/>
                      <a:pt x="34" y="35"/>
                    </a:cubicBezTo>
                    <a:cubicBezTo>
                      <a:pt x="33" y="34"/>
                      <a:pt x="34" y="32"/>
                      <a:pt x="34" y="31"/>
                    </a:cubicBezTo>
                    <a:cubicBezTo>
                      <a:pt x="35" y="29"/>
                      <a:pt x="32" y="30"/>
                      <a:pt x="31" y="29"/>
                    </a:cubicBezTo>
                    <a:cubicBezTo>
                      <a:pt x="31" y="28"/>
                      <a:pt x="30" y="28"/>
                      <a:pt x="30" y="27"/>
                    </a:cubicBezTo>
                    <a:cubicBezTo>
                      <a:pt x="30" y="26"/>
                      <a:pt x="32" y="25"/>
                      <a:pt x="32" y="25"/>
                    </a:cubicBezTo>
                    <a:cubicBezTo>
                      <a:pt x="31" y="23"/>
                      <a:pt x="25" y="26"/>
                      <a:pt x="24" y="25"/>
                    </a:cubicBezTo>
                    <a:cubicBezTo>
                      <a:pt x="24" y="25"/>
                      <a:pt x="25" y="23"/>
                      <a:pt x="25" y="22"/>
                    </a:cubicBezTo>
                    <a:cubicBezTo>
                      <a:pt x="24" y="21"/>
                      <a:pt x="27" y="19"/>
                      <a:pt x="27" y="18"/>
                    </a:cubicBezTo>
                    <a:cubicBezTo>
                      <a:pt x="29" y="15"/>
                      <a:pt x="31" y="13"/>
                      <a:pt x="30" y="10"/>
                    </a:cubicBezTo>
                    <a:cubicBezTo>
                      <a:pt x="30" y="9"/>
                      <a:pt x="31" y="8"/>
                      <a:pt x="31" y="7"/>
                    </a:cubicBezTo>
                    <a:cubicBezTo>
                      <a:pt x="31" y="5"/>
                      <a:pt x="29" y="7"/>
                      <a:pt x="28" y="6"/>
                    </a:cubicBezTo>
                    <a:cubicBezTo>
                      <a:pt x="28" y="4"/>
                      <a:pt x="27" y="3"/>
                      <a:pt x="27" y="2"/>
                    </a:cubicBezTo>
                    <a:cubicBezTo>
                      <a:pt x="25" y="0"/>
                      <a:pt x="25" y="3"/>
                      <a:pt x="23" y="2"/>
                    </a:cubicBezTo>
                    <a:cubicBezTo>
                      <a:pt x="24" y="4"/>
                      <a:pt x="22" y="4"/>
                      <a:pt x="22" y="5"/>
                    </a:cubicBezTo>
                    <a:cubicBezTo>
                      <a:pt x="22" y="5"/>
                      <a:pt x="22" y="9"/>
                      <a:pt x="22" y="9"/>
                    </a:cubicBezTo>
                    <a:cubicBezTo>
                      <a:pt x="21" y="9"/>
                      <a:pt x="21" y="7"/>
                      <a:pt x="21" y="7"/>
                    </a:cubicBezTo>
                    <a:cubicBezTo>
                      <a:pt x="19" y="7"/>
                      <a:pt x="18" y="8"/>
                      <a:pt x="18" y="9"/>
                    </a:cubicBezTo>
                    <a:cubicBezTo>
                      <a:pt x="17" y="10"/>
                      <a:pt x="15" y="10"/>
                      <a:pt x="14" y="11"/>
                    </a:cubicBezTo>
                    <a:cubicBezTo>
                      <a:pt x="13" y="12"/>
                      <a:pt x="14" y="14"/>
                      <a:pt x="13" y="15"/>
                    </a:cubicBezTo>
                    <a:cubicBezTo>
                      <a:pt x="13" y="16"/>
                      <a:pt x="12" y="17"/>
                      <a:pt x="11" y="18"/>
                    </a:cubicBezTo>
                    <a:cubicBezTo>
                      <a:pt x="11" y="19"/>
                      <a:pt x="11" y="20"/>
                      <a:pt x="11" y="21"/>
                    </a:cubicBezTo>
                    <a:cubicBezTo>
                      <a:pt x="11" y="23"/>
                      <a:pt x="10" y="25"/>
                      <a:pt x="9" y="25"/>
                    </a:cubicBezTo>
                    <a:cubicBezTo>
                      <a:pt x="8" y="25"/>
                      <a:pt x="7" y="25"/>
                      <a:pt x="6" y="25"/>
                    </a:cubicBezTo>
                    <a:cubicBezTo>
                      <a:pt x="5" y="27"/>
                      <a:pt x="6" y="35"/>
                      <a:pt x="4" y="35"/>
                    </a:cubicBezTo>
                    <a:cubicBezTo>
                      <a:pt x="4" y="35"/>
                      <a:pt x="2" y="35"/>
                      <a:pt x="2" y="35"/>
                    </a:cubicBezTo>
                    <a:cubicBezTo>
                      <a:pt x="2" y="36"/>
                      <a:pt x="2" y="37"/>
                      <a:pt x="2" y="37"/>
                    </a:cubicBezTo>
                    <a:cubicBezTo>
                      <a:pt x="2" y="38"/>
                      <a:pt x="1" y="39"/>
                      <a:pt x="0" y="40"/>
                    </a:cubicBezTo>
                    <a:cubicBezTo>
                      <a:pt x="0" y="41"/>
                      <a:pt x="4" y="46"/>
                      <a:pt x="5" y="47"/>
                    </a:cubicBezTo>
                    <a:cubicBezTo>
                      <a:pt x="5" y="47"/>
                      <a:pt x="4" y="44"/>
                      <a:pt x="4" y="44"/>
                    </a:cubicBezTo>
                    <a:cubicBezTo>
                      <a:pt x="4" y="44"/>
                      <a:pt x="7" y="48"/>
                      <a:pt x="7" y="48"/>
                    </a:cubicBezTo>
                    <a:cubicBezTo>
                      <a:pt x="8" y="50"/>
                      <a:pt x="6" y="50"/>
                      <a:pt x="7" y="52"/>
                    </a:cubicBezTo>
                    <a:cubicBezTo>
                      <a:pt x="6" y="51"/>
                      <a:pt x="8" y="51"/>
                      <a:pt x="9" y="52"/>
                    </a:cubicBezTo>
                    <a:cubicBezTo>
                      <a:pt x="10" y="54"/>
                      <a:pt x="11" y="56"/>
                      <a:pt x="11" y="58"/>
                    </a:cubicBezTo>
                    <a:cubicBezTo>
                      <a:pt x="11" y="58"/>
                      <a:pt x="10" y="67"/>
                      <a:pt x="10" y="67"/>
                    </a:cubicBezTo>
                    <a:cubicBezTo>
                      <a:pt x="11" y="67"/>
                      <a:pt x="11" y="64"/>
                      <a:pt x="11" y="64"/>
                    </a:cubicBezTo>
                    <a:cubicBezTo>
                      <a:pt x="11" y="64"/>
                      <a:pt x="11" y="67"/>
                      <a:pt x="11" y="67"/>
                    </a:cubicBezTo>
                    <a:cubicBezTo>
                      <a:pt x="11" y="67"/>
                      <a:pt x="12" y="66"/>
                      <a:pt x="12" y="66"/>
                    </a:cubicBezTo>
                    <a:cubicBezTo>
                      <a:pt x="12" y="66"/>
                      <a:pt x="12" y="68"/>
                      <a:pt x="12" y="68"/>
                    </a:cubicBezTo>
                    <a:cubicBezTo>
                      <a:pt x="13" y="68"/>
                      <a:pt x="13" y="66"/>
                      <a:pt x="14" y="66"/>
                    </a:cubicBezTo>
                    <a:cubicBezTo>
                      <a:pt x="14" y="66"/>
                      <a:pt x="14" y="67"/>
                      <a:pt x="14" y="67"/>
                    </a:cubicBezTo>
                    <a:cubicBezTo>
                      <a:pt x="14" y="67"/>
                      <a:pt x="17" y="66"/>
                      <a:pt x="17" y="65"/>
                    </a:cubicBezTo>
                    <a:cubicBezTo>
                      <a:pt x="18" y="65"/>
                      <a:pt x="23" y="62"/>
                      <a:pt x="21" y="61"/>
                    </a:cubicBezTo>
                    <a:cubicBezTo>
                      <a:pt x="22" y="61"/>
                      <a:pt x="21" y="63"/>
                      <a:pt x="22" y="64"/>
                    </a:cubicBezTo>
                    <a:cubicBezTo>
                      <a:pt x="23" y="64"/>
                      <a:pt x="24" y="64"/>
                      <a:pt x="24" y="65"/>
                    </a:cubicBezTo>
                    <a:cubicBezTo>
                      <a:pt x="25" y="67"/>
                      <a:pt x="25" y="70"/>
                      <a:pt x="25" y="72"/>
                    </a:cubicBezTo>
                    <a:cubicBezTo>
                      <a:pt x="26" y="75"/>
                      <a:pt x="26" y="77"/>
                      <a:pt x="28" y="79"/>
                    </a:cubicBezTo>
                    <a:cubicBezTo>
                      <a:pt x="28" y="79"/>
                      <a:pt x="29" y="80"/>
                      <a:pt x="29" y="80"/>
                    </a:cubicBezTo>
                    <a:cubicBezTo>
                      <a:pt x="29" y="82"/>
                      <a:pt x="30" y="82"/>
                      <a:pt x="30" y="82"/>
                    </a:cubicBezTo>
                    <a:cubicBezTo>
                      <a:pt x="31" y="83"/>
                      <a:pt x="29" y="85"/>
                      <a:pt x="30" y="85"/>
                    </a:cubicBezTo>
                    <a:cubicBezTo>
                      <a:pt x="30" y="85"/>
                      <a:pt x="30" y="85"/>
                      <a:pt x="31" y="85"/>
                    </a:cubicBezTo>
                    <a:cubicBezTo>
                      <a:pt x="31" y="86"/>
                      <a:pt x="29" y="87"/>
                      <a:pt x="29" y="88"/>
                    </a:cubicBezTo>
                    <a:cubicBezTo>
                      <a:pt x="29" y="90"/>
                      <a:pt x="30" y="88"/>
                      <a:pt x="31" y="89"/>
                    </a:cubicBezTo>
                    <a:cubicBezTo>
                      <a:pt x="31" y="89"/>
                      <a:pt x="29" y="97"/>
                      <a:pt x="29" y="98"/>
                    </a:cubicBezTo>
                    <a:cubicBezTo>
                      <a:pt x="31" y="96"/>
                      <a:pt x="32" y="92"/>
                      <a:pt x="33" y="90"/>
                    </a:cubicBezTo>
                    <a:cubicBezTo>
                      <a:pt x="34" y="88"/>
                      <a:pt x="35" y="87"/>
                      <a:pt x="34" y="85"/>
                    </a:cubicBezTo>
                    <a:cubicBezTo>
                      <a:pt x="33" y="83"/>
                      <a:pt x="33" y="82"/>
                      <a:pt x="33" y="80"/>
                    </a:cubicBezTo>
                    <a:cubicBezTo>
                      <a:pt x="32" y="78"/>
                      <a:pt x="27" y="74"/>
                      <a:pt x="28" y="71"/>
                    </a:cubicBezTo>
                    <a:cubicBezTo>
                      <a:pt x="28" y="71"/>
                      <a:pt x="30" y="70"/>
                      <a:pt x="30" y="69"/>
                    </a:cubicBezTo>
                    <a:cubicBezTo>
                      <a:pt x="29" y="67"/>
                      <a:pt x="30" y="67"/>
                      <a:pt x="30" y="65"/>
                    </a:cubicBezTo>
                    <a:cubicBezTo>
                      <a:pt x="31" y="62"/>
                      <a:pt x="27" y="60"/>
                      <a:pt x="26" y="58"/>
                    </a:cubicBezTo>
                    <a:cubicBezTo>
                      <a:pt x="23" y="56"/>
                      <a:pt x="25" y="52"/>
                      <a:pt x="26" y="49"/>
                    </a:cubicBezTo>
                    <a:cubicBezTo>
                      <a:pt x="26" y="47"/>
                      <a:pt x="27" y="47"/>
                      <a:pt x="29" y="47"/>
                    </a:cubicBezTo>
                    <a:cubicBezTo>
                      <a:pt x="31" y="47"/>
                      <a:pt x="33" y="45"/>
                      <a:pt x="34" y="44"/>
                    </a:cubicBezTo>
                    <a:cubicBezTo>
                      <a:pt x="36" y="43"/>
                      <a:pt x="37" y="44"/>
                      <a:pt x="39" y="42"/>
                    </a:cubicBezTo>
                    <a:cubicBezTo>
                      <a:pt x="40" y="40"/>
                      <a:pt x="41" y="39"/>
                      <a:pt x="41" y="38"/>
                    </a:cubicBezTo>
                    <a:cubicBezTo>
                      <a:pt x="41" y="38"/>
                      <a:pt x="40" y="38"/>
                      <a:pt x="39" y="3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4" name="Freeform 703">
                <a:extLst>
                  <a:ext uri="{FF2B5EF4-FFF2-40B4-BE49-F238E27FC236}">
                    <a16:creationId xmlns:a16="http://schemas.microsoft.com/office/drawing/2014/main" xmlns="" id="{88240E45-50AD-7D49-A5F4-5B107CF7EB35}"/>
                  </a:ext>
                </a:extLst>
              </p:cNvPr>
              <p:cNvSpPr>
                <a:spLocks/>
              </p:cNvSpPr>
              <p:nvPr/>
            </p:nvSpPr>
            <p:spPr bwMode="auto">
              <a:xfrm>
                <a:off x="15747967" y="7781150"/>
                <a:ext cx="213379" cy="261215"/>
              </a:xfrm>
              <a:custGeom>
                <a:avLst/>
                <a:gdLst>
                  <a:gd name="T0" fmla="*/ 21 w 23"/>
                  <a:gd name="T1" fmla="*/ 26 h 28"/>
                  <a:gd name="T2" fmla="*/ 20 w 23"/>
                  <a:gd name="T3" fmla="*/ 17 h 28"/>
                  <a:gd name="T4" fmla="*/ 18 w 23"/>
                  <a:gd name="T5" fmla="*/ 16 h 28"/>
                  <a:gd name="T6" fmla="*/ 16 w 23"/>
                  <a:gd name="T7" fmla="*/ 18 h 28"/>
                  <a:gd name="T8" fmla="*/ 17 w 23"/>
                  <a:gd name="T9" fmla="*/ 13 h 28"/>
                  <a:gd name="T10" fmla="*/ 18 w 23"/>
                  <a:gd name="T11" fmla="*/ 7 h 28"/>
                  <a:gd name="T12" fmla="*/ 14 w 23"/>
                  <a:gd name="T13" fmla="*/ 7 h 28"/>
                  <a:gd name="T14" fmla="*/ 10 w 23"/>
                  <a:gd name="T15" fmla="*/ 7 h 28"/>
                  <a:gd name="T16" fmla="*/ 8 w 23"/>
                  <a:gd name="T17" fmla="*/ 4 h 28"/>
                  <a:gd name="T18" fmla="*/ 6 w 23"/>
                  <a:gd name="T19" fmla="*/ 2 h 28"/>
                  <a:gd name="T20" fmla="*/ 2 w 23"/>
                  <a:gd name="T21" fmla="*/ 1 h 28"/>
                  <a:gd name="T22" fmla="*/ 4 w 23"/>
                  <a:gd name="T23" fmla="*/ 5 h 28"/>
                  <a:gd name="T24" fmla="*/ 1 w 23"/>
                  <a:gd name="T25" fmla="*/ 9 h 28"/>
                  <a:gd name="T26" fmla="*/ 3 w 23"/>
                  <a:gd name="T27" fmla="*/ 16 h 28"/>
                  <a:gd name="T28" fmla="*/ 5 w 23"/>
                  <a:gd name="T29" fmla="*/ 25 h 28"/>
                  <a:gd name="T30" fmla="*/ 6 w 23"/>
                  <a:gd name="T31" fmla="*/ 22 h 28"/>
                  <a:gd name="T32" fmla="*/ 7 w 23"/>
                  <a:gd name="T33" fmla="*/ 24 h 28"/>
                  <a:gd name="T34" fmla="*/ 7 w 23"/>
                  <a:gd name="T35" fmla="*/ 23 h 28"/>
                  <a:gd name="T36" fmla="*/ 8 w 23"/>
                  <a:gd name="T37" fmla="*/ 21 h 28"/>
                  <a:gd name="T38" fmla="*/ 13 w 23"/>
                  <a:gd name="T39" fmla="*/ 22 h 28"/>
                  <a:gd name="T40" fmla="*/ 11 w 23"/>
                  <a:gd name="T41" fmla="*/ 16 h 28"/>
                  <a:gd name="T42" fmla="*/ 13 w 23"/>
                  <a:gd name="T43" fmla="*/ 19 h 28"/>
                  <a:gd name="T44" fmla="*/ 17 w 23"/>
                  <a:gd name="T45" fmla="*/ 20 h 28"/>
                  <a:gd name="T46" fmla="*/ 18 w 23"/>
                  <a:gd name="T47" fmla="*/ 22 h 28"/>
                  <a:gd name="T48" fmla="*/ 19 w 23"/>
                  <a:gd name="T49" fmla="*/ 28 h 28"/>
                  <a:gd name="T50" fmla="*/ 21 w 23"/>
                  <a:gd name="T51" fmla="*/ 26 h 28"/>
                  <a:gd name="T52" fmla="*/ 21 w 23"/>
                  <a:gd name="T53"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8">
                    <a:moveTo>
                      <a:pt x="21" y="26"/>
                    </a:moveTo>
                    <a:cubicBezTo>
                      <a:pt x="22" y="24"/>
                      <a:pt x="20" y="19"/>
                      <a:pt x="20" y="17"/>
                    </a:cubicBezTo>
                    <a:cubicBezTo>
                      <a:pt x="20" y="17"/>
                      <a:pt x="19" y="13"/>
                      <a:pt x="18" y="16"/>
                    </a:cubicBezTo>
                    <a:cubicBezTo>
                      <a:pt x="18" y="16"/>
                      <a:pt x="17" y="17"/>
                      <a:pt x="16" y="18"/>
                    </a:cubicBezTo>
                    <a:cubicBezTo>
                      <a:pt x="16" y="17"/>
                      <a:pt x="14" y="13"/>
                      <a:pt x="17" y="13"/>
                    </a:cubicBezTo>
                    <a:cubicBezTo>
                      <a:pt x="19" y="12"/>
                      <a:pt x="23" y="6"/>
                      <a:pt x="18" y="7"/>
                    </a:cubicBezTo>
                    <a:cubicBezTo>
                      <a:pt x="17" y="8"/>
                      <a:pt x="15" y="7"/>
                      <a:pt x="14" y="7"/>
                    </a:cubicBezTo>
                    <a:cubicBezTo>
                      <a:pt x="13" y="7"/>
                      <a:pt x="11" y="7"/>
                      <a:pt x="10" y="7"/>
                    </a:cubicBezTo>
                    <a:cubicBezTo>
                      <a:pt x="8" y="6"/>
                      <a:pt x="8" y="5"/>
                      <a:pt x="8" y="4"/>
                    </a:cubicBezTo>
                    <a:cubicBezTo>
                      <a:pt x="8" y="2"/>
                      <a:pt x="7" y="3"/>
                      <a:pt x="6" y="2"/>
                    </a:cubicBezTo>
                    <a:cubicBezTo>
                      <a:pt x="4" y="1"/>
                      <a:pt x="3" y="0"/>
                      <a:pt x="2" y="1"/>
                    </a:cubicBezTo>
                    <a:cubicBezTo>
                      <a:pt x="1" y="3"/>
                      <a:pt x="3" y="4"/>
                      <a:pt x="4" y="5"/>
                    </a:cubicBezTo>
                    <a:cubicBezTo>
                      <a:pt x="7" y="8"/>
                      <a:pt x="2" y="6"/>
                      <a:pt x="1" y="9"/>
                    </a:cubicBezTo>
                    <a:cubicBezTo>
                      <a:pt x="0" y="12"/>
                      <a:pt x="2" y="14"/>
                      <a:pt x="3" y="16"/>
                    </a:cubicBezTo>
                    <a:cubicBezTo>
                      <a:pt x="5" y="19"/>
                      <a:pt x="6" y="22"/>
                      <a:pt x="5" y="25"/>
                    </a:cubicBezTo>
                    <a:cubicBezTo>
                      <a:pt x="6" y="26"/>
                      <a:pt x="6" y="23"/>
                      <a:pt x="6" y="22"/>
                    </a:cubicBezTo>
                    <a:cubicBezTo>
                      <a:pt x="6" y="23"/>
                      <a:pt x="6" y="24"/>
                      <a:pt x="7" y="24"/>
                    </a:cubicBezTo>
                    <a:cubicBezTo>
                      <a:pt x="7" y="24"/>
                      <a:pt x="7" y="23"/>
                      <a:pt x="7" y="23"/>
                    </a:cubicBezTo>
                    <a:cubicBezTo>
                      <a:pt x="8" y="26"/>
                      <a:pt x="8" y="23"/>
                      <a:pt x="8" y="21"/>
                    </a:cubicBezTo>
                    <a:cubicBezTo>
                      <a:pt x="8" y="22"/>
                      <a:pt x="12" y="25"/>
                      <a:pt x="13" y="22"/>
                    </a:cubicBezTo>
                    <a:cubicBezTo>
                      <a:pt x="13" y="21"/>
                      <a:pt x="12" y="16"/>
                      <a:pt x="11" y="16"/>
                    </a:cubicBezTo>
                    <a:cubicBezTo>
                      <a:pt x="12" y="16"/>
                      <a:pt x="13" y="18"/>
                      <a:pt x="13" y="19"/>
                    </a:cubicBezTo>
                    <a:cubicBezTo>
                      <a:pt x="14" y="20"/>
                      <a:pt x="17" y="18"/>
                      <a:pt x="17" y="20"/>
                    </a:cubicBezTo>
                    <a:cubicBezTo>
                      <a:pt x="17" y="21"/>
                      <a:pt x="18" y="20"/>
                      <a:pt x="18" y="22"/>
                    </a:cubicBezTo>
                    <a:cubicBezTo>
                      <a:pt x="18" y="24"/>
                      <a:pt x="18" y="26"/>
                      <a:pt x="19" y="28"/>
                    </a:cubicBezTo>
                    <a:cubicBezTo>
                      <a:pt x="20" y="27"/>
                      <a:pt x="20" y="27"/>
                      <a:pt x="21" y="26"/>
                    </a:cubicBezTo>
                    <a:cubicBezTo>
                      <a:pt x="22" y="25"/>
                      <a:pt x="20" y="27"/>
                      <a:pt x="21" y="2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5" name="Freeform 704">
                <a:extLst>
                  <a:ext uri="{FF2B5EF4-FFF2-40B4-BE49-F238E27FC236}">
                    <a16:creationId xmlns:a16="http://schemas.microsoft.com/office/drawing/2014/main" xmlns="" id="{B7765AEC-D45D-084F-8F74-9B45AF08F939}"/>
                  </a:ext>
                </a:extLst>
              </p:cNvPr>
              <p:cNvSpPr>
                <a:spLocks/>
              </p:cNvSpPr>
              <p:nvPr/>
            </p:nvSpPr>
            <p:spPr bwMode="auto">
              <a:xfrm>
                <a:off x="16149241" y="8071036"/>
                <a:ext cx="391721" cy="719934"/>
              </a:xfrm>
              <a:custGeom>
                <a:avLst/>
                <a:gdLst>
                  <a:gd name="T0" fmla="*/ 40 w 42"/>
                  <a:gd name="T1" fmla="*/ 30 h 77"/>
                  <a:gd name="T2" fmla="*/ 41 w 42"/>
                  <a:gd name="T3" fmla="*/ 27 h 77"/>
                  <a:gd name="T4" fmla="*/ 39 w 42"/>
                  <a:gd name="T5" fmla="*/ 24 h 77"/>
                  <a:gd name="T6" fmla="*/ 36 w 42"/>
                  <a:gd name="T7" fmla="*/ 20 h 77"/>
                  <a:gd name="T8" fmla="*/ 35 w 42"/>
                  <a:gd name="T9" fmla="*/ 15 h 77"/>
                  <a:gd name="T10" fmla="*/ 30 w 42"/>
                  <a:gd name="T11" fmla="*/ 12 h 77"/>
                  <a:gd name="T12" fmla="*/ 25 w 42"/>
                  <a:gd name="T13" fmla="*/ 14 h 77"/>
                  <a:gd name="T14" fmla="*/ 21 w 42"/>
                  <a:gd name="T15" fmla="*/ 14 h 77"/>
                  <a:gd name="T16" fmla="*/ 17 w 42"/>
                  <a:gd name="T17" fmla="*/ 16 h 77"/>
                  <a:gd name="T18" fmla="*/ 19 w 42"/>
                  <a:gd name="T19" fmla="*/ 12 h 77"/>
                  <a:gd name="T20" fmla="*/ 19 w 42"/>
                  <a:gd name="T21" fmla="*/ 9 h 77"/>
                  <a:gd name="T22" fmla="*/ 18 w 42"/>
                  <a:gd name="T23" fmla="*/ 5 h 77"/>
                  <a:gd name="T24" fmla="*/ 15 w 42"/>
                  <a:gd name="T25" fmla="*/ 4 h 77"/>
                  <a:gd name="T26" fmla="*/ 9 w 42"/>
                  <a:gd name="T27" fmla="*/ 1 h 77"/>
                  <a:gd name="T28" fmla="*/ 4 w 42"/>
                  <a:gd name="T29" fmla="*/ 4 h 77"/>
                  <a:gd name="T30" fmla="*/ 1 w 42"/>
                  <a:gd name="T31" fmla="*/ 8 h 77"/>
                  <a:gd name="T32" fmla="*/ 0 w 42"/>
                  <a:gd name="T33" fmla="*/ 13 h 77"/>
                  <a:gd name="T34" fmla="*/ 3 w 42"/>
                  <a:gd name="T35" fmla="*/ 16 h 77"/>
                  <a:gd name="T36" fmla="*/ 6 w 42"/>
                  <a:gd name="T37" fmla="*/ 20 h 77"/>
                  <a:gd name="T38" fmla="*/ 5 w 42"/>
                  <a:gd name="T39" fmla="*/ 24 h 77"/>
                  <a:gd name="T40" fmla="*/ 5 w 42"/>
                  <a:gd name="T41" fmla="*/ 27 h 77"/>
                  <a:gd name="T42" fmla="*/ 4 w 42"/>
                  <a:gd name="T43" fmla="*/ 28 h 77"/>
                  <a:gd name="T44" fmla="*/ 6 w 42"/>
                  <a:gd name="T45" fmla="*/ 33 h 77"/>
                  <a:gd name="T46" fmla="*/ 9 w 42"/>
                  <a:gd name="T47" fmla="*/ 37 h 77"/>
                  <a:gd name="T48" fmla="*/ 10 w 42"/>
                  <a:gd name="T49" fmla="*/ 42 h 77"/>
                  <a:gd name="T50" fmla="*/ 6 w 42"/>
                  <a:gd name="T51" fmla="*/ 52 h 77"/>
                  <a:gd name="T52" fmla="*/ 5 w 42"/>
                  <a:gd name="T53" fmla="*/ 55 h 77"/>
                  <a:gd name="T54" fmla="*/ 4 w 42"/>
                  <a:gd name="T55" fmla="*/ 58 h 77"/>
                  <a:gd name="T56" fmla="*/ 5 w 42"/>
                  <a:gd name="T57" fmla="*/ 62 h 77"/>
                  <a:gd name="T58" fmla="*/ 11 w 42"/>
                  <a:gd name="T59" fmla="*/ 69 h 77"/>
                  <a:gd name="T60" fmla="*/ 13 w 42"/>
                  <a:gd name="T61" fmla="*/ 72 h 77"/>
                  <a:gd name="T62" fmla="*/ 16 w 42"/>
                  <a:gd name="T63" fmla="*/ 72 h 77"/>
                  <a:gd name="T64" fmla="*/ 18 w 42"/>
                  <a:gd name="T65" fmla="*/ 74 h 77"/>
                  <a:gd name="T66" fmla="*/ 19 w 42"/>
                  <a:gd name="T67" fmla="*/ 76 h 77"/>
                  <a:gd name="T68" fmla="*/ 21 w 42"/>
                  <a:gd name="T69" fmla="*/ 76 h 77"/>
                  <a:gd name="T70" fmla="*/ 23 w 42"/>
                  <a:gd name="T71" fmla="*/ 74 h 77"/>
                  <a:gd name="T72" fmla="*/ 16 w 42"/>
                  <a:gd name="T73" fmla="*/ 69 h 77"/>
                  <a:gd name="T74" fmla="*/ 13 w 42"/>
                  <a:gd name="T75" fmla="*/ 67 h 77"/>
                  <a:gd name="T76" fmla="*/ 15 w 42"/>
                  <a:gd name="T77" fmla="*/ 67 h 77"/>
                  <a:gd name="T78" fmla="*/ 12 w 42"/>
                  <a:gd name="T79" fmla="*/ 60 h 77"/>
                  <a:gd name="T80" fmla="*/ 11 w 42"/>
                  <a:gd name="T81" fmla="*/ 58 h 77"/>
                  <a:gd name="T82" fmla="*/ 9 w 42"/>
                  <a:gd name="T83" fmla="*/ 56 h 77"/>
                  <a:gd name="T84" fmla="*/ 11 w 42"/>
                  <a:gd name="T85" fmla="*/ 48 h 77"/>
                  <a:gd name="T86" fmla="*/ 13 w 42"/>
                  <a:gd name="T87" fmla="*/ 43 h 77"/>
                  <a:gd name="T88" fmla="*/ 14 w 42"/>
                  <a:gd name="T89" fmla="*/ 36 h 77"/>
                  <a:gd name="T90" fmla="*/ 17 w 42"/>
                  <a:gd name="T91" fmla="*/ 40 h 77"/>
                  <a:gd name="T92" fmla="*/ 22 w 42"/>
                  <a:gd name="T93" fmla="*/ 41 h 77"/>
                  <a:gd name="T94" fmla="*/ 27 w 42"/>
                  <a:gd name="T95" fmla="*/ 44 h 77"/>
                  <a:gd name="T96" fmla="*/ 24 w 42"/>
                  <a:gd name="T97" fmla="*/ 38 h 77"/>
                  <a:gd name="T98" fmla="*/ 28 w 42"/>
                  <a:gd name="T99" fmla="*/ 33 h 77"/>
                  <a:gd name="T100" fmla="*/ 34 w 42"/>
                  <a:gd name="T101" fmla="*/ 32 h 77"/>
                  <a:gd name="T102" fmla="*/ 38 w 42"/>
                  <a:gd name="T103" fmla="*/ 33 h 77"/>
                  <a:gd name="T104" fmla="*/ 40 w 42"/>
                  <a:gd name="T105" fmla="*/ 30 h 77"/>
                  <a:gd name="T106" fmla="*/ 40 w 42"/>
                  <a:gd name="T107" fmla="*/ 3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77">
                    <a:moveTo>
                      <a:pt x="40" y="30"/>
                    </a:moveTo>
                    <a:cubicBezTo>
                      <a:pt x="41" y="30"/>
                      <a:pt x="40" y="28"/>
                      <a:pt x="41" y="27"/>
                    </a:cubicBezTo>
                    <a:cubicBezTo>
                      <a:pt x="42" y="26"/>
                      <a:pt x="40" y="24"/>
                      <a:pt x="39" y="24"/>
                    </a:cubicBezTo>
                    <a:cubicBezTo>
                      <a:pt x="38" y="23"/>
                      <a:pt x="36" y="22"/>
                      <a:pt x="36" y="20"/>
                    </a:cubicBezTo>
                    <a:cubicBezTo>
                      <a:pt x="36" y="18"/>
                      <a:pt x="37" y="17"/>
                      <a:pt x="35" y="15"/>
                    </a:cubicBezTo>
                    <a:cubicBezTo>
                      <a:pt x="34" y="14"/>
                      <a:pt x="32" y="12"/>
                      <a:pt x="30" y="12"/>
                    </a:cubicBezTo>
                    <a:cubicBezTo>
                      <a:pt x="28" y="12"/>
                      <a:pt x="27" y="14"/>
                      <a:pt x="25" y="14"/>
                    </a:cubicBezTo>
                    <a:cubicBezTo>
                      <a:pt x="23" y="13"/>
                      <a:pt x="23" y="13"/>
                      <a:pt x="21" y="14"/>
                    </a:cubicBezTo>
                    <a:cubicBezTo>
                      <a:pt x="21" y="14"/>
                      <a:pt x="18" y="17"/>
                      <a:pt x="17" y="16"/>
                    </a:cubicBezTo>
                    <a:cubicBezTo>
                      <a:pt x="17" y="15"/>
                      <a:pt x="20" y="13"/>
                      <a:pt x="19" y="12"/>
                    </a:cubicBezTo>
                    <a:cubicBezTo>
                      <a:pt x="17" y="11"/>
                      <a:pt x="19" y="10"/>
                      <a:pt x="19" y="9"/>
                    </a:cubicBezTo>
                    <a:cubicBezTo>
                      <a:pt x="19" y="8"/>
                      <a:pt x="19" y="5"/>
                      <a:pt x="18" y="5"/>
                    </a:cubicBezTo>
                    <a:cubicBezTo>
                      <a:pt x="16" y="6"/>
                      <a:pt x="14" y="6"/>
                      <a:pt x="15" y="4"/>
                    </a:cubicBezTo>
                    <a:cubicBezTo>
                      <a:pt x="16" y="0"/>
                      <a:pt x="11" y="0"/>
                      <a:pt x="9" y="1"/>
                    </a:cubicBezTo>
                    <a:cubicBezTo>
                      <a:pt x="8" y="3"/>
                      <a:pt x="6" y="4"/>
                      <a:pt x="4" y="4"/>
                    </a:cubicBezTo>
                    <a:cubicBezTo>
                      <a:pt x="2" y="4"/>
                      <a:pt x="1" y="7"/>
                      <a:pt x="1" y="8"/>
                    </a:cubicBezTo>
                    <a:cubicBezTo>
                      <a:pt x="1" y="10"/>
                      <a:pt x="0" y="11"/>
                      <a:pt x="0" y="13"/>
                    </a:cubicBezTo>
                    <a:cubicBezTo>
                      <a:pt x="0" y="15"/>
                      <a:pt x="1" y="15"/>
                      <a:pt x="3" y="16"/>
                    </a:cubicBezTo>
                    <a:cubicBezTo>
                      <a:pt x="4" y="18"/>
                      <a:pt x="5" y="19"/>
                      <a:pt x="6" y="20"/>
                    </a:cubicBezTo>
                    <a:cubicBezTo>
                      <a:pt x="7" y="22"/>
                      <a:pt x="5" y="23"/>
                      <a:pt x="5" y="24"/>
                    </a:cubicBezTo>
                    <a:cubicBezTo>
                      <a:pt x="5" y="25"/>
                      <a:pt x="6" y="26"/>
                      <a:pt x="5" y="27"/>
                    </a:cubicBezTo>
                    <a:cubicBezTo>
                      <a:pt x="5" y="27"/>
                      <a:pt x="4" y="27"/>
                      <a:pt x="4" y="28"/>
                    </a:cubicBezTo>
                    <a:cubicBezTo>
                      <a:pt x="3" y="29"/>
                      <a:pt x="5" y="32"/>
                      <a:pt x="6" y="33"/>
                    </a:cubicBezTo>
                    <a:cubicBezTo>
                      <a:pt x="7" y="34"/>
                      <a:pt x="8" y="35"/>
                      <a:pt x="9" y="37"/>
                    </a:cubicBezTo>
                    <a:cubicBezTo>
                      <a:pt x="9" y="39"/>
                      <a:pt x="9" y="40"/>
                      <a:pt x="10" y="42"/>
                    </a:cubicBezTo>
                    <a:cubicBezTo>
                      <a:pt x="11" y="46"/>
                      <a:pt x="8" y="49"/>
                      <a:pt x="6" y="52"/>
                    </a:cubicBezTo>
                    <a:cubicBezTo>
                      <a:pt x="6" y="53"/>
                      <a:pt x="5" y="54"/>
                      <a:pt x="5" y="55"/>
                    </a:cubicBezTo>
                    <a:cubicBezTo>
                      <a:pt x="4" y="56"/>
                      <a:pt x="4" y="57"/>
                      <a:pt x="4" y="58"/>
                    </a:cubicBezTo>
                    <a:cubicBezTo>
                      <a:pt x="4" y="59"/>
                      <a:pt x="3" y="62"/>
                      <a:pt x="5" y="62"/>
                    </a:cubicBezTo>
                    <a:cubicBezTo>
                      <a:pt x="8" y="64"/>
                      <a:pt x="9" y="67"/>
                      <a:pt x="11" y="69"/>
                    </a:cubicBezTo>
                    <a:cubicBezTo>
                      <a:pt x="12" y="70"/>
                      <a:pt x="12" y="71"/>
                      <a:pt x="13" y="72"/>
                    </a:cubicBezTo>
                    <a:cubicBezTo>
                      <a:pt x="14" y="72"/>
                      <a:pt x="15" y="72"/>
                      <a:pt x="16" y="72"/>
                    </a:cubicBezTo>
                    <a:cubicBezTo>
                      <a:pt x="17" y="73"/>
                      <a:pt x="18" y="73"/>
                      <a:pt x="18" y="74"/>
                    </a:cubicBezTo>
                    <a:cubicBezTo>
                      <a:pt x="18" y="75"/>
                      <a:pt x="18" y="76"/>
                      <a:pt x="19" y="76"/>
                    </a:cubicBezTo>
                    <a:cubicBezTo>
                      <a:pt x="19" y="77"/>
                      <a:pt x="20" y="76"/>
                      <a:pt x="21" y="76"/>
                    </a:cubicBezTo>
                    <a:cubicBezTo>
                      <a:pt x="22" y="76"/>
                      <a:pt x="23" y="74"/>
                      <a:pt x="23" y="74"/>
                    </a:cubicBezTo>
                    <a:cubicBezTo>
                      <a:pt x="21" y="71"/>
                      <a:pt x="20" y="70"/>
                      <a:pt x="16" y="69"/>
                    </a:cubicBezTo>
                    <a:cubicBezTo>
                      <a:pt x="15" y="69"/>
                      <a:pt x="14" y="68"/>
                      <a:pt x="13" y="67"/>
                    </a:cubicBezTo>
                    <a:cubicBezTo>
                      <a:pt x="13" y="65"/>
                      <a:pt x="14" y="67"/>
                      <a:pt x="15" y="67"/>
                    </a:cubicBezTo>
                    <a:cubicBezTo>
                      <a:pt x="14" y="67"/>
                      <a:pt x="12" y="61"/>
                      <a:pt x="12" y="60"/>
                    </a:cubicBezTo>
                    <a:cubicBezTo>
                      <a:pt x="12" y="59"/>
                      <a:pt x="12" y="59"/>
                      <a:pt x="11" y="58"/>
                    </a:cubicBezTo>
                    <a:cubicBezTo>
                      <a:pt x="10" y="58"/>
                      <a:pt x="9" y="57"/>
                      <a:pt x="9" y="56"/>
                    </a:cubicBezTo>
                    <a:cubicBezTo>
                      <a:pt x="8" y="53"/>
                      <a:pt x="10" y="50"/>
                      <a:pt x="11" y="48"/>
                    </a:cubicBezTo>
                    <a:cubicBezTo>
                      <a:pt x="11" y="46"/>
                      <a:pt x="13" y="44"/>
                      <a:pt x="13" y="43"/>
                    </a:cubicBezTo>
                    <a:cubicBezTo>
                      <a:pt x="13" y="41"/>
                      <a:pt x="12" y="37"/>
                      <a:pt x="14" y="36"/>
                    </a:cubicBezTo>
                    <a:cubicBezTo>
                      <a:pt x="17" y="36"/>
                      <a:pt x="17" y="37"/>
                      <a:pt x="17" y="40"/>
                    </a:cubicBezTo>
                    <a:cubicBezTo>
                      <a:pt x="16" y="42"/>
                      <a:pt x="20" y="41"/>
                      <a:pt x="22" y="41"/>
                    </a:cubicBezTo>
                    <a:cubicBezTo>
                      <a:pt x="23" y="41"/>
                      <a:pt x="26" y="43"/>
                      <a:pt x="27" y="44"/>
                    </a:cubicBezTo>
                    <a:cubicBezTo>
                      <a:pt x="27" y="42"/>
                      <a:pt x="25" y="41"/>
                      <a:pt x="24" y="38"/>
                    </a:cubicBezTo>
                    <a:cubicBezTo>
                      <a:pt x="24" y="36"/>
                      <a:pt x="26" y="35"/>
                      <a:pt x="28" y="33"/>
                    </a:cubicBezTo>
                    <a:cubicBezTo>
                      <a:pt x="29" y="32"/>
                      <a:pt x="32" y="32"/>
                      <a:pt x="34" y="32"/>
                    </a:cubicBezTo>
                    <a:cubicBezTo>
                      <a:pt x="36" y="32"/>
                      <a:pt x="37" y="32"/>
                      <a:pt x="38" y="33"/>
                    </a:cubicBezTo>
                    <a:cubicBezTo>
                      <a:pt x="40" y="33"/>
                      <a:pt x="39" y="32"/>
                      <a:pt x="40" y="30"/>
                    </a:cubicBezTo>
                    <a:cubicBezTo>
                      <a:pt x="41" y="30"/>
                      <a:pt x="40" y="31"/>
                      <a:pt x="40" y="3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6" name="Freeform 705">
                <a:extLst>
                  <a:ext uri="{FF2B5EF4-FFF2-40B4-BE49-F238E27FC236}">
                    <a16:creationId xmlns:a16="http://schemas.microsoft.com/office/drawing/2014/main" xmlns="" id="{2E71D8AF-B442-CD47-8372-86A65423C0FC}"/>
                  </a:ext>
                </a:extLst>
              </p:cNvPr>
              <p:cNvSpPr>
                <a:spLocks/>
              </p:cNvSpPr>
              <p:nvPr/>
            </p:nvSpPr>
            <p:spPr bwMode="auto">
              <a:xfrm>
                <a:off x="16362618" y="7921315"/>
                <a:ext cx="356688" cy="729492"/>
              </a:xfrm>
              <a:custGeom>
                <a:avLst/>
                <a:gdLst>
                  <a:gd name="T0" fmla="*/ 37 w 38"/>
                  <a:gd name="T1" fmla="*/ 55 h 78"/>
                  <a:gd name="T2" fmla="*/ 36 w 38"/>
                  <a:gd name="T3" fmla="*/ 49 h 78"/>
                  <a:gd name="T4" fmla="*/ 32 w 38"/>
                  <a:gd name="T5" fmla="*/ 41 h 78"/>
                  <a:gd name="T6" fmla="*/ 28 w 38"/>
                  <a:gd name="T7" fmla="*/ 37 h 78"/>
                  <a:gd name="T8" fmla="*/ 22 w 38"/>
                  <a:gd name="T9" fmla="*/ 31 h 78"/>
                  <a:gd name="T10" fmla="*/ 18 w 38"/>
                  <a:gd name="T11" fmla="*/ 26 h 78"/>
                  <a:gd name="T12" fmla="*/ 19 w 38"/>
                  <a:gd name="T13" fmla="*/ 20 h 78"/>
                  <a:gd name="T14" fmla="*/ 23 w 38"/>
                  <a:gd name="T15" fmla="*/ 15 h 78"/>
                  <a:gd name="T16" fmla="*/ 29 w 38"/>
                  <a:gd name="T17" fmla="*/ 11 h 78"/>
                  <a:gd name="T18" fmla="*/ 23 w 38"/>
                  <a:gd name="T19" fmla="*/ 7 h 78"/>
                  <a:gd name="T20" fmla="*/ 24 w 38"/>
                  <a:gd name="T21" fmla="*/ 4 h 78"/>
                  <a:gd name="T22" fmla="*/ 19 w 38"/>
                  <a:gd name="T23" fmla="*/ 3 h 78"/>
                  <a:gd name="T24" fmla="*/ 14 w 38"/>
                  <a:gd name="T25" fmla="*/ 3 h 78"/>
                  <a:gd name="T26" fmla="*/ 11 w 38"/>
                  <a:gd name="T27" fmla="*/ 5 h 78"/>
                  <a:gd name="T28" fmla="*/ 8 w 38"/>
                  <a:gd name="T29" fmla="*/ 5 h 78"/>
                  <a:gd name="T30" fmla="*/ 5 w 38"/>
                  <a:gd name="T31" fmla="*/ 5 h 78"/>
                  <a:gd name="T32" fmla="*/ 3 w 38"/>
                  <a:gd name="T33" fmla="*/ 5 h 78"/>
                  <a:gd name="T34" fmla="*/ 0 w 38"/>
                  <a:gd name="T35" fmla="*/ 6 h 78"/>
                  <a:gd name="T36" fmla="*/ 4 w 38"/>
                  <a:gd name="T37" fmla="*/ 9 h 78"/>
                  <a:gd name="T38" fmla="*/ 5 w 38"/>
                  <a:gd name="T39" fmla="*/ 13 h 78"/>
                  <a:gd name="T40" fmla="*/ 9 w 38"/>
                  <a:gd name="T41" fmla="*/ 14 h 78"/>
                  <a:gd name="T42" fmla="*/ 12 w 38"/>
                  <a:gd name="T43" fmla="*/ 17 h 78"/>
                  <a:gd name="T44" fmla="*/ 13 w 38"/>
                  <a:gd name="T45" fmla="*/ 21 h 78"/>
                  <a:gd name="T46" fmla="*/ 10 w 38"/>
                  <a:gd name="T47" fmla="*/ 22 h 78"/>
                  <a:gd name="T48" fmla="*/ 14 w 38"/>
                  <a:gd name="T49" fmla="*/ 25 h 78"/>
                  <a:gd name="T50" fmla="*/ 19 w 38"/>
                  <a:gd name="T51" fmla="*/ 31 h 78"/>
                  <a:gd name="T52" fmla="*/ 23 w 38"/>
                  <a:gd name="T53" fmla="*/ 35 h 78"/>
                  <a:gd name="T54" fmla="*/ 26 w 38"/>
                  <a:gd name="T55" fmla="*/ 39 h 78"/>
                  <a:gd name="T56" fmla="*/ 28 w 38"/>
                  <a:gd name="T57" fmla="*/ 43 h 78"/>
                  <a:gd name="T58" fmla="*/ 27 w 38"/>
                  <a:gd name="T59" fmla="*/ 48 h 78"/>
                  <a:gd name="T60" fmla="*/ 28 w 38"/>
                  <a:gd name="T61" fmla="*/ 52 h 78"/>
                  <a:gd name="T62" fmla="*/ 28 w 38"/>
                  <a:gd name="T63" fmla="*/ 57 h 78"/>
                  <a:gd name="T64" fmla="*/ 23 w 38"/>
                  <a:gd name="T65" fmla="*/ 60 h 78"/>
                  <a:gd name="T66" fmla="*/ 20 w 38"/>
                  <a:gd name="T67" fmla="*/ 62 h 78"/>
                  <a:gd name="T68" fmla="*/ 20 w 38"/>
                  <a:gd name="T69" fmla="*/ 65 h 78"/>
                  <a:gd name="T70" fmla="*/ 18 w 38"/>
                  <a:gd name="T71" fmla="*/ 66 h 78"/>
                  <a:gd name="T72" fmla="*/ 14 w 38"/>
                  <a:gd name="T73" fmla="*/ 67 h 78"/>
                  <a:gd name="T74" fmla="*/ 15 w 38"/>
                  <a:gd name="T75" fmla="*/ 70 h 78"/>
                  <a:gd name="T76" fmla="*/ 14 w 38"/>
                  <a:gd name="T77" fmla="*/ 74 h 78"/>
                  <a:gd name="T78" fmla="*/ 14 w 38"/>
                  <a:gd name="T79" fmla="*/ 77 h 78"/>
                  <a:gd name="T80" fmla="*/ 18 w 38"/>
                  <a:gd name="T81" fmla="*/ 75 h 78"/>
                  <a:gd name="T82" fmla="*/ 19 w 38"/>
                  <a:gd name="T83" fmla="*/ 71 h 78"/>
                  <a:gd name="T84" fmla="*/ 22 w 38"/>
                  <a:gd name="T85" fmla="*/ 72 h 78"/>
                  <a:gd name="T86" fmla="*/ 21 w 38"/>
                  <a:gd name="T87" fmla="*/ 70 h 78"/>
                  <a:gd name="T88" fmla="*/ 23 w 38"/>
                  <a:gd name="T89" fmla="*/ 71 h 78"/>
                  <a:gd name="T90" fmla="*/ 24 w 38"/>
                  <a:gd name="T91" fmla="*/ 67 h 78"/>
                  <a:gd name="T92" fmla="*/ 26 w 38"/>
                  <a:gd name="T93" fmla="*/ 68 h 78"/>
                  <a:gd name="T94" fmla="*/ 30 w 38"/>
                  <a:gd name="T95" fmla="*/ 66 h 78"/>
                  <a:gd name="T96" fmla="*/ 36 w 38"/>
                  <a:gd name="T97" fmla="*/ 61 h 78"/>
                  <a:gd name="T98" fmla="*/ 36 w 38"/>
                  <a:gd name="T99" fmla="*/ 57 h 78"/>
                  <a:gd name="T100" fmla="*/ 37 w 38"/>
                  <a:gd name="T101" fmla="*/ 55 h 78"/>
                  <a:gd name="T102" fmla="*/ 37 w 38"/>
                  <a:gd name="T103" fmla="*/ 5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78">
                    <a:moveTo>
                      <a:pt x="37" y="55"/>
                    </a:moveTo>
                    <a:cubicBezTo>
                      <a:pt x="36" y="54"/>
                      <a:pt x="36" y="52"/>
                      <a:pt x="36" y="49"/>
                    </a:cubicBezTo>
                    <a:cubicBezTo>
                      <a:pt x="35" y="46"/>
                      <a:pt x="34" y="44"/>
                      <a:pt x="32" y="41"/>
                    </a:cubicBezTo>
                    <a:cubicBezTo>
                      <a:pt x="31" y="39"/>
                      <a:pt x="30" y="38"/>
                      <a:pt x="28" y="37"/>
                    </a:cubicBezTo>
                    <a:cubicBezTo>
                      <a:pt x="26" y="35"/>
                      <a:pt x="23" y="34"/>
                      <a:pt x="22" y="31"/>
                    </a:cubicBezTo>
                    <a:cubicBezTo>
                      <a:pt x="22" y="29"/>
                      <a:pt x="20" y="28"/>
                      <a:pt x="18" y="26"/>
                    </a:cubicBezTo>
                    <a:cubicBezTo>
                      <a:pt x="17" y="25"/>
                      <a:pt x="18" y="21"/>
                      <a:pt x="19" y="20"/>
                    </a:cubicBezTo>
                    <a:cubicBezTo>
                      <a:pt x="21" y="19"/>
                      <a:pt x="23" y="17"/>
                      <a:pt x="23" y="15"/>
                    </a:cubicBezTo>
                    <a:cubicBezTo>
                      <a:pt x="24" y="14"/>
                      <a:pt x="28" y="12"/>
                      <a:pt x="29" y="11"/>
                    </a:cubicBezTo>
                    <a:cubicBezTo>
                      <a:pt x="27" y="10"/>
                      <a:pt x="25" y="9"/>
                      <a:pt x="23" y="7"/>
                    </a:cubicBezTo>
                    <a:cubicBezTo>
                      <a:pt x="21" y="6"/>
                      <a:pt x="24" y="6"/>
                      <a:pt x="24" y="4"/>
                    </a:cubicBezTo>
                    <a:cubicBezTo>
                      <a:pt x="24" y="4"/>
                      <a:pt x="19" y="3"/>
                      <a:pt x="19" y="3"/>
                    </a:cubicBezTo>
                    <a:cubicBezTo>
                      <a:pt x="17" y="2"/>
                      <a:pt x="15" y="0"/>
                      <a:pt x="14" y="3"/>
                    </a:cubicBezTo>
                    <a:cubicBezTo>
                      <a:pt x="13" y="4"/>
                      <a:pt x="12" y="4"/>
                      <a:pt x="11" y="5"/>
                    </a:cubicBezTo>
                    <a:cubicBezTo>
                      <a:pt x="9" y="8"/>
                      <a:pt x="9" y="4"/>
                      <a:pt x="8" y="5"/>
                    </a:cubicBezTo>
                    <a:cubicBezTo>
                      <a:pt x="6" y="6"/>
                      <a:pt x="6" y="5"/>
                      <a:pt x="5" y="5"/>
                    </a:cubicBezTo>
                    <a:cubicBezTo>
                      <a:pt x="4" y="6"/>
                      <a:pt x="3" y="6"/>
                      <a:pt x="3" y="5"/>
                    </a:cubicBezTo>
                    <a:cubicBezTo>
                      <a:pt x="3" y="4"/>
                      <a:pt x="1" y="6"/>
                      <a:pt x="0" y="6"/>
                    </a:cubicBezTo>
                    <a:cubicBezTo>
                      <a:pt x="0" y="7"/>
                      <a:pt x="3" y="9"/>
                      <a:pt x="4" y="9"/>
                    </a:cubicBezTo>
                    <a:cubicBezTo>
                      <a:pt x="5" y="11"/>
                      <a:pt x="4" y="12"/>
                      <a:pt x="5" y="13"/>
                    </a:cubicBezTo>
                    <a:cubicBezTo>
                      <a:pt x="5" y="15"/>
                      <a:pt x="8" y="15"/>
                      <a:pt x="9" y="14"/>
                    </a:cubicBezTo>
                    <a:cubicBezTo>
                      <a:pt x="11" y="13"/>
                      <a:pt x="12" y="16"/>
                      <a:pt x="12" y="17"/>
                    </a:cubicBezTo>
                    <a:cubicBezTo>
                      <a:pt x="13" y="19"/>
                      <a:pt x="15" y="19"/>
                      <a:pt x="13" y="21"/>
                    </a:cubicBezTo>
                    <a:cubicBezTo>
                      <a:pt x="11" y="22"/>
                      <a:pt x="10" y="19"/>
                      <a:pt x="10" y="22"/>
                    </a:cubicBezTo>
                    <a:cubicBezTo>
                      <a:pt x="10" y="24"/>
                      <a:pt x="13" y="24"/>
                      <a:pt x="14" y="25"/>
                    </a:cubicBezTo>
                    <a:cubicBezTo>
                      <a:pt x="16" y="27"/>
                      <a:pt x="17" y="29"/>
                      <a:pt x="19" y="31"/>
                    </a:cubicBezTo>
                    <a:cubicBezTo>
                      <a:pt x="20" y="33"/>
                      <a:pt x="22" y="33"/>
                      <a:pt x="23" y="35"/>
                    </a:cubicBezTo>
                    <a:cubicBezTo>
                      <a:pt x="24" y="37"/>
                      <a:pt x="24" y="38"/>
                      <a:pt x="26" y="39"/>
                    </a:cubicBezTo>
                    <a:cubicBezTo>
                      <a:pt x="27" y="40"/>
                      <a:pt x="26" y="42"/>
                      <a:pt x="28" y="43"/>
                    </a:cubicBezTo>
                    <a:cubicBezTo>
                      <a:pt x="29" y="44"/>
                      <a:pt x="28" y="47"/>
                      <a:pt x="27" y="48"/>
                    </a:cubicBezTo>
                    <a:cubicBezTo>
                      <a:pt x="26" y="49"/>
                      <a:pt x="27" y="51"/>
                      <a:pt x="28" y="52"/>
                    </a:cubicBezTo>
                    <a:cubicBezTo>
                      <a:pt x="28" y="54"/>
                      <a:pt x="28" y="55"/>
                      <a:pt x="28" y="57"/>
                    </a:cubicBezTo>
                    <a:cubicBezTo>
                      <a:pt x="26" y="59"/>
                      <a:pt x="26" y="59"/>
                      <a:pt x="23" y="60"/>
                    </a:cubicBezTo>
                    <a:cubicBezTo>
                      <a:pt x="21" y="60"/>
                      <a:pt x="24" y="63"/>
                      <a:pt x="20" y="62"/>
                    </a:cubicBezTo>
                    <a:cubicBezTo>
                      <a:pt x="18" y="62"/>
                      <a:pt x="20" y="64"/>
                      <a:pt x="20" y="65"/>
                    </a:cubicBezTo>
                    <a:cubicBezTo>
                      <a:pt x="21" y="67"/>
                      <a:pt x="19" y="66"/>
                      <a:pt x="18" y="66"/>
                    </a:cubicBezTo>
                    <a:cubicBezTo>
                      <a:pt x="16" y="66"/>
                      <a:pt x="15" y="66"/>
                      <a:pt x="14" y="67"/>
                    </a:cubicBezTo>
                    <a:cubicBezTo>
                      <a:pt x="11" y="69"/>
                      <a:pt x="13" y="69"/>
                      <a:pt x="15" y="70"/>
                    </a:cubicBezTo>
                    <a:cubicBezTo>
                      <a:pt x="16" y="70"/>
                      <a:pt x="14" y="73"/>
                      <a:pt x="14" y="74"/>
                    </a:cubicBezTo>
                    <a:cubicBezTo>
                      <a:pt x="13" y="74"/>
                      <a:pt x="13" y="78"/>
                      <a:pt x="14" y="77"/>
                    </a:cubicBezTo>
                    <a:cubicBezTo>
                      <a:pt x="16" y="76"/>
                      <a:pt x="17" y="75"/>
                      <a:pt x="18" y="75"/>
                    </a:cubicBezTo>
                    <a:cubicBezTo>
                      <a:pt x="22" y="74"/>
                      <a:pt x="20" y="73"/>
                      <a:pt x="19" y="71"/>
                    </a:cubicBezTo>
                    <a:cubicBezTo>
                      <a:pt x="20" y="71"/>
                      <a:pt x="21" y="73"/>
                      <a:pt x="22" y="72"/>
                    </a:cubicBezTo>
                    <a:cubicBezTo>
                      <a:pt x="23" y="71"/>
                      <a:pt x="21" y="70"/>
                      <a:pt x="21" y="70"/>
                    </a:cubicBezTo>
                    <a:cubicBezTo>
                      <a:pt x="21" y="69"/>
                      <a:pt x="23" y="71"/>
                      <a:pt x="23" y="71"/>
                    </a:cubicBezTo>
                    <a:cubicBezTo>
                      <a:pt x="22" y="71"/>
                      <a:pt x="23" y="67"/>
                      <a:pt x="24" y="67"/>
                    </a:cubicBezTo>
                    <a:cubicBezTo>
                      <a:pt x="24" y="66"/>
                      <a:pt x="26" y="68"/>
                      <a:pt x="26" y="68"/>
                    </a:cubicBezTo>
                    <a:cubicBezTo>
                      <a:pt x="28" y="68"/>
                      <a:pt x="29" y="67"/>
                      <a:pt x="30" y="66"/>
                    </a:cubicBezTo>
                    <a:cubicBezTo>
                      <a:pt x="31" y="65"/>
                      <a:pt x="36" y="63"/>
                      <a:pt x="36" y="61"/>
                    </a:cubicBezTo>
                    <a:cubicBezTo>
                      <a:pt x="36" y="60"/>
                      <a:pt x="35" y="59"/>
                      <a:pt x="36" y="57"/>
                    </a:cubicBezTo>
                    <a:cubicBezTo>
                      <a:pt x="36" y="56"/>
                      <a:pt x="38" y="57"/>
                      <a:pt x="37" y="55"/>
                    </a:cubicBezTo>
                    <a:cubicBezTo>
                      <a:pt x="36" y="54"/>
                      <a:pt x="38" y="56"/>
                      <a:pt x="37" y="5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7" name="Freeform 706">
                <a:extLst>
                  <a:ext uri="{FF2B5EF4-FFF2-40B4-BE49-F238E27FC236}">
                    <a16:creationId xmlns:a16="http://schemas.microsoft.com/office/drawing/2014/main" xmlns="" id="{52A0D8BF-F018-CD4D-ADEA-A036FCB0F802}"/>
                  </a:ext>
                </a:extLst>
              </p:cNvPr>
              <p:cNvSpPr>
                <a:spLocks/>
              </p:cNvSpPr>
              <p:nvPr/>
            </p:nvSpPr>
            <p:spPr bwMode="auto">
              <a:xfrm>
                <a:off x="16279815" y="7978656"/>
                <a:ext cx="343950" cy="420492"/>
              </a:xfrm>
              <a:custGeom>
                <a:avLst/>
                <a:gdLst>
                  <a:gd name="T0" fmla="*/ 37 w 37"/>
                  <a:gd name="T1" fmla="*/ 38 h 45"/>
                  <a:gd name="T2" fmla="*/ 35 w 37"/>
                  <a:gd name="T3" fmla="*/ 35 h 45"/>
                  <a:gd name="T4" fmla="*/ 33 w 37"/>
                  <a:gd name="T5" fmla="*/ 32 h 45"/>
                  <a:gd name="T6" fmla="*/ 30 w 37"/>
                  <a:gd name="T7" fmla="*/ 28 h 45"/>
                  <a:gd name="T8" fmla="*/ 26 w 37"/>
                  <a:gd name="T9" fmla="*/ 22 h 45"/>
                  <a:gd name="T10" fmla="*/ 22 w 37"/>
                  <a:gd name="T11" fmla="*/ 18 h 45"/>
                  <a:gd name="T12" fmla="*/ 19 w 37"/>
                  <a:gd name="T13" fmla="*/ 15 h 45"/>
                  <a:gd name="T14" fmla="*/ 22 w 37"/>
                  <a:gd name="T15" fmla="*/ 14 h 45"/>
                  <a:gd name="T16" fmla="*/ 21 w 37"/>
                  <a:gd name="T17" fmla="*/ 10 h 45"/>
                  <a:gd name="T18" fmla="*/ 14 w 37"/>
                  <a:gd name="T19" fmla="*/ 8 h 45"/>
                  <a:gd name="T20" fmla="*/ 13 w 37"/>
                  <a:gd name="T21" fmla="*/ 4 h 45"/>
                  <a:gd name="T22" fmla="*/ 9 w 37"/>
                  <a:gd name="T23" fmla="*/ 0 h 45"/>
                  <a:gd name="T24" fmla="*/ 7 w 37"/>
                  <a:gd name="T25" fmla="*/ 0 h 45"/>
                  <a:gd name="T26" fmla="*/ 8 w 37"/>
                  <a:gd name="T27" fmla="*/ 4 h 45"/>
                  <a:gd name="T28" fmla="*/ 8 w 37"/>
                  <a:gd name="T29" fmla="*/ 7 h 45"/>
                  <a:gd name="T30" fmla="*/ 4 w 37"/>
                  <a:gd name="T31" fmla="*/ 5 h 45"/>
                  <a:gd name="T32" fmla="*/ 0 w 37"/>
                  <a:gd name="T33" fmla="*/ 10 h 45"/>
                  <a:gd name="T34" fmla="*/ 4 w 37"/>
                  <a:gd name="T35" fmla="*/ 15 h 45"/>
                  <a:gd name="T36" fmla="*/ 4 w 37"/>
                  <a:gd name="T37" fmla="*/ 22 h 45"/>
                  <a:gd name="T38" fmla="*/ 3 w 37"/>
                  <a:gd name="T39" fmla="*/ 26 h 45"/>
                  <a:gd name="T40" fmla="*/ 7 w 37"/>
                  <a:gd name="T41" fmla="*/ 25 h 45"/>
                  <a:gd name="T42" fmla="*/ 10 w 37"/>
                  <a:gd name="T43" fmla="*/ 23 h 45"/>
                  <a:gd name="T44" fmla="*/ 15 w 37"/>
                  <a:gd name="T45" fmla="*/ 22 h 45"/>
                  <a:gd name="T46" fmla="*/ 23 w 37"/>
                  <a:gd name="T47" fmla="*/ 28 h 45"/>
                  <a:gd name="T48" fmla="*/ 27 w 37"/>
                  <a:gd name="T49" fmla="*/ 36 h 45"/>
                  <a:gd name="T50" fmla="*/ 27 w 37"/>
                  <a:gd name="T51" fmla="*/ 39 h 45"/>
                  <a:gd name="T52" fmla="*/ 25 w 37"/>
                  <a:gd name="T53" fmla="*/ 43 h 45"/>
                  <a:gd name="T54" fmla="*/ 29 w 37"/>
                  <a:gd name="T55" fmla="*/ 43 h 45"/>
                  <a:gd name="T56" fmla="*/ 32 w 37"/>
                  <a:gd name="T57" fmla="*/ 42 h 45"/>
                  <a:gd name="T58" fmla="*/ 35 w 37"/>
                  <a:gd name="T59" fmla="*/ 42 h 45"/>
                  <a:gd name="T60" fmla="*/ 37 w 37"/>
                  <a:gd name="T6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45">
                    <a:moveTo>
                      <a:pt x="37" y="38"/>
                    </a:moveTo>
                    <a:cubicBezTo>
                      <a:pt x="37" y="37"/>
                      <a:pt x="36" y="37"/>
                      <a:pt x="35" y="35"/>
                    </a:cubicBezTo>
                    <a:cubicBezTo>
                      <a:pt x="35" y="33"/>
                      <a:pt x="34" y="34"/>
                      <a:pt x="33" y="32"/>
                    </a:cubicBezTo>
                    <a:cubicBezTo>
                      <a:pt x="32" y="30"/>
                      <a:pt x="32" y="29"/>
                      <a:pt x="30" y="28"/>
                    </a:cubicBezTo>
                    <a:cubicBezTo>
                      <a:pt x="28" y="26"/>
                      <a:pt x="27" y="24"/>
                      <a:pt x="26" y="22"/>
                    </a:cubicBezTo>
                    <a:cubicBezTo>
                      <a:pt x="25" y="21"/>
                      <a:pt x="23" y="19"/>
                      <a:pt x="22" y="18"/>
                    </a:cubicBezTo>
                    <a:cubicBezTo>
                      <a:pt x="20" y="17"/>
                      <a:pt x="19" y="18"/>
                      <a:pt x="19" y="15"/>
                    </a:cubicBezTo>
                    <a:cubicBezTo>
                      <a:pt x="19" y="14"/>
                      <a:pt x="21" y="16"/>
                      <a:pt x="22" y="14"/>
                    </a:cubicBezTo>
                    <a:cubicBezTo>
                      <a:pt x="24" y="13"/>
                      <a:pt x="22" y="12"/>
                      <a:pt x="21" y="10"/>
                    </a:cubicBezTo>
                    <a:cubicBezTo>
                      <a:pt x="19" y="5"/>
                      <a:pt x="16" y="11"/>
                      <a:pt x="14" y="8"/>
                    </a:cubicBezTo>
                    <a:cubicBezTo>
                      <a:pt x="13" y="7"/>
                      <a:pt x="14" y="5"/>
                      <a:pt x="13" y="4"/>
                    </a:cubicBezTo>
                    <a:cubicBezTo>
                      <a:pt x="12" y="3"/>
                      <a:pt x="10" y="2"/>
                      <a:pt x="9" y="0"/>
                    </a:cubicBezTo>
                    <a:cubicBezTo>
                      <a:pt x="9" y="0"/>
                      <a:pt x="7" y="0"/>
                      <a:pt x="7" y="0"/>
                    </a:cubicBezTo>
                    <a:cubicBezTo>
                      <a:pt x="6" y="1"/>
                      <a:pt x="8" y="3"/>
                      <a:pt x="8" y="4"/>
                    </a:cubicBezTo>
                    <a:cubicBezTo>
                      <a:pt x="8" y="5"/>
                      <a:pt x="9" y="7"/>
                      <a:pt x="8" y="7"/>
                    </a:cubicBezTo>
                    <a:cubicBezTo>
                      <a:pt x="6" y="7"/>
                      <a:pt x="6" y="5"/>
                      <a:pt x="4" y="5"/>
                    </a:cubicBezTo>
                    <a:cubicBezTo>
                      <a:pt x="3" y="4"/>
                      <a:pt x="0" y="10"/>
                      <a:pt x="0" y="10"/>
                    </a:cubicBezTo>
                    <a:cubicBezTo>
                      <a:pt x="1" y="13"/>
                      <a:pt x="0" y="17"/>
                      <a:pt x="4" y="15"/>
                    </a:cubicBezTo>
                    <a:cubicBezTo>
                      <a:pt x="6" y="14"/>
                      <a:pt x="4" y="22"/>
                      <a:pt x="4" y="22"/>
                    </a:cubicBezTo>
                    <a:cubicBezTo>
                      <a:pt x="6" y="23"/>
                      <a:pt x="4" y="24"/>
                      <a:pt x="3" y="26"/>
                    </a:cubicBezTo>
                    <a:cubicBezTo>
                      <a:pt x="3" y="27"/>
                      <a:pt x="6" y="25"/>
                      <a:pt x="7" y="25"/>
                    </a:cubicBezTo>
                    <a:cubicBezTo>
                      <a:pt x="7" y="24"/>
                      <a:pt x="9" y="23"/>
                      <a:pt x="10" y="23"/>
                    </a:cubicBezTo>
                    <a:cubicBezTo>
                      <a:pt x="12" y="24"/>
                      <a:pt x="13" y="24"/>
                      <a:pt x="15" y="22"/>
                    </a:cubicBezTo>
                    <a:cubicBezTo>
                      <a:pt x="17" y="21"/>
                      <a:pt x="24" y="25"/>
                      <a:pt x="23" y="28"/>
                    </a:cubicBezTo>
                    <a:cubicBezTo>
                      <a:pt x="21" y="32"/>
                      <a:pt x="25" y="33"/>
                      <a:pt x="27" y="36"/>
                    </a:cubicBezTo>
                    <a:cubicBezTo>
                      <a:pt x="27" y="37"/>
                      <a:pt x="27" y="38"/>
                      <a:pt x="27" y="39"/>
                    </a:cubicBezTo>
                    <a:cubicBezTo>
                      <a:pt x="27" y="40"/>
                      <a:pt x="26" y="42"/>
                      <a:pt x="25" y="43"/>
                    </a:cubicBezTo>
                    <a:cubicBezTo>
                      <a:pt x="26" y="43"/>
                      <a:pt x="29" y="45"/>
                      <a:pt x="29" y="43"/>
                    </a:cubicBezTo>
                    <a:cubicBezTo>
                      <a:pt x="29" y="42"/>
                      <a:pt x="31" y="41"/>
                      <a:pt x="32" y="42"/>
                    </a:cubicBezTo>
                    <a:cubicBezTo>
                      <a:pt x="33" y="43"/>
                      <a:pt x="34" y="43"/>
                      <a:pt x="35" y="42"/>
                    </a:cubicBezTo>
                    <a:cubicBezTo>
                      <a:pt x="37" y="42"/>
                      <a:pt x="37" y="40"/>
                      <a:pt x="37" y="3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8" name="Freeform 707">
                <a:extLst>
                  <a:ext uri="{FF2B5EF4-FFF2-40B4-BE49-F238E27FC236}">
                    <a16:creationId xmlns:a16="http://schemas.microsoft.com/office/drawing/2014/main" xmlns="" id="{2820E363-D399-1640-9841-BEFC59327AAA}"/>
                  </a:ext>
                </a:extLst>
              </p:cNvPr>
              <p:cNvSpPr>
                <a:spLocks/>
              </p:cNvSpPr>
              <p:nvPr/>
            </p:nvSpPr>
            <p:spPr bwMode="auto">
              <a:xfrm>
                <a:off x="17754337" y="9119079"/>
                <a:ext cx="420383" cy="356781"/>
              </a:xfrm>
              <a:custGeom>
                <a:avLst/>
                <a:gdLst>
                  <a:gd name="T0" fmla="*/ 45 w 45"/>
                  <a:gd name="T1" fmla="*/ 29 h 38"/>
                  <a:gd name="T2" fmla="*/ 45 w 45"/>
                  <a:gd name="T3" fmla="*/ 26 h 38"/>
                  <a:gd name="T4" fmla="*/ 45 w 45"/>
                  <a:gd name="T5" fmla="*/ 24 h 38"/>
                  <a:gd name="T6" fmla="*/ 45 w 45"/>
                  <a:gd name="T7" fmla="*/ 15 h 38"/>
                  <a:gd name="T8" fmla="*/ 45 w 45"/>
                  <a:gd name="T9" fmla="*/ 6 h 38"/>
                  <a:gd name="T10" fmla="*/ 35 w 45"/>
                  <a:gd name="T11" fmla="*/ 3 h 38"/>
                  <a:gd name="T12" fmla="*/ 30 w 45"/>
                  <a:gd name="T13" fmla="*/ 0 h 38"/>
                  <a:gd name="T14" fmla="*/ 26 w 45"/>
                  <a:gd name="T15" fmla="*/ 3 h 38"/>
                  <a:gd name="T16" fmla="*/ 22 w 45"/>
                  <a:gd name="T17" fmla="*/ 5 h 38"/>
                  <a:gd name="T18" fmla="*/ 18 w 45"/>
                  <a:gd name="T19" fmla="*/ 10 h 38"/>
                  <a:gd name="T20" fmla="*/ 14 w 45"/>
                  <a:gd name="T21" fmla="*/ 8 h 38"/>
                  <a:gd name="T22" fmla="*/ 11 w 45"/>
                  <a:gd name="T23" fmla="*/ 5 h 38"/>
                  <a:gd name="T24" fmla="*/ 9 w 45"/>
                  <a:gd name="T25" fmla="*/ 6 h 38"/>
                  <a:gd name="T26" fmla="*/ 7 w 45"/>
                  <a:gd name="T27" fmla="*/ 5 h 38"/>
                  <a:gd name="T28" fmla="*/ 4 w 45"/>
                  <a:gd name="T29" fmla="*/ 6 h 38"/>
                  <a:gd name="T30" fmla="*/ 0 w 45"/>
                  <a:gd name="T31" fmla="*/ 7 h 38"/>
                  <a:gd name="T32" fmla="*/ 3 w 45"/>
                  <a:gd name="T33" fmla="*/ 8 h 38"/>
                  <a:gd name="T34" fmla="*/ 4 w 45"/>
                  <a:gd name="T35" fmla="*/ 11 h 38"/>
                  <a:gd name="T36" fmla="*/ 7 w 45"/>
                  <a:gd name="T37" fmla="*/ 14 h 38"/>
                  <a:gd name="T38" fmla="*/ 9 w 45"/>
                  <a:gd name="T39" fmla="*/ 8 h 38"/>
                  <a:gd name="T40" fmla="*/ 10 w 45"/>
                  <a:gd name="T41" fmla="*/ 12 h 38"/>
                  <a:gd name="T42" fmla="*/ 15 w 45"/>
                  <a:gd name="T43" fmla="*/ 12 h 38"/>
                  <a:gd name="T44" fmla="*/ 18 w 45"/>
                  <a:gd name="T45" fmla="*/ 15 h 38"/>
                  <a:gd name="T46" fmla="*/ 27 w 45"/>
                  <a:gd name="T47" fmla="*/ 19 h 38"/>
                  <a:gd name="T48" fmla="*/ 32 w 45"/>
                  <a:gd name="T49" fmla="*/ 22 h 38"/>
                  <a:gd name="T50" fmla="*/ 34 w 45"/>
                  <a:gd name="T51" fmla="*/ 26 h 38"/>
                  <a:gd name="T52" fmla="*/ 36 w 45"/>
                  <a:gd name="T53" fmla="*/ 27 h 38"/>
                  <a:gd name="T54" fmla="*/ 34 w 45"/>
                  <a:gd name="T55" fmla="*/ 28 h 38"/>
                  <a:gd name="T56" fmla="*/ 36 w 45"/>
                  <a:gd name="T57" fmla="*/ 29 h 38"/>
                  <a:gd name="T58" fmla="*/ 35 w 45"/>
                  <a:gd name="T59" fmla="*/ 30 h 38"/>
                  <a:gd name="T60" fmla="*/ 32 w 45"/>
                  <a:gd name="T61" fmla="*/ 31 h 38"/>
                  <a:gd name="T62" fmla="*/ 29 w 45"/>
                  <a:gd name="T63" fmla="*/ 34 h 38"/>
                  <a:gd name="T64" fmla="*/ 34 w 45"/>
                  <a:gd name="T65" fmla="*/ 35 h 38"/>
                  <a:gd name="T66" fmla="*/ 36 w 45"/>
                  <a:gd name="T67" fmla="*/ 31 h 38"/>
                  <a:gd name="T68" fmla="*/ 36 w 45"/>
                  <a:gd name="T69" fmla="*/ 33 h 38"/>
                  <a:gd name="T70" fmla="*/ 40 w 45"/>
                  <a:gd name="T71" fmla="*/ 32 h 38"/>
                  <a:gd name="T72" fmla="*/ 45 w 45"/>
                  <a:gd name="T73" fmla="*/ 38 h 38"/>
                  <a:gd name="T74" fmla="*/ 45 w 45"/>
                  <a:gd name="T75"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38">
                    <a:moveTo>
                      <a:pt x="45" y="29"/>
                    </a:moveTo>
                    <a:cubicBezTo>
                      <a:pt x="45" y="28"/>
                      <a:pt x="44" y="27"/>
                      <a:pt x="45" y="26"/>
                    </a:cubicBezTo>
                    <a:cubicBezTo>
                      <a:pt x="45" y="25"/>
                      <a:pt x="45" y="25"/>
                      <a:pt x="45" y="24"/>
                    </a:cubicBezTo>
                    <a:cubicBezTo>
                      <a:pt x="45" y="21"/>
                      <a:pt x="45" y="18"/>
                      <a:pt x="45" y="15"/>
                    </a:cubicBezTo>
                    <a:cubicBezTo>
                      <a:pt x="45" y="12"/>
                      <a:pt x="45" y="9"/>
                      <a:pt x="45" y="6"/>
                    </a:cubicBezTo>
                    <a:cubicBezTo>
                      <a:pt x="45" y="6"/>
                      <a:pt x="36" y="3"/>
                      <a:pt x="35" y="3"/>
                    </a:cubicBezTo>
                    <a:cubicBezTo>
                      <a:pt x="33" y="2"/>
                      <a:pt x="32" y="1"/>
                      <a:pt x="30" y="0"/>
                    </a:cubicBezTo>
                    <a:cubicBezTo>
                      <a:pt x="27" y="0"/>
                      <a:pt x="27" y="2"/>
                      <a:pt x="26" y="3"/>
                    </a:cubicBezTo>
                    <a:cubicBezTo>
                      <a:pt x="26" y="4"/>
                      <a:pt x="23" y="4"/>
                      <a:pt x="22" y="5"/>
                    </a:cubicBezTo>
                    <a:cubicBezTo>
                      <a:pt x="21" y="7"/>
                      <a:pt x="20" y="9"/>
                      <a:pt x="18" y="10"/>
                    </a:cubicBezTo>
                    <a:cubicBezTo>
                      <a:pt x="16" y="11"/>
                      <a:pt x="14" y="10"/>
                      <a:pt x="14" y="8"/>
                    </a:cubicBezTo>
                    <a:cubicBezTo>
                      <a:pt x="13" y="6"/>
                      <a:pt x="12" y="6"/>
                      <a:pt x="11" y="5"/>
                    </a:cubicBezTo>
                    <a:cubicBezTo>
                      <a:pt x="11" y="3"/>
                      <a:pt x="10" y="5"/>
                      <a:pt x="9" y="6"/>
                    </a:cubicBezTo>
                    <a:cubicBezTo>
                      <a:pt x="8" y="6"/>
                      <a:pt x="7" y="5"/>
                      <a:pt x="7" y="5"/>
                    </a:cubicBezTo>
                    <a:cubicBezTo>
                      <a:pt x="6" y="5"/>
                      <a:pt x="5" y="6"/>
                      <a:pt x="4" y="6"/>
                    </a:cubicBezTo>
                    <a:cubicBezTo>
                      <a:pt x="4" y="7"/>
                      <a:pt x="0" y="6"/>
                      <a:pt x="0" y="7"/>
                    </a:cubicBezTo>
                    <a:cubicBezTo>
                      <a:pt x="0" y="8"/>
                      <a:pt x="2" y="8"/>
                      <a:pt x="3" y="8"/>
                    </a:cubicBezTo>
                    <a:cubicBezTo>
                      <a:pt x="4" y="9"/>
                      <a:pt x="4" y="10"/>
                      <a:pt x="4" y="11"/>
                    </a:cubicBezTo>
                    <a:cubicBezTo>
                      <a:pt x="4" y="13"/>
                      <a:pt x="7" y="13"/>
                      <a:pt x="7" y="14"/>
                    </a:cubicBezTo>
                    <a:cubicBezTo>
                      <a:pt x="7" y="12"/>
                      <a:pt x="7" y="9"/>
                      <a:pt x="9" y="8"/>
                    </a:cubicBezTo>
                    <a:cubicBezTo>
                      <a:pt x="7" y="9"/>
                      <a:pt x="8" y="11"/>
                      <a:pt x="10" y="12"/>
                    </a:cubicBezTo>
                    <a:cubicBezTo>
                      <a:pt x="12" y="13"/>
                      <a:pt x="13" y="13"/>
                      <a:pt x="15" y="12"/>
                    </a:cubicBezTo>
                    <a:cubicBezTo>
                      <a:pt x="12" y="13"/>
                      <a:pt x="17" y="15"/>
                      <a:pt x="18" y="15"/>
                    </a:cubicBezTo>
                    <a:cubicBezTo>
                      <a:pt x="21" y="16"/>
                      <a:pt x="24" y="18"/>
                      <a:pt x="27" y="19"/>
                    </a:cubicBezTo>
                    <a:cubicBezTo>
                      <a:pt x="29" y="20"/>
                      <a:pt x="31" y="21"/>
                      <a:pt x="32" y="22"/>
                    </a:cubicBezTo>
                    <a:cubicBezTo>
                      <a:pt x="32" y="24"/>
                      <a:pt x="33" y="25"/>
                      <a:pt x="34" y="26"/>
                    </a:cubicBezTo>
                    <a:cubicBezTo>
                      <a:pt x="34" y="26"/>
                      <a:pt x="36" y="27"/>
                      <a:pt x="36" y="27"/>
                    </a:cubicBezTo>
                    <a:cubicBezTo>
                      <a:pt x="36" y="27"/>
                      <a:pt x="34" y="28"/>
                      <a:pt x="34" y="28"/>
                    </a:cubicBezTo>
                    <a:cubicBezTo>
                      <a:pt x="34" y="28"/>
                      <a:pt x="36" y="28"/>
                      <a:pt x="36" y="29"/>
                    </a:cubicBezTo>
                    <a:cubicBezTo>
                      <a:pt x="36" y="28"/>
                      <a:pt x="35" y="29"/>
                      <a:pt x="35" y="30"/>
                    </a:cubicBezTo>
                    <a:cubicBezTo>
                      <a:pt x="34" y="31"/>
                      <a:pt x="33" y="30"/>
                      <a:pt x="32" y="31"/>
                    </a:cubicBezTo>
                    <a:cubicBezTo>
                      <a:pt x="31" y="31"/>
                      <a:pt x="28" y="34"/>
                      <a:pt x="29" y="34"/>
                    </a:cubicBezTo>
                    <a:cubicBezTo>
                      <a:pt x="30" y="35"/>
                      <a:pt x="32" y="35"/>
                      <a:pt x="34" y="35"/>
                    </a:cubicBezTo>
                    <a:cubicBezTo>
                      <a:pt x="34" y="34"/>
                      <a:pt x="35" y="30"/>
                      <a:pt x="36" y="31"/>
                    </a:cubicBezTo>
                    <a:cubicBezTo>
                      <a:pt x="36" y="32"/>
                      <a:pt x="33" y="33"/>
                      <a:pt x="36" y="33"/>
                    </a:cubicBezTo>
                    <a:cubicBezTo>
                      <a:pt x="38" y="34"/>
                      <a:pt x="39" y="34"/>
                      <a:pt x="40" y="32"/>
                    </a:cubicBezTo>
                    <a:cubicBezTo>
                      <a:pt x="39" y="34"/>
                      <a:pt x="44" y="37"/>
                      <a:pt x="45" y="38"/>
                    </a:cubicBezTo>
                    <a:cubicBezTo>
                      <a:pt x="45" y="35"/>
                      <a:pt x="45" y="32"/>
                      <a:pt x="45" y="2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9" name="Freeform 708">
                <a:extLst>
                  <a:ext uri="{FF2B5EF4-FFF2-40B4-BE49-F238E27FC236}">
                    <a16:creationId xmlns:a16="http://schemas.microsoft.com/office/drawing/2014/main" xmlns="" id="{3A3245AA-6C00-DD45-AFD6-22A1F9F56D14}"/>
                  </a:ext>
                </a:extLst>
              </p:cNvPr>
              <p:cNvSpPr>
                <a:spLocks/>
              </p:cNvSpPr>
              <p:nvPr/>
            </p:nvSpPr>
            <p:spPr bwMode="auto">
              <a:xfrm>
                <a:off x="18165166" y="9176423"/>
                <a:ext cx="477708" cy="382265"/>
              </a:xfrm>
              <a:custGeom>
                <a:avLst/>
                <a:gdLst>
                  <a:gd name="T0" fmla="*/ 50 w 51"/>
                  <a:gd name="T1" fmla="*/ 39 h 41"/>
                  <a:gd name="T2" fmla="*/ 45 w 51"/>
                  <a:gd name="T3" fmla="*/ 37 h 41"/>
                  <a:gd name="T4" fmla="*/ 47 w 51"/>
                  <a:gd name="T5" fmla="*/ 36 h 41"/>
                  <a:gd name="T6" fmla="*/ 42 w 51"/>
                  <a:gd name="T7" fmla="*/ 34 h 41"/>
                  <a:gd name="T8" fmla="*/ 38 w 51"/>
                  <a:gd name="T9" fmla="*/ 30 h 41"/>
                  <a:gd name="T10" fmla="*/ 37 w 51"/>
                  <a:gd name="T11" fmla="*/ 28 h 41"/>
                  <a:gd name="T12" fmla="*/ 34 w 51"/>
                  <a:gd name="T13" fmla="*/ 26 h 41"/>
                  <a:gd name="T14" fmla="*/ 29 w 51"/>
                  <a:gd name="T15" fmla="*/ 21 h 41"/>
                  <a:gd name="T16" fmla="*/ 34 w 51"/>
                  <a:gd name="T17" fmla="*/ 21 h 41"/>
                  <a:gd name="T18" fmla="*/ 34 w 51"/>
                  <a:gd name="T19" fmla="*/ 18 h 41"/>
                  <a:gd name="T20" fmla="*/ 31 w 51"/>
                  <a:gd name="T21" fmla="*/ 17 h 41"/>
                  <a:gd name="T22" fmla="*/ 25 w 51"/>
                  <a:gd name="T23" fmla="*/ 12 h 41"/>
                  <a:gd name="T24" fmla="*/ 19 w 51"/>
                  <a:gd name="T25" fmla="*/ 7 h 41"/>
                  <a:gd name="T26" fmla="*/ 16 w 51"/>
                  <a:gd name="T27" fmla="*/ 6 h 41"/>
                  <a:gd name="T28" fmla="*/ 13 w 51"/>
                  <a:gd name="T29" fmla="*/ 4 h 41"/>
                  <a:gd name="T30" fmla="*/ 8 w 51"/>
                  <a:gd name="T31" fmla="*/ 2 h 41"/>
                  <a:gd name="T32" fmla="*/ 1 w 51"/>
                  <a:gd name="T33" fmla="*/ 0 h 41"/>
                  <a:gd name="T34" fmla="*/ 1 w 51"/>
                  <a:gd name="T35" fmla="*/ 10 h 41"/>
                  <a:gd name="T36" fmla="*/ 1 w 51"/>
                  <a:gd name="T37" fmla="*/ 20 h 41"/>
                  <a:gd name="T38" fmla="*/ 1 w 51"/>
                  <a:gd name="T39" fmla="*/ 25 h 41"/>
                  <a:gd name="T40" fmla="*/ 1 w 51"/>
                  <a:gd name="T41" fmla="*/ 30 h 41"/>
                  <a:gd name="T42" fmla="*/ 4 w 51"/>
                  <a:gd name="T43" fmla="*/ 33 h 41"/>
                  <a:gd name="T44" fmla="*/ 13 w 51"/>
                  <a:gd name="T45" fmla="*/ 31 h 41"/>
                  <a:gd name="T46" fmla="*/ 9 w 51"/>
                  <a:gd name="T47" fmla="*/ 28 h 41"/>
                  <a:gd name="T48" fmla="*/ 14 w 51"/>
                  <a:gd name="T49" fmla="*/ 30 h 41"/>
                  <a:gd name="T50" fmla="*/ 13 w 51"/>
                  <a:gd name="T51" fmla="*/ 26 h 41"/>
                  <a:gd name="T52" fmla="*/ 15 w 51"/>
                  <a:gd name="T53" fmla="*/ 27 h 41"/>
                  <a:gd name="T54" fmla="*/ 18 w 51"/>
                  <a:gd name="T55" fmla="*/ 25 h 41"/>
                  <a:gd name="T56" fmla="*/ 26 w 51"/>
                  <a:gd name="T57" fmla="*/ 27 h 41"/>
                  <a:gd name="T58" fmla="*/ 31 w 51"/>
                  <a:gd name="T59" fmla="*/ 33 h 41"/>
                  <a:gd name="T60" fmla="*/ 36 w 51"/>
                  <a:gd name="T61" fmla="*/ 38 h 41"/>
                  <a:gd name="T62" fmla="*/ 45 w 51"/>
                  <a:gd name="T63" fmla="*/ 40 h 41"/>
                  <a:gd name="T64" fmla="*/ 48 w 51"/>
                  <a:gd name="T65" fmla="*/ 40 h 41"/>
                  <a:gd name="T66" fmla="*/ 50 w 51"/>
                  <a:gd name="T67" fmla="*/ 39 h 41"/>
                  <a:gd name="T68" fmla="*/ 50 w 51"/>
                  <a:gd name="T69" fmla="*/ 3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 h="41">
                    <a:moveTo>
                      <a:pt x="50" y="39"/>
                    </a:moveTo>
                    <a:cubicBezTo>
                      <a:pt x="48" y="38"/>
                      <a:pt x="46" y="38"/>
                      <a:pt x="45" y="37"/>
                    </a:cubicBezTo>
                    <a:cubicBezTo>
                      <a:pt x="44" y="36"/>
                      <a:pt x="46" y="35"/>
                      <a:pt x="47" y="36"/>
                    </a:cubicBezTo>
                    <a:cubicBezTo>
                      <a:pt x="45" y="35"/>
                      <a:pt x="42" y="36"/>
                      <a:pt x="42" y="34"/>
                    </a:cubicBezTo>
                    <a:cubicBezTo>
                      <a:pt x="42" y="32"/>
                      <a:pt x="39" y="32"/>
                      <a:pt x="38" y="30"/>
                    </a:cubicBezTo>
                    <a:cubicBezTo>
                      <a:pt x="37" y="29"/>
                      <a:pt x="38" y="29"/>
                      <a:pt x="37" y="28"/>
                    </a:cubicBezTo>
                    <a:cubicBezTo>
                      <a:pt x="36" y="27"/>
                      <a:pt x="35" y="27"/>
                      <a:pt x="34" y="26"/>
                    </a:cubicBezTo>
                    <a:cubicBezTo>
                      <a:pt x="34" y="26"/>
                      <a:pt x="30" y="21"/>
                      <a:pt x="29" y="21"/>
                    </a:cubicBezTo>
                    <a:cubicBezTo>
                      <a:pt x="30" y="20"/>
                      <a:pt x="33" y="21"/>
                      <a:pt x="34" y="21"/>
                    </a:cubicBezTo>
                    <a:cubicBezTo>
                      <a:pt x="36" y="21"/>
                      <a:pt x="35" y="20"/>
                      <a:pt x="34" y="18"/>
                    </a:cubicBezTo>
                    <a:cubicBezTo>
                      <a:pt x="34" y="17"/>
                      <a:pt x="32" y="17"/>
                      <a:pt x="31" y="17"/>
                    </a:cubicBezTo>
                    <a:cubicBezTo>
                      <a:pt x="28" y="15"/>
                      <a:pt x="26" y="14"/>
                      <a:pt x="25" y="12"/>
                    </a:cubicBezTo>
                    <a:cubicBezTo>
                      <a:pt x="24" y="10"/>
                      <a:pt x="21" y="8"/>
                      <a:pt x="19" y="7"/>
                    </a:cubicBezTo>
                    <a:cubicBezTo>
                      <a:pt x="18" y="6"/>
                      <a:pt x="17" y="6"/>
                      <a:pt x="16" y="6"/>
                    </a:cubicBezTo>
                    <a:cubicBezTo>
                      <a:pt x="15" y="6"/>
                      <a:pt x="14" y="4"/>
                      <a:pt x="13" y="4"/>
                    </a:cubicBezTo>
                    <a:cubicBezTo>
                      <a:pt x="12" y="3"/>
                      <a:pt x="10" y="3"/>
                      <a:pt x="8" y="2"/>
                    </a:cubicBezTo>
                    <a:cubicBezTo>
                      <a:pt x="6" y="2"/>
                      <a:pt x="4" y="0"/>
                      <a:pt x="1" y="0"/>
                    </a:cubicBezTo>
                    <a:cubicBezTo>
                      <a:pt x="1" y="3"/>
                      <a:pt x="1" y="7"/>
                      <a:pt x="1" y="10"/>
                    </a:cubicBezTo>
                    <a:cubicBezTo>
                      <a:pt x="1" y="13"/>
                      <a:pt x="2" y="17"/>
                      <a:pt x="1" y="20"/>
                    </a:cubicBezTo>
                    <a:cubicBezTo>
                      <a:pt x="0" y="21"/>
                      <a:pt x="1" y="23"/>
                      <a:pt x="1" y="25"/>
                    </a:cubicBezTo>
                    <a:cubicBezTo>
                      <a:pt x="1" y="27"/>
                      <a:pt x="1" y="28"/>
                      <a:pt x="1" y="30"/>
                    </a:cubicBezTo>
                    <a:cubicBezTo>
                      <a:pt x="1" y="33"/>
                      <a:pt x="2" y="33"/>
                      <a:pt x="4" y="33"/>
                    </a:cubicBezTo>
                    <a:cubicBezTo>
                      <a:pt x="7" y="33"/>
                      <a:pt x="10" y="33"/>
                      <a:pt x="13" y="31"/>
                    </a:cubicBezTo>
                    <a:cubicBezTo>
                      <a:pt x="14" y="31"/>
                      <a:pt x="9" y="28"/>
                      <a:pt x="9" y="28"/>
                    </a:cubicBezTo>
                    <a:cubicBezTo>
                      <a:pt x="10" y="28"/>
                      <a:pt x="14" y="31"/>
                      <a:pt x="14" y="30"/>
                    </a:cubicBezTo>
                    <a:cubicBezTo>
                      <a:pt x="14" y="29"/>
                      <a:pt x="13" y="28"/>
                      <a:pt x="13" y="26"/>
                    </a:cubicBezTo>
                    <a:cubicBezTo>
                      <a:pt x="13" y="26"/>
                      <a:pt x="16" y="28"/>
                      <a:pt x="15" y="27"/>
                    </a:cubicBezTo>
                    <a:cubicBezTo>
                      <a:pt x="15" y="25"/>
                      <a:pt x="17" y="25"/>
                      <a:pt x="18" y="25"/>
                    </a:cubicBezTo>
                    <a:cubicBezTo>
                      <a:pt x="19" y="25"/>
                      <a:pt x="26" y="28"/>
                      <a:pt x="26" y="27"/>
                    </a:cubicBezTo>
                    <a:cubicBezTo>
                      <a:pt x="26" y="29"/>
                      <a:pt x="30" y="31"/>
                      <a:pt x="31" y="33"/>
                    </a:cubicBezTo>
                    <a:cubicBezTo>
                      <a:pt x="32" y="35"/>
                      <a:pt x="34" y="38"/>
                      <a:pt x="36" y="38"/>
                    </a:cubicBezTo>
                    <a:cubicBezTo>
                      <a:pt x="39" y="38"/>
                      <a:pt x="42" y="39"/>
                      <a:pt x="45" y="40"/>
                    </a:cubicBezTo>
                    <a:cubicBezTo>
                      <a:pt x="46" y="40"/>
                      <a:pt x="48" y="41"/>
                      <a:pt x="48" y="40"/>
                    </a:cubicBezTo>
                    <a:cubicBezTo>
                      <a:pt x="48" y="39"/>
                      <a:pt x="51" y="39"/>
                      <a:pt x="50" y="39"/>
                    </a:cubicBezTo>
                    <a:cubicBezTo>
                      <a:pt x="49" y="38"/>
                      <a:pt x="51" y="39"/>
                      <a:pt x="50" y="3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0" name="Freeform 709">
                <a:extLst>
                  <a:ext uri="{FF2B5EF4-FFF2-40B4-BE49-F238E27FC236}">
                    <a16:creationId xmlns:a16="http://schemas.microsoft.com/office/drawing/2014/main" xmlns="" id="{D77647E7-CFBE-C349-8665-A5D64D907625}"/>
                  </a:ext>
                </a:extLst>
              </p:cNvPr>
              <p:cNvSpPr>
                <a:spLocks/>
              </p:cNvSpPr>
              <p:nvPr/>
            </p:nvSpPr>
            <p:spPr bwMode="auto">
              <a:xfrm>
                <a:off x="16681089" y="8829198"/>
                <a:ext cx="477708" cy="420492"/>
              </a:xfrm>
              <a:custGeom>
                <a:avLst/>
                <a:gdLst>
                  <a:gd name="T0" fmla="*/ 33 w 51"/>
                  <a:gd name="T1" fmla="*/ 5 h 45"/>
                  <a:gd name="T2" fmla="*/ 29 w 51"/>
                  <a:gd name="T3" fmla="*/ 13 h 45"/>
                  <a:gd name="T4" fmla="*/ 20 w 51"/>
                  <a:gd name="T5" fmla="*/ 16 h 45"/>
                  <a:gd name="T6" fmla="*/ 15 w 51"/>
                  <a:gd name="T7" fmla="*/ 18 h 45"/>
                  <a:gd name="T8" fmla="*/ 10 w 51"/>
                  <a:gd name="T9" fmla="*/ 19 h 45"/>
                  <a:gd name="T10" fmla="*/ 7 w 51"/>
                  <a:gd name="T11" fmla="*/ 18 h 45"/>
                  <a:gd name="T12" fmla="*/ 3 w 51"/>
                  <a:gd name="T13" fmla="*/ 14 h 45"/>
                  <a:gd name="T14" fmla="*/ 0 w 51"/>
                  <a:gd name="T15" fmla="*/ 20 h 45"/>
                  <a:gd name="T16" fmla="*/ 4 w 51"/>
                  <a:gd name="T17" fmla="*/ 29 h 45"/>
                  <a:gd name="T18" fmla="*/ 8 w 51"/>
                  <a:gd name="T19" fmla="*/ 37 h 45"/>
                  <a:gd name="T20" fmla="*/ 13 w 51"/>
                  <a:gd name="T21" fmla="*/ 39 h 45"/>
                  <a:gd name="T22" fmla="*/ 14 w 51"/>
                  <a:gd name="T23" fmla="*/ 41 h 45"/>
                  <a:gd name="T24" fmla="*/ 19 w 51"/>
                  <a:gd name="T25" fmla="*/ 41 h 45"/>
                  <a:gd name="T26" fmla="*/ 21 w 51"/>
                  <a:gd name="T27" fmla="*/ 39 h 45"/>
                  <a:gd name="T28" fmla="*/ 25 w 51"/>
                  <a:gd name="T29" fmla="*/ 40 h 45"/>
                  <a:gd name="T30" fmla="*/ 28 w 51"/>
                  <a:gd name="T31" fmla="*/ 40 h 45"/>
                  <a:gd name="T32" fmla="*/ 31 w 51"/>
                  <a:gd name="T33" fmla="*/ 43 h 45"/>
                  <a:gd name="T34" fmla="*/ 34 w 51"/>
                  <a:gd name="T35" fmla="*/ 42 h 45"/>
                  <a:gd name="T36" fmla="*/ 36 w 51"/>
                  <a:gd name="T37" fmla="*/ 43 h 45"/>
                  <a:gd name="T38" fmla="*/ 37 w 51"/>
                  <a:gd name="T39" fmla="*/ 37 h 45"/>
                  <a:gd name="T40" fmla="*/ 37 w 51"/>
                  <a:gd name="T41" fmla="*/ 33 h 45"/>
                  <a:gd name="T42" fmla="*/ 39 w 51"/>
                  <a:gd name="T43" fmla="*/ 30 h 45"/>
                  <a:gd name="T44" fmla="*/ 42 w 51"/>
                  <a:gd name="T45" fmla="*/ 24 h 45"/>
                  <a:gd name="T46" fmla="*/ 47 w 51"/>
                  <a:gd name="T47" fmla="*/ 19 h 45"/>
                  <a:gd name="T48" fmla="*/ 49 w 51"/>
                  <a:gd name="T49" fmla="*/ 18 h 45"/>
                  <a:gd name="T50" fmla="*/ 45 w 51"/>
                  <a:gd name="T51" fmla="*/ 13 h 45"/>
                  <a:gd name="T52" fmla="*/ 42 w 51"/>
                  <a:gd name="T53" fmla="*/ 7 h 45"/>
                  <a:gd name="T54" fmla="*/ 44 w 51"/>
                  <a:gd name="T55" fmla="*/ 6 h 45"/>
                  <a:gd name="T56" fmla="*/ 44 w 51"/>
                  <a:gd name="T57" fmla="*/ 3 h 45"/>
                  <a:gd name="T58" fmla="*/ 33 w 51"/>
                  <a:gd name="T59" fmla="*/ 5 h 45"/>
                  <a:gd name="T60" fmla="*/ 33 w 51"/>
                  <a:gd name="T61"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45">
                    <a:moveTo>
                      <a:pt x="33" y="5"/>
                    </a:moveTo>
                    <a:cubicBezTo>
                      <a:pt x="32" y="8"/>
                      <a:pt x="31" y="10"/>
                      <a:pt x="29" y="13"/>
                    </a:cubicBezTo>
                    <a:cubicBezTo>
                      <a:pt x="28" y="17"/>
                      <a:pt x="23" y="17"/>
                      <a:pt x="20" y="16"/>
                    </a:cubicBezTo>
                    <a:cubicBezTo>
                      <a:pt x="18" y="15"/>
                      <a:pt x="16" y="17"/>
                      <a:pt x="15" y="18"/>
                    </a:cubicBezTo>
                    <a:cubicBezTo>
                      <a:pt x="14" y="19"/>
                      <a:pt x="11" y="18"/>
                      <a:pt x="10" y="19"/>
                    </a:cubicBezTo>
                    <a:cubicBezTo>
                      <a:pt x="8" y="20"/>
                      <a:pt x="8" y="20"/>
                      <a:pt x="7" y="18"/>
                    </a:cubicBezTo>
                    <a:cubicBezTo>
                      <a:pt x="5" y="17"/>
                      <a:pt x="4" y="16"/>
                      <a:pt x="3" y="14"/>
                    </a:cubicBezTo>
                    <a:cubicBezTo>
                      <a:pt x="2" y="13"/>
                      <a:pt x="0" y="19"/>
                      <a:pt x="0" y="20"/>
                    </a:cubicBezTo>
                    <a:cubicBezTo>
                      <a:pt x="0" y="23"/>
                      <a:pt x="3" y="26"/>
                      <a:pt x="4" y="29"/>
                    </a:cubicBezTo>
                    <a:cubicBezTo>
                      <a:pt x="6" y="32"/>
                      <a:pt x="5" y="35"/>
                      <a:pt x="8" y="37"/>
                    </a:cubicBezTo>
                    <a:cubicBezTo>
                      <a:pt x="10" y="38"/>
                      <a:pt x="12" y="39"/>
                      <a:pt x="13" y="39"/>
                    </a:cubicBezTo>
                    <a:cubicBezTo>
                      <a:pt x="16" y="38"/>
                      <a:pt x="13" y="40"/>
                      <a:pt x="14" y="41"/>
                    </a:cubicBezTo>
                    <a:cubicBezTo>
                      <a:pt x="15" y="41"/>
                      <a:pt x="18" y="41"/>
                      <a:pt x="19" y="41"/>
                    </a:cubicBezTo>
                    <a:cubicBezTo>
                      <a:pt x="20" y="40"/>
                      <a:pt x="20" y="38"/>
                      <a:pt x="21" y="39"/>
                    </a:cubicBezTo>
                    <a:cubicBezTo>
                      <a:pt x="22" y="40"/>
                      <a:pt x="24" y="41"/>
                      <a:pt x="25" y="40"/>
                    </a:cubicBezTo>
                    <a:cubicBezTo>
                      <a:pt x="26" y="40"/>
                      <a:pt x="28" y="39"/>
                      <a:pt x="28" y="40"/>
                    </a:cubicBezTo>
                    <a:cubicBezTo>
                      <a:pt x="29" y="43"/>
                      <a:pt x="27" y="45"/>
                      <a:pt x="31" y="43"/>
                    </a:cubicBezTo>
                    <a:cubicBezTo>
                      <a:pt x="32" y="43"/>
                      <a:pt x="33" y="42"/>
                      <a:pt x="34" y="42"/>
                    </a:cubicBezTo>
                    <a:cubicBezTo>
                      <a:pt x="35" y="42"/>
                      <a:pt x="36" y="43"/>
                      <a:pt x="36" y="43"/>
                    </a:cubicBezTo>
                    <a:cubicBezTo>
                      <a:pt x="37" y="41"/>
                      <a:pt x="35" y="39"/>
                      <a:pt x="37" y="37"/>
                    </a:cubicBezTo>
                    <a:cubicBezTo>
                      <a:pt x="38" y="36"/>
                      <a:pt x="37" y="35"/>
                      <a:pt x="37" y="33"/>
                    </a:cubicBezTo>
                    <a:cubicBezTo>
                      <a:pt x="37" y="32"/>
                      <a:pt x="38" y="31"/>
                      <a:pt x="39" y="30"/>
                    </a:cubicBezTo>
                    <a:cubicBezTo>
                      <a:pt x="41" y="28"/>
                      <a:pt x="43" y="27"/>
                      <a:pt x="42" y="24"/>
                    </a:cubicBezTo>
                    <a:cubicBezTo>
                      <a:pt x="42" y="22"/>
                      <a:pt x="45" y="18"/>
                      <a:pt x="47" y="19"/>
                    </a:cubicBezTo>
                    <a:cubicBezTo>
                      <a:pt x="48" y="20"/>
                      <a:pt x="51" y="19"/>
                      <a:pt x="49" y="18"/>
                    </a:cubicBezTo>
                    <a:cubicBezTo>
                      <a:pt x="48" y="16"/>
                      <a:pt x="45" y="15"/>
                      <a:pt x="45" y="13"/>
                    </a:cubicBezTo>
                    <a:cubicBezTo>
                      <a:pt x="45" y="11"/>
                      <a:pt x="43" y="9"/>
                      <a:pt x="42" y="7"/>
                    </a:cubicBezTo>
                    <a:cubicBezTo>
                      <a:pt x="41" y="4"/>
                      <a:pt x="44" y="7"/>
                      <a:pt x="44" y="6"/>
                    </a:cubicBezTo>
                    <a:cubicBezTo>
                      <a:pt x="45" y="5"/>
                      <a:pt x="41" y="4"/>
                      <a:pt x="44" y="3"/>
                    </a:cubicBezTo>
                    <a:cubicBezTo>
                      <a:pt x="40" y="2"/>
                      <a:pt x="34" y="0"/>
                      <a:pt x="33" y="5"/>
                    </a:cubicBezTo>
                    <a:cubicBezTo>
                      <a:pt x="32" y="7"/>
                      <a:pt x="34" y="3"/>
                      <a:pt x="3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1" name="Freeform 710">
                <a:extLst>
                  <a:ext uri="{FF2B5EF4-FFF2-40B4-BE49-F238E27FC236}">
                    <a16:creationId xmlns:a16="http://schemas.microsoft.com/office/drawing/2014/main" xmlns="" id="{F122BDD0-8715-C34D-8E51-536569F8AF40}"/>
                  </a:ext>
                </a:extLst>
              </p:cNvPr>
              <p:cNvSpPr>
                <a:spLocks/>
              </p:cNvSpPr>
              <p:nvPr/>
            </p:nvSpPr>
            <p:spPr bwMode="auto">
              <a:xfrm>
                <a:off x="16709750" y="8717701"/>
                <a:ext cx="458600" cy="299442"/>
              </a:xfrm>
              <a:custGeom>
                <a:avLst/>
                <a:gdLst>
                  <a:gd name="T0" fmla="*/ 45 w 49"/>
                  <a:gd name="T1" fmla="*/ 10 h 32"/>
                  <a:gd name="T2" fmla="*/ 47 w 49"/>
                  <a:gd name="T3" fmla="*/ 8 h 32"/>
                  <a:gd name="T4" fmla="*/ 43 w 49"/>
                  <a:gd name="T5" fmla="*/ 7 h 32"/>
                  <a:gd name="T6" fmla="*/ 42 w 49"/>
                  <a:gd name="T7" fmla="*/ 6 h 32"/>
                  <a:gd name="T8" fmla="*/ 41 w 49"/>
                  <a:gd name="T9" fmla="*/ 6 h 32"/>
                  <a:gd name="T10" fmla="*/ 41 w 49"/>
                  <a:gd name="T11" fmla="*/ 4 h 32"/>
                  <a:gd name="T12" fmla="*/ 39 w 49"/>
                  <a:gd name="T13" fmla="*/ 2 h 32"/>
                  <a:gd name="T14" fmla="*/ 37 w 49"/>
                  <a:gd name="T15" fmla="*/ 2 h 32"/>
                  <a:gd name="T16" fmla="*/ 36 w 49"/>
                  <a:gd name="T17" fmla="*/ 1 h 32"/>
                  <a:gd name="T18" fmla="*/ 32 w 49"/>
                  <a:gd name="T19" fmla="*/ 6 h 32"/>
                  <a:gd name="T20" fmla="*/ 30 w 49"/>
                  <a:gd name="T21" fmla="*/ 8 h 32"/>
                  <a:gd name="T22" fmla="*/ 29 w 49"/>
                  <a:gd name="T23" fmla="*/ 9 h 32"/>
                  <a:gd name="T24" fmla="*/ 29 w 49"/>
                  <a:gd name="T25" fmla="*/ 10 h 32"/>
                  <a:gd name="T26" fmla="*/ 25 w 49"/>
                  <a:gd name="T27" fmla="*/ 12 h 32"/>
                  <a:gd name="T28" fmla="*/ 25 w 49"/>
                  <a:gd name="T29" fmla="*/ 15 h 32"/>
                  <a:gd name="T30" fmla="*/ 27 w 49"/>
                  <a:gd name="T31" fmla="*/ 14 h 32"/>
                  <a:gd name="T32" fmla="*/ 29 w 49"/>
                  <a:gd name="T33" fmla="*/ 13 h 32"/>
                  <a:gd name="T34" fmla="*/ 28 w 49"/>
                  <a:gd name="T35" fmla="*/ 11 h 32"/>
                  <a:gd name="T36" fmla="*/ 29 w 49"/>
                  <a:gd name="T37" fmla="*/ 13 h 32"/>
                  <a:gd name="T38" fmla="*/ 26 w 49"/>
                  <a:gd name="T39" fmla="*/ 14 h 32"/>
                  <a:gd name="T40" fmla="*/ 23 w 49"/>
                  <a:gd name="T41" fmla="*/ 13 h 32"/>
                  <a:gd name="T42" fmla="*/ 14 w 49"/>
                  <a:gd name="T43" fmla="*/ 20 h 32"/>
                  <a:gd name="T44" fmla="*/ 9 w 49"/>
                  <a:gd name="T45" fmla="*/ 23 h 32"/>
                  <a:gd name="T46" fmla="*/ 7 w 49"/>
                  <a:gd name="T47" fmla="*/ 26 h 32"/>
                  <a:gd name="T48" fmla="*/ 9 w 49"/>
                  <a:gd name="T49" fmla="*/ 28 h 32"/>
                  <a:gd name="T50" fmla="*/ 0 w 49"/>
                  <a:gd name="T51" fmla="*/ 26 h 32"/>
                  <a:gd name="T52" fmla="*/ 5 w 49"/>
                  <a:gd name="T53" fmla="*/ 32 h 32"/>
                  <a:gd name="T54" fmla="*/ 7 w 49"/>
                  <a:gd name="T55" fmla="*/ 31 h 32"/>
                  <a:gd name="T56" fmla="*/ 12 w 49"/>
                  <a:gd name="T57" fmla="*/ 30 h 32"/>
                  <a:gd name="T58" fmla="*/ 20 w 49"/>
                  <a:gd name="T59" fmla="*/ 29 h 32"/>
                  <a:gd name="T60" fmla="*/ 27 w 49"/>
                  <a:gd name="T61" fmla="*/ 24 h 32"/>
                  <a:gd name="T62" fmla="*/ 30 w 49"/>
                  <a:gd name="T63" fmla="*/ 18 h 32"/>
                  <a:gd name="T64" fmla="*/ 34 w 49"/>
                  <a:gd name="T65" fmla="*/ 14 h 32"/>
                  <a:gd name="T66" fmla="*/ 43 w 49"/>
                  <a:gd name="T67" fmla="*/ 14 h 32"/>
                  <a:gd name="T68" fmla="*/ 45 w 49"/>
                  <a:gd name="T6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32">
                    <a:moveTo>
                      <a:pt x="45" y="10"/>
                    </a:moveTo>
                    <a:cubicBezTo>
                      <a:pt x="48" y="10"/>
                      <a:pt x="49" y="9"/>
                      <a:pt x="47" y="8"/>
                    </a:cubicBezTo>
                    <a:cubicBezTo>
                      <a:pt x="45" y="7"/>
                      <a:pt x="45" y="6"/>
                      <a:pt x="43" y="7"/>
                    </a:cubicBezTo>
                    <a:cubicBezTo>
                      <a:pt x="42" y="8"/>
                      <a:pt x="43" y="7"/>
                      <a:pt x="42" y="6"/>
                    </a:cubicBezTo>
                    <a:cubicBezTo>
                      <a:pt x="42" y="6"/>
                      <a:pt x="41" y="6"/>
                      <a:pt x="41" y="6"/>
                    </a:cubicBezTo>
                    <a:cubicBezTo>
                      <a:pt x="41" y="6"/>
                      <a:pt x="41" y="4"/>
                      <a:pt x="41" y="4"/>
                    </a:cubicBezTo>
                    <a:cubicBezTo>
                      <a:pt x="40" y="3"/>
                      <a:pt x="39" y="2"/>
                      <a:pt x="39" y="2"/>
                    </a:cubicBezTo>
                    <a:cubicBezTo>
                      <a:pt x="37" y="0"/>
                      <a:pt x="38" y="1"/>
                      <a:pt x="37" y="2"/>
                    </a:cubicBezTo>
                    <a:cubicBezTo>
                      <a:pt x="36" y="3"/>
                      <a:pt x="36" y="1"/>
                      <a:pt x="36" y="1"/>
                    </a:cubicBezTo>
                    <a:cubicBezTo>
                      <a:pt x="35" y="1"/>
                      <a:pt x="32" y="5"/>
                      <a:pt x="32" y="6"/>
                    </a:cubicBezTo>
                    <a:cubicBezTo>
                      <a:pt x="31" y="6"/>
                      <a:pt x="30" y="7"/>
                      <a:pt x="30" y="8"/>
                    </a:cubicBezTo>
                    <a:cubicBezTo>
                      <a:pt x="29" y="8"/>
                      <a:pt x="29" y="9"/>
                      <a:pt x="29" y="9"/>
                    </a:cubicBezTo>
                    <a:cubicBezTo>
                      <a:pt x="29" y="10"/>
                      <a:pt x="29" y="10"/>
                      <a:pt x="29" y="10"/>
                    </a:cubicBezTo>
                    <a:cubicBezTo>
                      <a:pt x="29" y="11"/>
                      <a:pt x="26" y="11"/>
                      <a:pt x="25" y="12"/>
                    </a:cubicBezTo>
                    <a:cubicBezTo>
                      <a:pt x="22" y="12"/>
                      <a:pt x="23" y="14"/>
                      <a:pt x="25" y="15"/>
                    </a:cubicBezTo>
                    <a:cubicBezTo>
                      <a:pt x="27" y="17"/>
                      <a:pt x="26" y="15"/>
                      <a:pt x="27" y="14"/>
                    </a:cubicBezTo>
                    <a:cubicBezTo>
                      <a:pt x="27" y="13"/>
                      <a:pt x="29" y="13"/>
                      <a:pt x="29" y="13"/>
                    </a:cubicBezTo>
                    <a:cubicBezTo>
                      <a:pt x="29" y="13"/>
                      <a:pt x="28" y="12"/>
                      <a:pt x="28" y="11"/>
                    </a:cubicBezTo>
                    <a:cubicBezTo>
                      <a:pt x="28" y="12"/>
                      <a:pt x="29" y="13"/>
                      <a:pt x="29" y="13"/>
                    </a:cubicBezTo>
                    <a:cubicBezTo>
                      <a:pt x="29" y="13"/>
                      <a:pt x="27" y="13"/>
                      <a:pt x="26" y="14"/>
                    </a:cubicBezTo>
                    <a:cubicBezTo>
                      <a:pt x="26" y="17"/>
                      <a:pt x="24" y="14"/>
                      <a:pt x="23" y="13"/>
                    </a:cubicBezTo>
                    <a:cubicBezTo>
                      <a:pt x="20" y="16"/>
                      <a:pt x="18" y="19"/>
                      <a:pt x="14" y="20"/>
                    </a:cubicBezTo>
                    <a:cubicBezTo>
                      <a:pt x="12" y="21"/>
                      <a:pt x="10" y="21"/>
                      <a:pt x="9" y="23"/>
                    </a:cubicBezTo>
                    <a:cubicBezTo>
                      <a:pt x="8" y="24"/>
                      <a:pt x="8" y="25"/>
                      <a:pt x="7" y="26"/>
                    </a:cubicBezTo>
                    <a:cubicBezTo>
                      <a:pt x="7" y="27"/>
                      <a:pt x="9" y="28"/>
                      <a:pt x="9" y="28"/>
                    </a:cubicBezTo>
                    <a:cubicBezTo>
                      <a:pt x="8" y="29"/>
                      <a:pt x="1" y="26"/>
                      <a:pt x="0" y="26"/>
                    </a:cubicBezTo>
                    <a:cubicBezTo>
                      <a:pt x="1" y="28"/>
                      <a:pt x="3" y="31"/>
                      <a:pt x="5" y="32"/>
                    </a:cubicBezTo>
                    <a:cubicBezTo>
                      <a:pt x="6" y="32"/>
                      <a:pt x="7" y="31"/>
                      <a:pt x="7" y="31"/>
                    </a:cubicBezTo>
                    <a:cubicBezTo>
                      <a:pt x="9" y="30"/>
                      <a:pt x="12" y="31"/>
                      <a:pt x="12" y="30"/>
                    </a:cubicBezTo>
                    <a:cubicBezTo>
                      <a:pt x="15" y="27"/>
                      <a:pt x="17" y="28"/>
                      <a:pt x="20" y="29"/>
                    </a:cubicBezTo>
                    <a:cubicBezTo>
                      <a:pt x="23" y="29"/>
                      <a:pt x="26" y="27"/>
                      <a:pt x="27" y="24"/>
                    </a:cubicBezTo>
                    <a:cubicBezTo>
                      <a:pt x="28" y="22"/>
                      <a:pt x="29" y="20"/>
                      <a:pt x="30" y="18"/>
                    </a:cubicBezTo>
                    <a:cubicBezTo>
                      <a:pt x="30" y="15"/>
                      <a:pt x="31" y="14"/>
                      <a:pt x="34" y="14"/>
                    </a:cubicBezTo>
                    <a:cubicBezTo>
                      <a:pt x="37" y="14"/>
                      <a:pt x="40" y="15"/>
                      <a:pt x="43" y="14"/>
                    </a:cubicBezTo>
                    <a:cubicBezTo>
                      <a:pt x="47" y="13"/>
                      <a:pt x="40" y="10"/>
                      <a:pt x="45"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2" name="Freeform 711">
                <a:extLst>
                  <a:ext uri="{FF2B5EF4-FFF2-40B4-BE49-F238E27FC236}">
                    <a16:creationId xmlns:a16="http://schemas.microsoft.com/office/drawing/2014/main" xmlns="" id="{27F64BF4-C1C8-8F47-B089-A801840E73C7}"/>
                  </a:ext>
                </a:extLst>
              </p:cNvPr>
              <p:cNvSpPr>
                <a:spLocks/>
              </p:cNvSpPr>
              <p:nvPr/>
            </p:nvSpPr>
            <p:spPr bwMode="auto">
              <a:xfrm>
                <a:off x="15776631" y="7679214"/>
                <a:ext cx="159235" cy="92380"/>
              </a:xfrm>
              <a:custGeom>
                <a:avLst/>
                <a:gdLst>
                  <a:gd name="T0" fmla="*/ 2 w 17"/>
                  <a:gd name="T1" fmla="*/ 8 h 10"/>
                  <a:gd name="T2" fmla="*/ 7 w 17"/>
                  <a:gd name="T3" fmla="*/ 9 h 10"/>
                  <a:gd name="T4" fmla="*/ 12 w 17"/>
                  <a:gd name="T5" fmla="*/ 9 h 10"/>
                  <a:gd name="T6" fmla="*/ 16 w 17"/>
                  <a:gd name="T7" fmla="*/ 8 h 10"/>
                  <a:gd name="T8" fmla="*/ 15 w 17"/>
                  <a:gd name="T9" fmla="*/ 3 h 10"/>
                  <a:gd name="T10" fmla="*/ 10 w 17"/>
                  <a:gd name="T11" fmla="*/ 3 h 10"/>
                  <a:gd name="T12" fmla="*/ 6 w 17"/>
                  <a:gd name="T13" fmla="*/ 1 h 10"/>
                  <a:gd name="T14" fmla="*/ 2 w 17"/>
                  <a:gd name="T15" fmla="*/ 8 h 10"/>
                  <a:gd name="T16" fmla="*/ 2 w 17"/>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2" y="8"/>
                    </a:moveTo>
                    <a:cubicBezTo>
                      <a:pt x="3" y="9"/>
                      <a:pt x="6" y="10"/>
                      <a:pt x="7" y="9"/>
                    </a:cubicBezTo>
                    <a:cubicBezTo>
                      <a:pt x="9" y="8"/>
                      <a:pt x="10" y="10"/>
                      <a:pt x="12" y="9"/>
                    </a:cubicBezTo>
                    <a:cubicBezTo>
                      <a:pt x="13" y="9"/>
                      <a:pt x="17" y="9"/>
                      <a:pt x="16" y="8"/>
                    </a:cubicBezTo>
                    <a:cubicBezTo>
                      <a:pt x="15" y="6"/>
                      <a:pt x="14" y="5"/>
                      <a:pt x="15" y="3"/>
                    </a:cubicBezTo>
                    <a:cubicBezTo>
                      <a:pt x="13" y="2"/>
                      <a:pt x="11" y="4"/>
                      <a:pt x="10" y="3"/>
                    </a:cubicBezTo>
                    <a:cubicBezTo>
                      <a:pt x="9" y="2"/>
                      <a:pt x="7" y="0"/>
                      <a:pt x="6" y="1"/>
                    </a:cubicBezTo>
                    <a:cubicBezTo>
                      <a:pt x="4" y="3"/>
                      <a:pt x="0" y="6"/>
                      <a:pt x="2" y="8"/>
                    </a:cubicBezTo>
                    <a:cubicBezTo>
                      <a:pt x="3" y="9"/>
                      <a:pt x="1" y="7"/>
                      <a:pt x="2"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3" name="Freeform 712">
                <a:extLst>
                  <a:ext uri="{FF2B5EF4-FFF2-40B4-BE49-F238E27FC236}">
                    <a16:creationId xmlns:a16="http://schemas.microsoft.com/office/drawing/2014/main" xmlns="" id="{6FC8E970-504B-144A-B7C5-EFC68938B9D6}"/>
                  </a:ext>
                </a:extLst>
              </p:cNvPr>
              <p:cNvSpPr>
                <a:spLocks/>
              </p:cNvSpPr>
              <p:nvPr/>
            </p:nvSpPr>
            <p:spPr bwMode="auto">
              <a:xfrm>
                <a:off x="15410388" y="7574093"/>
                <a:ext cx="347132" cy="216615"/>
              </a:xfrm>
              <a:custGeom>
                <a:avLst/>
                <a:gdLst>
                  <a:gd name="T0" fmla="*/ 1 w 37"/>
                  <a:gd name="T1" fmla="*/ 3 h 23"/>
                  <a:gd name="T2" fmla="*/ 0 w 37"/>
                  <a:gd name="T3" fmla="*/ 9 h 23"/>
                  <a:gd name="T4" fmla="*/ 5 w 37"/>
                  <a:gd name="T5" fmla="*/ 13 h 23"/>
                  <a:gd name="T6" fmla="*/ 7 w 37"/>
                  <a:gd name="T7" fmla="*/ 14 h 23"/>
                  <a:gd name="T8" fmla="*/ 12 w 37"/>
                  <a:gd name="T9" fmla="*/ 15 h 23"/>
                  <a:gd name="T10" fmla="*/ 15 w 37"/>
                  <a:gd name="T11" fmla="*/ 16 h 23"/>
                  <a:gd name="T12" fmla="*/ 19 w 37"/>
                  <a:gd name="T13" fmla="*/ 16 h 23"/>
                  <a:gd name="T14" fmla="*/ 22 w 37"/>
                  <a:gd name="T15" fmla="*/ 19 h 23"/>
                  <a:gd name="T16" fmla="*/ 26 w 37"/>
                  <a:gd name="T17" fmla="*/ 20 h 23"/>
                  <a:gd name="T18" fmla="*/ 29 w 37"/>
                  <a:gd name="T19" fmla="*/ 22 h 23"/>
                  <a:gd name="T20" fmla="*/ 32 w 37"/>
                  <a:gd name="T21" fmla="*/ 20 h 23"/>
                  <a:gd name="T22" fmla="*/ 35 w 37"/>
                  <a:gd name="T23" fmla="*/ 22 h 23"/>
                  <a:gd name="T24" fmla="*/ 37 w 37"/>
                  <a:gd name="T25" fmla="*/ 21 h 23"/>
                  <a:gd name="T26" fmla="*/ 37 w 37"/>
                  <a:gd name="T27" fmla="*/ 18 h 23"/>
                  <a:gd name="T28" fmla="*/ 37 w 37"/>
                  <a:gd name="T29" fmla="*/ 14 h 23"/>
                  <a:gd name="T30" fmla="*/ 32 w 37"/>
                  <a:gd name="T31" fmla="*/ 14 h 23"/>
                  <a:gd name="T32" fmla="*/ 31 w 37"/>
                  <a:gd name="T33" fmla="*/ 13 h 23"/>
                  <a:gd name="T34" fmla="*/ 28 w 37"/>
                  <a:gd name="T35" fmla="*/ 13 h 23"/>
                  <a:gd name="T36" fmla="*/ 26 w 37"/>
                  <a:gd name="T37" fmla="*/ 12 h 23"/>
                  <a:gd name="T38" fmla="*/ 24 w 37"/>
                  <a:gd name="T39" fmla="*/ 12 h 23"/>
                  <a:gd name="T40" fmla="*/ 20 w 37"/>
                  <a:gd name="T41" fmla="*/ 10 h 23"/>
                  <a:gd name="T42" fmla="*/ 18 w 37"/>
                  <a:gd name="T43" fmla="*/ 8 h 23"/>
                  <a:gd name="T44" fmla="*/ 16 w 37"/>
                  <a:gd name="T45" fmla="*/ 7 h 23"/>
                  <a:gd name="T46" fmla="*/ 10 w 37"/>
                  <a:gd name="T47" fmla="*/ 2 h 23"/>
                  <a:gd name="T48" fmla="*/ 8 w 37"/>
                  <a:gd name="T49" fmla="*/ 0 h 23"/>
                  <a:gd name="T50" fmla="*/ 5 w 37"/>
                  <a:gd name="T51" fmla="*/ 2 h 23"/>
                  <a:gd name="T52" fmla="*/ 4 w 37"/>
                  <a:gd name="T53" fmla="*/ 2 h 23"/>
                  <a:gd name="T54" fmla="*/ 1 w 37"/>
                  <a:gd name="T55" fmla="*/ 3 h 23"/>
                  <a:gd name="T56" fmla="*/ 1 w 37"/>
                  <a:gd name="T57"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23">
                    <a:moveTo>
                      <a:pt x="1" y="3"/>
                    </a:moveTo>
                    <a:cubicBezTo>
                      <a:pt x="0" y="4"/>
                      <a:pt x="0" y="8"/>
                      <a:pt x="0" y="9"/>
                    </a:cubicBezTo>
                    <a:cubicBezTo>
                      <a:pt x="1" y="10"/>
                      <a:pt x="4" y="11"/>
                      <a:pt x="5" y="13"/>
                    </a:cubicBezTo>
                    <a:cubicBezTo>
                      <a:pt x="6" y="13"/>
                      <a:pt x="7" y="14"/>
                      <a:pt x="7" y="14"/>
                    </a:cubicBezTo>
                    <a:cubicBezTo>
                      <a:pt x="9" y="15"/>
                      <a:pt x="10" y="14"/>
                      <a:pt x="12" y="15"/>
                    </a:cubicBezTo>
                    <a:cubicBezTo>
                      <a:pt x="13" y="15"/>
                      <a:pt x="14" y="16"/>
                      <a:pt x="15" y="16"/>
                    </a:cubicBezTo>
                    <a:cubicBezTo>
                      <a:pt x="16" y="16"/>
                      <a:pt x="18" y="16"/>
                      <a:pt x="19" y="16"/>
                    </a:cubicBezTo>
                    <a:cubicBezTo>
                      <a:pt x="20" y="17"/>
                      <a:pt x="21" y="18"/>
                      <a:pt x="22" y="19"/>
                    </a:cubicBezTo>
                    <a:cubicBezTo>
                      <a:pt x="23" y="19"/>
                      <a:pt x="25" y="19"/>
                      <a:pt x="26" y="20"/>
                    </a:cubicBezTo>
                    <a:cubicBezTo>
                      <a:pt x="27" y="20"/>
                      <a:pt x="28" y="22"/>
                      <a:pt x="29" y="22"/>
                    </a:cubicBezTo>
                    <a:cubicBezTo>
                      <a:pt x="30" y="22"/>
                      <a:pt x="31" y="20"/>
                      <a:pt x="32" y="20"/>
                    </a:cubicBezTo>
                    <a:cubicBezTo>
                      <a:pt x="33" y="21"/>
                      <a:pt x="33" y="23"/>
                      <a:pt x="35" y="22"/>
                    </a:cubicBezTo>
                    <a:cubicBezTo>
                      <a:pt x="35" y="22"/>
                      <a:pt x="37" y="21"/>
                      <a:pt x="37" y="21"/>
                    </a:cubicBezTo>
                    <a:cubicBezTo>
                      <a:pt x="37" y="20"/>
                      <a:pt x="37" y="19"/>
                      <a:pt x="37" y="18"/>
                    </a:cubicBezTo>
                    <a:cubicBezTo>
                      <a:pt x="36" y="17"/>
                      <a:pt x="37" y="16"/>
                      <a:pt x="37" y="14"/>
                    </a:cubicBezTo>
                    <a:cubicBezTo>
                      <a:pt x="35" y="14"/>
                      <a:pt x="34" y="15"/>
                      <a:pt x="32" y="14"/>
                    </a:cubicBezTo>
                    <a:cubicBezTo>
                      <a:pt x="32" y="14"/>
                      <a:pt x="31" y="13"/>
                      <a:pt x="31" y="13"/>
                    </a:cubicBezTo>
                    <a:cubicBezTo>
                      <a:pt x="30" y="13"/>
                      <a:pt x="29" y="14"/>
                      <a:pt x="28" y="13"/>
                    </a:cubicBezTo>
                    <a:cubicBezTo>
                      <a:pt x="28" y="13"/>
                      <a:pt x="27" y="12"/>
                      <a:pt x="26" y="12"/>
                    </a:cubicBezTo>
                    <a:cubicBezTo>
                      <a:pt x="25" y="12"/>
                      <a:pt x="24" y="14"/>
                      <a:pt x="24" y="12"/>
                    </a:cubicBezTo>
                    <a:cubicBezTo>
                      <a:pt x="22" y="10"/>
                      <a:pt x="21" y="11"/>
                      <a:pt x="20" y="10"/>
                    </a:cubicBezTo>
                    <a:cubicBezTo>
                      <a:pt x="19" y="9"/>
                      <a:pt x="19" y="8"/>
                      <a:pt x="18" y="8"/>
                    </a:cubicBezTo>
                    <a:cubicBezTo>
                      <a:pt x="17" y="7"/>
                      <a:pt x="16" y="7"/>
                      <a:pt x="16" y="7"/>
                    </a:cubicBezTo>
                    <a:cubicBezTo>
                      <a:pt x="14" y="6"/>
                      <a:pt x="11" y="4"/>
                      <a:pt x="10" y="2"/>
                    </a:cubicBezTo>
                    <a:cubicBezTo>
                      <a:pt x="10" y="1"/>
                      <a:pt x="9" y="0"/>
                      <a:pt x="8" y="0"/>
                    </a:cubicBezTo>
                    <a:cubicBezTo>
                      <a:pt x="6" y="0"/>
                      <a:pt x="6" y="1"/>
                      <a:pt x="5" y="2"/>
                    </a:cubicBezTo>
                    <a:cubicBezTo>
                      <a:pt x="5" y="3"/>
                      <a:pt x="4" y="2"/>
                      <a:pt x="4" y="2"/>
                    </a:cubicBezTo>
                    <a:cubicBezTo>
                      <a:pt x="3" y="3"/>
                      <a:pt x="2" y="3"/>
                      <a:pt x="1" y="3"/>
                    </a:cubicBezTo>
                    <a:cubicBezTo>
                      <a:pt x="0" y="4"/>
                      <a:pt x="2" y="3"/>
                      <a:pt x="1"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4" name="Freeform 713">
                <a:extLst>
                  <a:ext uri="{FF2B5EF4-FFF2-40B4-BE49-F238E27FC236}">
                    <a16:creationId xmlns:a16="http://schemas.microsoft.com/office/drawing/2014/main" xmlns="" id="{F5D95912-98BD-4842-ADF1-744973DB0D77}"/>
                  </a:ext>
                </a:extLst>
              </p:cNvPr>
              <p:cNvSpPr>
                <a:spLocks/>
              </p:cNvSpPr>
              <p:nvPr/>
            </p:nvSpPr>
            <p:spPr bwMode="auto">
              <a:xfrm>
                <a:off x="16372171" y="8360921"/>
                <a:ext cx="261145" cy="216615"/>
              </a:xfrm>
              <a:custGeom>
                <a:avLst/>
                <a:gdLst>
                  <a:gd name="T0" fmla="*/ 14 w 28"/>
                  <a:gd name="T1" fmla="*/ 19 h 23"/>
                  <a:gd name="T2" fmla="*/ 19 w 28"/>
                  <a:gd name="T3" fmla="*/ 18 h 23"/>
                  <a:gd name="T4" fmla="*/ 19 w 28"/>
                  <a:gd name="T5" fmla="*/ 15 h 23"/>
                  <a:gd name="T6" fmla="*/ 21 w 28"/>
                  <a:gd name="T7" fmla="*/ 14 h 23"/>
                  <a:gd name="T8" fmla="*/ 24 w 28"/>
                  <a:gd name="T9" fmla="*/ 12 h 23"/>
                  <a:gd name="T10" fmla="*/ 27 w 28"/>
                  <a:gd name="T11" fmla="*/ 9 h 23"/>
                  <a:gd name="T12" fmla="*/ 26 w 28"/>
                  <a:gd name="T13" fmla="*/ 1 h 23"/>
                  <a:gd name="T14" fmla="*/ 22 w 28"/>
                  <a:gd name="T15" fmla="*/ 1 h 23"/>
                  <a:gd name="T16" fmla="*/ 19 w 28"/>
                  <a:gd name="T17" fmla="*/ 2 h 23"/>
                  <a:gd name="T18" fmla="*/ 17 w 28"/>
                  <a:gd name="T19" fmla="*/ 2 h 23"/>
                  <a:gd name="T20" fmla="*/ 3 w 28"/>
                  <a:gd name="T21" fmla="*/ 3 h 23"/>
                  <a:gd name="T22" fmla="*/ 0 w 28"/>
                  <a:gd name="T23" fmla="*/ 7 h 23"/>
                  <a:gd name="T24" fmla="*/ 1 w 28"/>
                  <a:gd name="T25" fmla="*/ 10 h 23"/>
                  <a:gd name="T26" fmla="*/ 3 w 28"/>
                  <a:gd name="T27" fmla="*/ 14 h 23"/>
                  <a:gd name="T28" fmla="*/ 5 w 28"/>
                  <a:gd name="T29" fmla="*/ 18 h 23"/>
                  <a:gd name="T30" fmla="*/ 6 w 28"/>
                  <a:gd name="T31" fmla="*/ 19 h 23"/>
                  <a:gd name="T32" fmla="*/ 7 w 28"/>
                  <a:gd name="T33" fmla="*/ 21 h 23"/>
                  <a:gd name="T34" fmla="*/ 8 w 28"/>
                  <a:gd name="T35" fmla="*/ 23 h 23"/>
                  <a:gd name="T36" fmla="*/ 14 w 28"/>
                  <a:gd name="T37" fmla="*/ 19 h 23"/>
                  <a:gd name="T38" fmla="*/ 14 w 28"/>
                  <a:gd name="T39"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23">
                    <a:moveTo>
                      <a:pt x="14" y="19"/>
                    </a:moveTo>
                    <a:cubicBezTo>
                      <a:pt x="14" y="18"/>
                      <a:pt x="20" y="20"/>
                      <a:pt x="19" y="18"/>
                    </a:cubicBezTo>
                    <a:cubicBezTo>
                      <a:pt x="19" y="18"/>
                      <a:pt x="18" y="15"/>
                      <a:pt x="19" y="15"/>
                    </a:cubicBezTo>
                    <a:cubicBezTo>
                      <a:pt x="20" y="15"/>
                      <a:pt x="21" y="16"/>
                      <a:pt x="21" y="14"/>
                    </a:cubicBezTo>
                    <a:cubicBezTo>
                      <a:pt x="21" y="12"/>
                      <a:pt x="23" y="13"/>
                      <a:pt x="24" y="12"/>
                    </a:cubicBezTo>
                    <a:cubicBezTo>
                      <a:pt x="26" y="12"/>
                      <a:pt x="26" y="10"/>
                      <a:pt x="27" y="9"/>
                    </a:cubicBezTo>
                    <a:cubicBezTo>
                      <a:pt x="28" y="7"/>
                      <a:pt x="25" y="2"/>
                      <a:pt x="26" y="1"/>
                    </a:cubicBezTo>
                    <a:cubicBezTo>
                      <a:pt x="24" y="2"/>
                      <a:pt x="24" y="2"/>
                      <a:pt x="22" y="1"/>
                    </a:cubicBezTo>
                    <a:cubicBezTo>
                      <a:pt x="21" y="0"/>
                      <a:pt x="19" y="2"/>
                      <a:pt x="19" y="2"/>
                    </a:cubicBezTo>
                    <a:cubicBezTo>
                      <a:pt x="19" y="4"/>
                      <a:pt x="17" y="2"/>
                      <a:pt x="17" y="2"/>
                    </a:cubicBezTo>
                    <a:cubicBezTo>
                      <a:pt x="13" y="1"/>
                      <a:pt x="6" y="0"/>
                      <a:pt x="3" y="3"/>
                    </a:cubicBezTo>
                    <a:cubicBezTo>
                      <a:pt x="2" y="4"/>
                      <a:pt x="0" y="5"/>
                      <a:pt x="0" y="7"/>
                    </a:cubicBezTo>
                    <a:cubicBezTo>
                      <a:pt x="0" y="8"/>
                      <a:pt x="1" y="9"/>
                      <a:pt x="1" y="10"/>
                    </a:cubicBezTo>
                    <a:cubicBezTo>
                      <a:pt x="3" y="11"/>
                      <a:pt x="3" y="13"/>
                      <a:pt x="3" y="14"/>
                    </a:cubicBezTo>
                    <a:cubicBezTo>
                      <a:pt x="4" y="16"/>
                      <a:pt x="4" y="17"/>
                      <a:pt x="5" y="18"/>
                    </a:cubicBezTo>
                    <a:cubicBezTo>
                      <a:pt x="5" y="19"/>
                      <a:pt x="6" y="18"/>
                      <a:pt x="6" y="19"/>
                    </a:cubicBezTo>
                    <a:cubicBezTo>
                      <a:pt x="7" y="19"/>
                      <a:pt x="6" y="20"/>
                      <a:pt x="7" y="21"/>
                    </a:cubicBezTo>
                    <a:cubicBezTo>
                      <a:pt x="9" y="21"/>
                      <a:pt x="8" y="22"/>
                      <a:pt x="8" y="23"/>
                    </a:cubicBezTo>
                    <a:cubicBezTo>
                      <a:pt x="8" y="22"/>
                      <a:pt x="14" y="20"/>
                      <a:pt x="14" y="19"/>
                    </a:cubicBezTo>
                    <a:cubicBezTo>
                      <a:pt x="14" y="19"/>
                      <a:pt x="14" y="20"/>
                      <a:pt x="14"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5" name="Freeform 714">
                <a:extLst>
                  <a:ext uri="{FF2B5EF4-FFF2-40B4-BE49-F238E27FC236}">
                    <a16:creationId xmlns:a16="http://schemas.microsoft.com/office/drawing/2014/main" xmlns="" id="{957614EF-8F0F-0C4D-A37F-7247095B53B7}"/>
                  </a:ext>
                </a:extLst>
              </p:cNvPr>
              <p:cNvSpPr>
                <a:spLocks/>
              </p:cNvSpPr>
              <p:nvPr/>
            </p:nvSpPr>
            <p:spPr bwMode="auto">
              <a:xfrm>
                <a:off x="16270259" y="8743185"/>
                <a:ext cx="207006" cy="245289"/>
              </a:xfrm>
              <a:custGeom>
                <a:avLst/>
                <a:gdLst>
                  <a:gd name="T0" fmla="*/ 10 w 22"/>
                  <a:gd name="T1" fmla="*/ 3 h 26"/>
                  <a:gd name="T2" fmla="*/ 7 w 22"/>
                  <a:gd name="T3" fmla="*/ 4 h 26"/>
                  <a:gd name="T4" fmla="*/ 6 w 22"/>
                  <a:gd name="T5" fmla="*/ 4 h 26"/>
                  <a:gd name="T6" fmla="*/ 5 w 22"/>
                  <a:gd name="T7" fmla="*/ 1 h 26"/>
                  <a:gd name="T8" fmla="*/ 0 w 22"/>
                  <a:gd name="T9" fmla="*/ 0 h 26"/>
                  <a:gd name="T10" fmla="*/ 1 w 22"/>
                  <a:gd name="T11" fmla="*/ 6 h 26"/>
                  <a:gd name="T12" fmla="*/ 4 w 22"/>
                  <a:gd name="T13" fmla="*/ 14 h 26"/>
                  <a:gd name="T14" fmla="*/ 9 w 22"/>
                  <a:gd name="T15" fmla="*/ 21 h 26"/>
                  <a:gd name="T16" fmla="*/ 19 w 22"/>
                  <a:gd name="T17" fmla="*/ 26 h 26"/>
                  <a:gd name="T18" fmla="*/ 20 w 22"/>
                  <a:gd name="T19" fmla="*/ 23 h 26"/>
                  <a:gd name="T20" fmla="*/ 16 w 22"/>
                  <a:gd name="T21" fmla="*/ 14 h 26"/>
                  <a:gd name="T22" fmla="*/ 16 w 22"/>
                  <a:gd name="T23" fmla="*/ 6 h 26"/>
                  <a:gd name="T24" fmla="*/ 10 w 22"/>
                  <a:gd name="T25" fmla="*/ 3 h 26"/>
                  <a:gd name="T26" fmla="*/ 10 w 22"/>
                  <a:gd name="T2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6">
                    <a:moveTo>
                      <a:pt x="10" y="3"/>
                    </a:moveTo>
                    <a:cubicBezTo>
                      <a:pt x="9" y="3"/>
                      <a:pt x="8" y="4"/>
                      <a:pt x="7" y="4"/>
                    </a:cubicBezTo>
                    <a:cubicBezTo>
                      <a:pt x="7" y="3"/>
                      <a:pt x="6" y="4"/>
                      <a:pt x="6" y="4"/>
                    </a:cubicBezTo>
                    <a:cubicBezTo>
                      <a:pt x="5" y="4"/>
                      <a:pt x="5" y="2"/>
                      <a:pt x="5" y="1"/>
                    </a:cubicBezTo>
                    <a:cubicBezTo>
                      <a:pt x="4" y="0"/>
                      <a:pt x="2" y="0"/>
                      <a:pt x="0" y="0"/>
                    </a:cubicBezTo>
                    <a:cubicBezTo>
                      <a:pt x="1" y="1"/>
                      <a:pt x="1" y="4"/>
                      <a:pt x="1" y="6"/>
                    </a:cubicBezTo>
                    <a:cubicBezTo>
                      <a:pt x="2" y="8"/>
                      <a:pt x="3" y="11"/>
                      <a:pt x="4" y="14"/>
                    </a:cubicBezTo>
                    <a:cubicBezTo>
                      <a:pt x="6" y="16"/>
                      <a:pt x="7" y="19"/>
                      <a:pt x="9" y="21"/>
                    </a:cubicBezTo>
                    <a:cubicBezTo>
                      <a:pt x="12" y="22"/>
                      <a:pt x="15" y="26"/>
                      <a:pt x="19" y="26"/>
                    </a:cubicBezTo>
                    <a:cubicBezTo>
                      <a:pt x="22" y="26"/>
                      <a:pt x="21" y="25"/>
                      <a:pt x="20" y="23"/>
                    </a:cubicBezTo>
                    <a:cubicBezTo>
                      <a:pt x="18" y="20"/>
                      <a:pt x="16" y="18"/>
                      <a:pt x="16" y="14"/>
                    </a:cubicBezTo>
                    <a:cubicBezTo>
                      <a:pt x="16" y="11"/>
                      <a:pt x="18" y="9"/>
                      <a:pt x="16" y="6"/>
                    </a:cubicBezTo>
                    <a:cubicBezTo>
                      <a:pt x="15" y="5"/>
                      <a:pt x="11" y="0"/>
                      <a:pt x="10" y="3"/>
                    </a:cubicBezTo>
                    <a:cubicBezTo>
                      <a:pt x="9" y="4"/>
                      <a:pt x="10" y="2"/>
                      <a:pt x="10"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6" name="Freeform 715">
                <a:extLst>
                  <a:ext uri="{FF2B5EF4-FFF2-40B4-BE49-F238E27FC236}">
                    <a16:creationId xmlns:a16="http://schemas.microsoft.com/office/drawing/2014/main" xmlns="" id="{BEEDE31C-6173-9F40-B5E7-72145AF4E687}"/>
                  </a:ext>
                </a:extLst>
              </p:cNvPr>
              <p:cNvSpPr>
                <a:spLocks/>
              </p:cNvSpPr>
              <p:nvPr/>
            </p:nvSpPr>
            <p:spPr bwMode="auto">
              <a:xfrm>
                <a:off x="15104655" y="6264832"/>
                <a:ext cx="2799367" cy="1825318"/>
              </a:xfrm>
              <a:custGeom>
                <a:avLst/>
                <a:gdLst>
                  <a:gd name="T0" fmla="*/ 279 w 300"/>
                  <a:gd name="T1" fmla="*/ 37 h 195"/>
                  <a:gd name="T2" fmla="*/ 244 w 300"/>
                  <a:gd name="T3" fmla="*/ 1 h 195"/>
                  <a:gd name="T4" fmla="*/ 223 w 300"/>
                  <a:gd name="T5" fmla="*/ 18 h 195"/>
                  <a:gd name="T6" fmla="*/ 214 w 300"/>
                  <a:gd name="T7" fmla="*/ 27 h 195"/>
                  <a:gd name="T8" fmla="*/ 205 w 300"/>
                  <a:gd name="T9" fmla="*/ 39 h 195"/>
                  <a:gd name="T10" fmla="*/ 224 w 300"/>
                  <a:gd name="T11" fmla="*/ 46 h 195"/>
                  <a:gd name="T12" fmla="*/ 197 w 300"/>
                  <a:gd name="T13" fmla="*/ 55 h 195"/>
                  <a:gd name="T14" fmla="*/ 180 w 300"/>
                  <a:gd name="T15" fmla="*/ 66 h 195"/>
                  <a:gd name="T16" fmla="*/ 146 w 300"/>
                  <a:gd name="T17" fmla="*/ 75 h 195"/>
                  <a:gd name="T18" fmla="*/ 121 w 300"/>
                  <a:gd name="T19" fmla="*/ 70 h 195"/>
                  <a:gd name="T20" fmla="*/ 94 w 300"/>
                  <a:gd name="T21" fmla="*/ 56 h 195"/>
                  <a:gd name="T22" fmla="*/ 66 w 300"/>
                  <a:gd name="T23" fmla="*/ 30 h 195"/>
                  <a:gd name="T24" fmla="*/ 56 w 300"/>
                  <a:gd name="T25" fmla="*/ 44 h 195"/>
                  <a:gd name="T26" fmla="*/ 44 w 300"/>
                  <a:gd name="T27" fmla="*/ 51 h 195"/>
                  <a:gd name="T28" fmla="*/ 34 w 300"/>
                  <a:gd name="T29" fmla="*/ 63 h 195"/>
                  <a:gd name="T30" fmla="*/ 28 w 300"/>
                  <a:gd name="T31" fmla="*/ 76 h 195"/>
                  <a:gd name="T32" fmla="*/ 11 w 300"/>
                  <a:gd name="T33" fmla="*/ 84 h 195"/>
                  <a:gd name="T34" fmla="*/ 1 w 300"/>
                  <a:gd name="T35" fmla="*/ 91 h 195"/>
                  <a:gd name="T36" fmla="*/ 7 w 300"/>
                  <a:gd name="T37" fmla="*/ 103 h 195"/>
                  <a:gd name="T38" fmla="*/ 23 w 300"/>
                  <a:gd name="T39" fmla="*/ 111 h 195"/>
                  <a:gd name="T40" fmla="*/ 27 w 300"/>
                  <a:gd name="T41" fmla="*/ 121 h 195"/>
                  <a:gd name="T42" fmla="*/ 27 w 300"/>
                  <a:gd name="T43" fmla="*/ 135 h 195"/>
                  <a:gd name="T44" fmla="*/ 40 w 300"/>
                  <a:gd name="T45" fmla="*/ 140 h 195"/>
                  <a:gd name="T46" fmla="*/ 62 w 300"/>
                  <a:gd name="T47" fmla="*/ 154 h 195"/>
                  <a:gd name="T48" fmla="*/ 74 w 300"/>
                  <a:gd name="T49" fmla="*/ 156 h 195"/>
                  <a:gd name="T50" fmla="*/ 92 w 300"/>
                  <a:gd name="T51" fmla="*/ 151 h 195"/>
                  <a:gd name="T52" fmla="*/ 106 w 300"/>
                  <a:gd name="T53" fmla="*/ 146 h 195"/>
                  <a:gd name="T54" fmla="*/ 116 w 300"/>
                  <a:gd name="T55" fmla="*/ 155 h 195"/>
                  <a:gd name="T56" fmla="*/ 117 w 300"/>
                  <a:gd name="T57" fmla="*/ 166 h 195"/>
                  <a:gd name="T58" fmla="*/ 119 w 300"/>
                  <a:gd name="T59" fmla="*/ 178 h 195"/>
                  <a:gd name="T60" fmla="*/ 125 w 300"/>
                  <a:gd name="T61" fmla="*/ 187 h 195"/>
                  <a:gd name="T62" fmla="*/ 134 w 300"/>
                  <a:gd name="T63" fmla="*/ 186 h 195"/>
                  <a:gd name="T64" fmla="*/ 143 w 300"/>
                  <a:gd name="T65" fmla="*/ 182 h 195"/>
                  <a:gd name="T66" fmla="*/ 155 w 300"/>
                  <a:gd name="T67" fmla="*/ 180 h 195"/>
                  <a:gd name="T68" fmla="*/ 168 w 300"/>
                  <a:gd name="T69" fmla="*/ 186 h 195"/>
                  <a:gd name="T70" fmla="*/ 175 w 300"/>
                  <a:gd name="T71" fmla="*/ 195 h 195"/>
                  <a:gd name="T72" fmla="*/ 189 w 300"/>
                  <a:gd name="T73" fmla="*/ 186 h 195"/>
                  <a:gd name="T74" fmla="*/ 202 w 300"/>
                  <a:gd name="T75" fmla="*/ 182 h 195"/>
                  <a:gd name="T76" fmla="*/ 215 w 300"/>
                  <a:gd name="T77" fmla="*/ 173 h 195"/>
                  <a:gd name="T78" fmla="*/ 221 w 300"/>
                  <a:gd name="T79" fmla="*/ 164 h 195"/>
                  <a:gd name="T80" fmla="*/ 228 w 300"/>
                  <a:gd name="T81" fmla="*/ 156 h 195"/>
                  <a:gd name="T82" fmla="*/ 232 w 300"/>
                  <a:gd name="T83" fmla="*/ 149 h 195"/>
                  <a:gd name="T84" fmla="*/ 236 w 300"/>
                  <a:gd name="T85" fmla="*/ 143 h 195"/>
                  <a:gd name="T86" fmla="*/ 231 w 300"/>
                  <a:gd name="T87" fmla="*/ 139 h 195"/>
                  <a:gd name="T88" fmla="*/ 229 w 300"/>
                  <a:gd name="T89" fmla="*/ 132 h 195"/>
                  <a:gd name="T90" fmla="*/ 221 w 300"/>
                  <a:gd name="T91" fmla="*/ 115 h 195"/>
                  <a:gd name="T92" fmla="*/ 229 w 300"/>
                  <a:gd name="T93" fmla="*/ 106 h 195"/>
                  <a:gd name="T94" fmla="*/ 238 w 300"/>
                  <a:gd name="T95" fmla="*/ 102 h 195"/>
                  <a:gd name="T96" fmla="*/ 220 w 300"/>
                  <a:gd name="T97" fmla="*/ 102 h 195"/>
                  <a:gd name="T98" fmla="*/ 221 w 300"/>
                  <a:gd name="T99" fmla="*/ 90 h 195"/>
                  <a:gd name="T100" fmla="*/ 234 w 300"/>
                  <a:gd name="T101" fmla="*/ 87 h 195"/>
                  <a:gd name="T102" fmla="*/ 238 w 300"/>
                  <a:gd name="T103" fmla="*/ 89 h 195"/>
                  <a:gd name="T104" fmla="*/ 259 w 300"/>
                  <a:gd name="T105" fmla="*/ 77 h 195"/>
                  <a:gd name="T106" fmla="*/ 271 w 300"/>
                  <a:gd name="T107" fmla="*/ 72 h 195"/>
                  <a:gd name="T108" fmla="*/ 281 w 300"/>
                  <a:gd name="T109" fmla="*/ 60 h 195"/>
                  <a:gd name="T110" fmla="*/ 295 w 300"/>
                  <a:gd name="T111" fmla="*/ 4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0" h="195">
                    <a:moveTo>
                      <a:pt x="298" y="37"/>
                    </a:moveTo>
                    <a:cubicBezTo>
                      <a:pt x="298" y="35"/>
                      <a:pt x="294" y="36"/>
                      <a:pt x="293" y="37"/>
                    </a:cubicBezTo>
                    <a:cubicBezTo>
                      <a:pt x="291" y="37"/>
                      <a:pt x="290" y="38"/>
                      <a:pt x="288" y="39"/>
                    </a:cubicBezTo>
                    <a:cubicBezTo>
                      <a:pt x="286" y="40"/>
                      <a:pt x="279" y="40"/>
                      <a:pt x="279" y="37"/>
                    </a:cubicBezTo>
                    <a:cubicBezTo>
                      <a:pt x="277" y="33"/>
                      <a:pt x="276" y="31"/>
                      <a:pt x="272" y="29"/>
                    </a:cubicBezTo>
                    <a:cubicBezTo>
                      <a:pt x="269" y="28"/>
                      <a:pt x="263" y="28"/>
                      <a:pt x="262" y="24"/>
                    </a:cubicBezTo>
                    <a:cubicBezTo>
                      <a:pt x="261" y="18"/>
                      <a:pt x="259" y="11"/>
                      <a:pt x="255" y="6"/>
                    </a:cubicBezTo>
                    <a:cubicBezTo>
                      <a:pt x="252" y="3"/>
                      <a:pt x="248" y="3"/>
                      <a:pt x="244" y="1"/>
                    </a:cubicBezTo>
                    <a:cubicBezTo>
                      <a:pt x="240" y="0"/>
                      <a:pt x="233" y="1"/>
                      <a:pt x="229" y="3"/>
                    </a:cubicBezTo>
                    <a:cubicBezTo>
                      <a:pt x="228" y="4"/>
                      <a:pt x="226" y="5"/>
                      <a:pt x="225" y="6"/>
                    </a:cubicBezTo>
                    <a:cubicBezTo>
                      <a:pt x="225" y="7"/>
                      <a:pt x="228" y="7"/>
                      <a:pt x="228" y="8"/>
                    </a:cubicBezTo>
                    <a:cubicBezTo>
                      <a:pt x="229" y="12"/>
                      <a:pt x="224" y="15"/>
                      <a:pt x="223" y="18"/>
                    </a:cubicBezTo>
                    <a:cubicBezTo>
                      <a:pt x="222" y="19"/>
                      <a:pt x="222" y="20"/>
                      <a:pt x="222" y="21"/>
                    </a:cubicBezTo>
                    <a:cubicBezTo>
                      <a:pt x="222" y="22"/>
                      <a:pt x="222" y="22"/>
                      <a:pt x="222" y="23"/>
                    </a:cubicBezTo>
                    <a:cubicBezTo>
                      <a:pt x="222" y="25"/>
                      <a:pt x="219" y="25"/>
                      <a:pt x="217" y="26"/>
                    </a:cubicBezTo>
                    <a:cubicBezTo>
                      <a:pt x="216" y="26"/>
                      <a:pt x="215" y="27"/>
                      <a:pt x="214" y="27"/>
                    </a:cubicBezTo>
                    <a:cubicBezTo>
                      <a:pt x="213" y="27"/>
                      <a:pt x="208" y="25"/>
                      <a:pt x="208" y="25"/>
                    </a:cubicBezTo>
                    <a:cubicBezTo>
                      <a:pt x="207" y="27"/>
                      <a:pt x="206" y="30"/>
                      <a:pt x="205" y="32"/>
                    </a:cubicBezTo>
                    <a:cubicBezTo>
                      <a:pt x="205" y="33"/>
                      <a:pt x="204" y="34"/>
                      <a:pt x="204" y="35"/>
                    </a:cubicBezTo>
                    <a:cubicBezTo>
                      <a:pt x="204" y="35"/>
                      <a:pt x="202" y="41"/>
                      <a:pt x="205" y="39"/>
                    </a:cubicBezTo>
                    <a:cubicBezTo>
                      <a:pt x="206" y="38"/>
                      <a:pt x="206" y="38"/>
                      <a:pt x="208" y="38"/>
                    </a:cubicBezTo>
                    <a:cubicBezTo>
                      <a:pt x="209" y="38"/>
                      <a:pt x="211" y="40"/>
                      <a:pt x="212" y="39"/>
                    </a:cubicBezTo>
                    <a:cubicBezTo>
                      <a:pt x="216" y="36"/>
                      <a:pt x="219" y="38"/>
                      <a:pt x="222" y="42"/>
                    </a:cubicBezTo>
                    <a:cubicBezTo>
                      <a:pt x="223" y="43"/>
                      <a:pt x="225" y="45"/>
                      <a:pt x="224" y="46"/>
                    </a:cubicBezTo>
                    <a:cubicBezTo>
                      <a:pt x="224" y="46"/>
                      <a:pt x="220" y="45"/>
                      <a:pt x="219" y="45"/>
                    </a:cubicBezTo>
                    <a:cubicBezTo>
                      <a:pt x="216" y="46"/>
                      <a:pt x="212" y="46"/>
                      <a:pt x="209" y="47"/>
                    </a:cubicBezTo>
                    <a:cubicBezTo>
                      <a:pt x="206" y="48"/>
                      <a:pt x="206" y="54"/>
                      <a:pt x="202" y="54"/>
                    </a:cubicBezTo>
                    <a:cubicBezTo>
                      <a:pt x="200" y="54"/>
                      <a:pt x="198" y="53"/>
                      <a:pt x="197" y="55"/>
                    </a:cubicBezTo>
                    <a:cubicBezTo>
                      <a:pt x="196" y="56"/>
                      <a:pt x="194" y="58"/>
                      <a:pt x="192" y="58"/>
                    </a:cubicBezTo>
                    <a:cubicBezTo>
                      <a:pt x="189" y="57"/>
                      <a:pt x="183" y="53"/>
                      <a:pt x="182" y="59"/>
                    </a:cubicBezTo>
                    <a:cubicBezTo>
                      <a:pt x="182" y="61"/>
                      <a:pt x="184" y="62"/>
                      <a:pt x="184" y="63"/>
                    </a:cubicBezTo>
                    <a:cubicBezTo>
                      <a:pt x="184" y="65"/>
                      <a:pt x="181" y="65"/>
                      <a:pt x="180" y="66"/>
                    </a:cubicBezTo>
                    <a:cubicBezTo>
                      <a:pt x="177" y="69"/>
                      <a:pt x="176" y="72"/>
                      <a:pt x="172" y="72"/>
                    </a:cubicBezTo>
                    <a:cubicBezTo>
                      <a:pt x="167" y="72"/>
                      <a:pt x="162" y="72"/>
                      <a:pt x="157" y="73"/>
                    </a:cubicBezTo>
                    <a:cubicBezTo>
                      <a:pt x="155" y="74"/>
                      <a:pt x="151" y="78"/>
                      <a:pt x="150" y="77"/>
                    </a:cubicBezTo>
                    <a:cubicBezTo>
                      <a:pt x="148" y="77"/>
                      <a:pt x="147" y="75"/>
                      <a:pt x="146" y="75"/>
                    </a:cubicBezTo>
                    <a:cubicBezTo>
                      <a:pt x="144" y="75"/>
                      <a:pt x="143" y="75"/>
                      <a:pt x="141" y="75"/>
                    </a:cubicBezTo>
                    <a:cubicBezTo>
                      <a:pt x="139" y="74"/>
                      <a:pt x="137" y="74"/>
                      <a:pt x="135" y="72"/>
                    </a:cubicBezTo>
                    <a:cubicBezTo>
                      <a:pt x="133" y="71"/>
                      <a:pt x="132" y="71"/>
                      <a:pt x="131" y="70"/>
                    </a:cubicBezTo>
                    <a:cubicBezTo>
                      <a:pt x="127" y="70"/>
                      <a:pt x="125" y="70"/>
                      <a:pt x="121" y="70"/>
                    </a:cubicBezTo>
                    <a:cubicBezTo>
                      <a:pt x="118" y="70"/>
                      <a:pt x="113" y="71"/>
                      <a:pt x="109" y="70"/>
                    </a:cubicBezTo>
                    <a:cubicBezTo>
                      <a:pt x="108" y="70"/>
                      <a:pt x="107" y="68"/>
                      <a:pt x="107" y="67"/>
                    </a:cubicBezTo>
                    <a:cubicBezTo>
                      <a:pt x="105" y="65"/>
                      <a:pt x="104" y="63"/>
                      <a:pt x="102" y="61"/>
                    </a:cubicBezTo>
                    <a:cubicBezTo>
                      <a:pt x="99" y="59"/>
                      <a:pt x="97" y="56"/>
                      <a:pt x="94" y="56"/>
                    </a:cubicBezTo>
                    <a:cubicBezTo>
                      <a:pt x="92" y="56"/>
                      <a:pt x="81" y="56"/>
                      <a:pt x="83" y="52"/>
                    </a:cubicBezTo>
                    <a:cubicBezTo>
                      <a:pt x="85" y="48"/>
                      <a:pt x="84" y="41"/>
                      <a:pt x="79" y="38"/>
                    </a:cubicBezTo>
                    <a:cubicBezTo>
                      <a:pt x="75" y="35"/>
                      <a:pt x="70" y="35"/>
                      <a:pt x="69" y="29"/>
                    </a:cubicBezTo>
                    <a:cubicBezTo>
                      <a:pt x="68" y="30"/>
                      <a:pt x="67" y="29"/>
                      <a:pt x="66" y="30"/>
                    </a:cubicBezTo>
                    <a:cubicBezTo>
                      <a:pt x="65" y="31"/>
                      <a:pt x="65" y="31"/>
                      <a:pt x="65" y="32"/>
                    </a:cubicBezTo>
                    <a:cubicBezTo>
                      <a:pt x="63" y="35"/>
                      <a:pt x="60" y="34"/>
                      <a:pt x="59" y="37"/>
                    </a:cubicBezTo>
                    <a:cubicBezTo>
                      <a:pt x="59" y="39"/>
                      <a:pt x="61" y="41"/>
                      <a:pt x="60" y="42"/>
                    </a:cubicBezTo>
                    <a:cubicBezTo>
                      <a:pt x="59" y="43"/>
                      <a:pt x="57" y="44"/>
                      <a:pt x="56" y="44"/>
                    </a:cubicBezTo>
                    <a:cubicBezTo>
                      <a:pt x="55" y="45"/>
                      <a:pt x="54" y="43"/>
                      <a:pt x="53" y="44"/>
                    </a:cubicBezTo>
                    <a:cubicBezTo>
                      <a:pt x="51" y="44"/>
                      <a:pt x="50" y="43"/>
                      <a:pt x="48" y="42"/>
                    </a:cubicBezTo>
                    <a:cubicBezTo>
                      <a:pt x="47" y="41"/>
                      <a:pt x="46" y="46"/>
                      <a:pt x="45" y="47"/>
                    </a:cubicBezTo>
                    <a:cubicBezTo>
                      <a:pt x="45" y="48"/>
                      <a:pt x="44" y="50"/>
                      <a:pt x="44" y="51"/>
                    </a:cubicBezTo>
                    <a:cubicBezTo>
                      <a:pt x="44" y="53"/>
                      <a:pt x="45" y="53"/>
                      <a:pt x="45" y="54"/>
                    </a:cubicBezTo>
                    <a:cubicBezTo>
                      <a:pt x="45" y="56"/>
                      <a:pt x="39" y="54"/>
                      <a:pt x="39" y="54"/>
                    </a:cubicBezTo>
                    <a:cubicBezTo>
                      <a:pt x="37" y="55"/>
                      <a:pt x="33" y="55"/>
                      <a:pt x="32" y="56"/>
                    </a:cubicBezTo>
                    <a:cubicBezTo>
                      <a:pt x="33" y="55"/>
                      <a:pt x="34" y="62"/>
                      <a:pt x="34" y="63"/>
                    </a:cubicBezTo>
                    <a:cubicBezTo>
                      <a:pt x="35" y="64"/>
                      <a:pt x="36" y="65"/>
                      <a:pt x="37" y="66"/>
                    </a:cubicBezTo>
                    <a:cubicBezTo>
                      <a:pt x="37" y="67"/>
                      <a:pt x="34" y="69"/>
                      <a:pt x="33" y="70"/>
                    </a:cubicBezTo>
                    <a:cubicBezTo>
                      <a:pt x="32" y="71"/>
                      <a:pt x="33" y="74"/>
                      <a:pt x="32" y="74"/>
                    </a:cubicBezTo>
                    <a:cubicBezTo>
                      <a:pt x="31" y="75"/>
                      <a:pt x="29" y="75"/>
                      <a:pt x="28" y="76"/>
                    </a:cubicBezTo>
                    <a:cubicBezTo>
                      <a:pt x="26" y="77"/>
                      <a:pt x="25" y="78"/>
                      <a:pt x="24" y="79"/>
                    </a:cubicBezTo>
                    <a:cubicBezTo>
                      <a:pt x="22" y="79"/>
                      <a:pt x="21" y="79"/>
                      <a:pt x="19" y="80"/>
                    </a:cubicBezTo>
                    <a:cubicBezTo>
                      <a:pt x="17" y="80"/>
                      <a:pt x="16" y="81"/>
                      <a:pt x="15" y="83"/>
                    </a:cubicBezTo>
                    <a:cubicBezTo>
                      <a:pt x="15" y="83"/>
                      <a:pt x="11" y="84"/>
                      <a:pt x="11" y="84"/>
                    </a:cubicBezTo>
                    <a:cubicBezTo>
                      <a:pt x="11" y="84"/>
                      <a:pt x="11" y="83"/>
                      <a:pt x="11" y="83"/>
                    </a:cubicBezTo>
                    <a:cubicBezTo>
                      <a:pt x="10" y="83"/>
                      <a:pt x="9" y="83"/>
                      <a:pt x="7" y="83"/>
                    </a:cubicBezTo>
                    <a:cubicBezTo>
                      <a:pt x="6" y="83"/>
                      <a:pt x="3" y="85"/>
                      <a:pt x="3" y="86"/>
                    </a:cubicBezTo>
                    <a:cubicBezTo>
                      <a:pt x="2" y="88"/>
                      <a:pt x="1" y="90"/>
                      <a:pt x="1" y="91"/>
                    </a:cubicBezTo>
                    <a:cubicBezTo>
                      <a:pt x="0" y="93"/>
                      <a:pt x="3" y="95"/>
                      <a:pt x="4" y="95"/>
                    </a:cubicBezTo>
                    <a:cubicBezTo>
                      <a:pt x="7" y="95"/>
                      <a:pt x="6" y="95"/>
                      <a:pt x="7" y="98"/>
                    </a:cubicBezTo>
                    <a:cubicBezTo>
                      <a:pt x="7" y="99"/>
                      <a:pt x="8" y="99"/>
                      <a:pt x="8" y="101"/>
                    </a:cubicBezTo>
                    <a:cubicBezTo>
                      <a:pt x="8" y="101"/>
                      <a:pt x="7" y="103"/>
                      <a:pt x="7" y="103"/>
                    </a:cubicBezTo>
                    <a:cubicBezTo>
                      <a:pt x="9" y="104"/>
                      <a:pt x="10" y="104"/>
                      <a:pt x="11" y="105"/>
                    </a:cubicBezTo>
                    <a:cubicBezTo>
                      <a:pt x="13" y="107"/>
                      <a:pt x="12" y="109"/>
                      <a:pt x="14" y="110"/>
                    </a:cubicBezTo>
                    <a:cubicBezTo>
                      <a:pt x="16" y="111"/>
                      <a:pt x="18" y="112"/>
                      <a:pt x="20" y="113"/>
                    </a:cubicBezTo>
                    <a:cubicBezTo>
                      <a:pt x="21" y="113"/>
                      <a:pt x="22" y="112"/>
                      <a:pt x="23" y="111"/>
                    </a:cubicBezTo>
                    <a:cubicBezTo>
                      <a:pt x="26" y="109"/>
                      <a:pt x="31" y="110"/>
                      <a:pt x="33" y="113"/>
                    </a:cubicBezTo>
                    <a:cubicBezTo>
                      <a:pt x="34" y="115"/>
                      <a:pt x="32" y="116"/>
                      <a:pt x="31" y="117"/>
                    </a:cubicBezTo>
                    <a:cubicBezTo>
                      <a:pt x="30" y="118"/>
                      <a:pt x="30" y="118"/>
                      <a:pt x="30" y="119"/>
                    </a:cubicBezTo>
                    <a:cubicBezTo>
                      <a:pt x="29" y="121"/>
                      <a:pt x="28" y="121"/>
                      <a:pt x="27" y="121"/>
                    </a:cubicBezTo>
                    <a:cubicBezTo>
                      <a:pt x="24" y="123"/>
                      <a:pt x="32" y="126"/>
                      <a:pt x="29" y="128"/>
                    </a:cubicBezTo>
                    <a:cubicBezTo>
                      <a:pt x="28" y="130"/>
                      <a:pt x="27" y="129"/>
                      <a:pt x="25" y="129"/>
                    </a:cubicBezTo>
                    <a:cubicBezTo>
                      <a:pt x="21" y="128"/>
                      <a:pt x="26" y="132"/>
                      <a:pt x="26" y="132"/>
                    </a:cubicBezTo>
                    <a:cubicBezTo>
                      <a:pt x="26" y="134"/>
                      <a:pt x="25" y="135"/>
                      <a:pt x="27" y="135"/>
                    </a:cubicBezTo>
                    <a:cubicBezTo>
                      <a:pt x="29" y="136"/>
                      <a:pt x="29" y="137"/>
                      <a:pt x="31" y="138"/>
                    </a:cubicBezTo>
                    <a:cubicBezTo>
                      <a:pt x="33" y="138"/>
                      <a:pt x="34" y="140"/>
                      <a:pt x="36" y="141"/>
                    </a:cubicBezTo>
                    <a:cubicBezTo>
                      <a:pt x="36" y="141"/>
                      <a:pt x="37" y="142"/>
                      <a:pt x="38" y="142"/>
                    </a:cubicBezTo>
                    <a:cubicBezTo>
                      <a:pt x="39" y="142"/>
                      <a:pt x="38" y="140"/>
                      <a:pt x="40" y="140"/>
                    </a:cubicBezTo>
                    <a:cubicBezTo>
                      <a:pt x="44" y="140"/>
                      <a:pt x="46" y="147"/>
                      <a:pt x="50" y="147"/>
                    </a:cubicBezTo>
                    <a:cubicBezTo>
                      <a:pt x="52" y="147"/>
                      <a:pt x="52" y="150"/>
                      <a:pt x="54" y="150"/>
                    </a:cubicBezTo>
                    <a:cubicBezTo>
                      <a:pt x="56" y="151"/>
                      <a:pt x="57" y="153"/>
                      <a:pt x="58" y="153"/>
                    </a:cubicBezTo>
                    <a:cubicBezTo>
                      <a:pt x="60" y="151"/>
                      <a:pt x="60" y="154"/>
                      <a:pt x="62" y="154"/>
                    </a:cubicBezTo>
                    <a:cubicBezTo>
                      <a:pt x="63" y="154"/>
                      <a:pt x="63" y="153"/>
                      <a:pt x="64" y="153"/>
                    </a:cubicBezTo>
                    <a:cubicBezTo>
                      <a:pt x="65" y="153"/>
                      <a:pt x="65" y="154"/>
                      <a:pt x="66" y="155"/>
                    </a:cubicBezTo>
                    <a:cubicBezTo>
                      <a:pt x="68" y="155"/>
                      <a:pt x="70" y="155"/>
                      <a:pt x="72" y="154"/>
                    </a:cubicBezTo>
                    <a:cubicBezTo>
                      <a:pt x="75" y="153"/>
                      <a:pt x="73" y="155"/>
                      <a:pt x="74" y="156"/>
                    </a:cubicBezTo>
                    <a:cubicBezTo>
                      <a:pt x="74" y="156"/>
                      <a:pt x="76" y="153"/>
                      <a:pt x="77" y="153"/>
                    </a:cubicBezTo>
                    <a:cubicBezTo>
                      <a:pt x="78" y="152"/>
                      <a:pt x="80" y="152"/>
                      <a:pt x="81" y="153"/>
                    </a:cubicBezTo>
                    <a:cubicBezTo>
                      <a:pt x="83" y="155"/>
                      <a:pt x="85" y="153"/>
                      <a:pt x="87" y="154"/>
                    </a:cubicBezTo>
                    <a:cubicBezTo>
                      <a:pt x="89" y="155"/>
                      <a:pt x="91" y="153"/>
                      <a:pt x="92" y="151"/>
                    </a:cubicBezTo>
                    <a:cubicBezTo>
                      <a:pt x="93" y="151"/>
                      <a:pt x="93" y="150"/>
                      <a:pt x="94" y="150"/>
                    </a:cubicBezTo>
                    <a:cubicBezTo>
                      <a:pt x="95" y="149"/>
                      <a:pt x="96" y="150"/>
                      <a:pt x="97" y="149"/>
                    </a:cubicBezTo>
                    <a:cubicBezTo>
                      <a:pt x="98" y="148"/>
                      <a:pt x="99" y="146"/>
                      <a:pt x="101" y="147"/>
                    </a:cubicBezTo>
                    <a:cubicBezTo>
                      <a:pt x="103" y="148"/>
                      <a:pt x="103" y="148"/>
                      <a:pt x="106" y="146"/>
                    </a:cubicBezTo>
                    <a:cubicBezTo>
                      <a:pt x="107" y="145"/>
                      <a:pt x="109" y="148"/>
                      <a:pt x="109" y="149"/>
                    </a:cubicBezTo>
                    <a:cubicBezTo>
                      <a:pt x="108" y="151"/>
                      <a:pt x="106" y="152"/>
                      <a:pt x="108" y="152"/>
                    </a:cubicBezTo>
                    <a:cubicBezTo>
                      <a:pt x="111" y="152"/>
                      <a:pt x="111" y="152"/>
                      <a:pt x="114" y="151"/>
                    </a:cubicBezTo>
                    <a:cubicBezTo>
                      <a:pt x="115" y="151"/>
                      <a:pt x="116" y="154"/>
                      <a:pt x="116" y="155"/>
                    </a:cubicBezTo>
                    <a:cubicBezTo>
                      <a:pt x="116" y="155"/>
                      <a:pt x="116" y="157"/>
                      <a:pt x="117" y="156"/>
                    </a:cubicBezTo>
                    <a:cubicBezTo>
                      <a:pt x="117" y="156"/>
                      <a:pt x="119" y="156"/>
                      <a:pt x="119" y="157"/>
                    </a:cubicBezTo>
                    <a:cubicBezTo>
                      <a:pt x="119" y="158"/>
                      <a:pt x="117" y="159"/>
                      <a:pt x="118" y="160"/>
                    </a:cubicBezTo>
                    <a:cubicBezTo>
                      <a:pt x="119" y="162"/>
                      <a:pt x="118" y="165"/>
                      <a:pt x="117" y="166"/>
                    </a:cubicBezTo>
                    <a:cubicBezTo>
                      <a:pt x="116" y="168"/>
                      <a:pt x="114" y="169"/>
                      <a:pt x="113" y="170"/>
                    </a:cubicBezTo>
                    <a:cubicBezTo>
                      <a:pt x="113" y="171"/>
                      <a:pt x="113" y="176"/>
                      <a:pt x="112" y="175"/>
                    </a:cubicBezTo>
                    <a:cubicBezTo>
                      <a:pt x="113" y="176"/>
                      <a:pt x="119" y="173"/>
                      <a:pt x="120" y="175"/>
                    </a:cubicBezTo>
                    <a:cubicBezTo>
                      <a:pt x="120" y="175"/>
                      <a:pt x="118" y="176"/>
                      <a:pt x="119" y="178"/>
                    </a:cubicBezTo>
                    <a:cubicBezTo>
                      <a:pt x="120" y="180"/>
                      <a:pt x="123" y="180"/>
                      <a:pt x="122" y="181"/>
                    </a:cubicBezTo>
                    <a:cubicBezTo>
                      <a:pt x="122" y="182"/>
                      <a:pt x="121" y="184"/>
                      <a:pt x="121" y="185"/>
                    </a:cubicBezTo>
                    <a:cubicBezTo>
                      <a:pt x="122" y="186"/>
                      <a:pt x="125" y="185"/>
                      <a:pt x="125" y="186"/>
                    </a:cubicBezTo>
                    <a:cubicBezTo>
                      <a:pt x="125" y="186"/>
                      <a:pt x="125" y="187"/>
                      <a:pt x="125" y="187"/>
                    </a:cubicBezTo>
                    <a:cubicBezTo>
                      <a:pt x="125" y="189"/>
                      <a:pt x="126" y="188"/>
                      <a:pt x="127" y="188"/>
                    </a:cubicBezTo>
                    <a:cubicBezTo>
                      <a:pt x="128" y="188"/>
                      <a:pt x="129" y="187"/>
                      <a:pt x="130" y="188"/>
                    </a:cubicBezTo>
                    <a:cubicBezTo>
                      <a:pt x="131" y="188"/>
                      <a:pt x="132" y="189"/>
                      <a:pt x="133" y="190"/>
                    </a:cubicBezTo>
                    <a:cubicBezTo>
                      <a:pt x="135" y="191"/>
                      <a:pt x="134" y="187"/>
                      <a:pt x="134" y="186"/>
                    </a:cubicBezTo>
                    <a:cubicBezTo>
                      <a:pt x="132" y="182"/>
                      <a:pt x="134" y="184"/>
                      <a:pt x="136" y="182"/>
                    </a:cubicBezTo>
                    <a:cubicBezTo>
                      <a:pt x="138" y="181"/>
                      <a:pt x="137" y="182"/>
                      <a:pt x="139" y="183"/>
                    </a:cubicBezTo>
                    <a:cubicBezTo>
                      <a:pt x="139" y="183"/>
                      <a:pt x="141" y="182"/>
                      <a:pt x="141" y="182"/>
                    </a:cubicBezTo>
                    <a:cubicBezTo>
                      <a:pt x="141" y="183"/>
                      <a:pt x="143" y="181"/>
                      <a:pt x="143" y="182"/>
                    </a:cubicBezTo>
                    <a:cubicBezTo>
                      <a:pt x="144" y="183"/>
                      <a:pt x="144" y="184"/>
                      <a:pt x="146" y="182"/>
                    </a:cubicBezTo>
                    <a:cubicBezTo>
                      <a:pt x="147" y="181"/>
                      <a:pt x="147" y="182"/>
                      <a:pt x="148" y="181"/>
                    </a:cubicBezTo>
                    <a:cubicBezTo>
                      <a:pt x="149" y="180"/>
                      <a:pt x="149" y="178"/>
                      <a:pt x="151" y="178"/>
                    </a:cubicBezTo>
                    <a:cubicBezTo>
                      <a:pt x="152" y="178"/>
                      <a:pt x="153" y="180"/>
                      <a:pt x="155" y="180"/>
                    </a:cubicBezTo>
                    <a:cubicBezTo>
                      <a:pt x="155" y="180"/>
                      <a:pt x="159" y="181"/>
                      <a:pt x="159" y="181"/>
                    </a:cubicBezTo>
                    <a:cubicBezTo>
                      <a:pt x="159" y="182"/>
                      <a:pt x="157" y="183"/>
                      <a:pt x="157" y="184"/>
                    </a:cubicBezTo>
                    <a:cubicBezTo>
                      <a:pt x="158" y="185"/>
                      <a:pt x="160" y="186"/>
                      <a:pt x="161" y="187"/>
                    </a:cubicBezTo>
                    <a:cubicBezTo>
                      <a:pt x="163" y="188"/>
                      <a:pt x="167" y="189"/>
                      <a:pt x="168" y="186"/>
                    </a:cubicBezTo>
                    <a:cubicBezTo>
                      <a:pt x="168" y="186"/>
                      <a:pt x="170" y="188"/>
                      <a:pt x="170" y="188"/>
                    </a:cubicBezTo>
                    <a:cubicBezTo>
                      <a:pt x="171" y="189"/>
                      <a:pt x="172" y="187"/>
                      <a:pt x="174" y="188"/>
                    </a:cubicBezTo>
                    <a:cubicBezTo>
                      <a:pt x="175" y="189"/>
                      <a:pt x="173" y="190"/>
                      <a:pt x="173" y="191"/>
                    </a:cubicBezTo>
                    <a:cubicBezTo>
                      <a:pt x="173" y="192"/>
                      <a:pt x="175" y="194"/>
                      <a:pt x="175" y="195"/>
                    </a:cubicBezTo>
                    <a:cubicBezTo>
                      <a:pt x="176" y="195"/>
                      <a:pt x="177" y="194"/>
                      <a:pt x="178" y="194"/>
                    </a:cubicBezTo>
                    <a:cubicBezTo>
                      <a:pt x="178" y="193"/>
                      <a:pt x="175" y="192"/>
                      <a:pt x="176" y="191"/>
                    </a:cubicBezTo>
                    <a:cubicBezTo>
                      <a:pt x="178" y="188"/>
                      <a:pt x="180" y="188"/>
                      <a:pt x="183" y="187"/>
                    </a:cubicBezTo>
                    <a:cubicBezTo>
                      <a:pt x="185" y="186"/>
                      <a:pt x="187" y="186"/>
                      <a:pt x="189" y="186"/>
                    </a:cubicBezTo>
                    <a:cubicBezTo>
                      <a:pt x="190" y="186"/>
                      <a:pt x="190" y="184"/>
                      <a:pt x="191" y="184"/>
                    </a:cubicBezTo>
                    <a:cubicBezTo>
                      <a:pt x="193" y="184"/>
                      <a:pt x="192" y="183"/>
                      <a:pt x="192" y="182"/>
                    </a:cubicBezTo>
                    <a:cubicBezTo>
                      <a:pt x="192" y="183"/>
                      <a:pt x="196" y="182"/>
                      <a:pt x="196" y="182"/>
                    </a:cubicBezTo>
                    <a:cubicBezTo>
                      <a:pt x="198" y="181"/>
                      <a:pt x="200" y="182"/>
                      <a:pt x="202" y="182"/>
                    </a:cubicBezTo>
                    <a:cubicBezTo>
                      <a:pt x="204" y="182"/>
                      <a:pt x="205" y="181"/>
                      <a:pt x="207" y="180"/>
                    </a:cubicBezTo>
                    <a:cubicBezTo>
                      <a:pt x="208" y="180"/>
                      <a:pt x="208" y="177"/>
                      <a:pt x="209" y="177"/>
                    </a:cubicBezTo>
                    <a:cubicBezTo>
                      <a:pt x="211" y="177"/>
                      <a:pt x="212" y="176"/>
                      <a:pt x="213" y="175"/>
                    </a:cubicBezTo>
                    <a:cubicBezTo>
                      <a:pt x="214" y="175"/>
                      <a:pt x="215" y="174"/>
                      <a:pt x="215" y="173"/>
                    </a:cubicBezTo>
                    <a:cubicBezTo>
                      <a:pt x="214" y="173"/>
                      <a:pt x="218" y="172"/>
                      <a:pt x="218" y="172"/>
                    </a:cubicBezTo>
                    <a:cubicBezTo>
                      <a:pt x="219" y="171"/>
                      <a:pt x="220" y="169"/>
                      <a:pt x="221" y="168"/>
                    </a:cubicBezTo>
                    <a:cubicBezTo>
                      <a:pt x="222" y="167"/>
                      <a:pt x="222" y="167"/>
                      <a:pt x="222" y="166"/>
                    </a:cubicBezTo>
                    <a:cubicBezTo>
                      <a:pt x="223" y="164"/>
                      <a:pt x="221" y="165"/>
                      <a:pt x="221" y="164"/>
                    </a:cubicBezTo>
                    <a:cubicBezTo>
                      <a:pt x="221" y="164"/>
                      <a:pt x="226" y="164"/>
                      <a:pt x="223" y="162"/>
                    </a:cubicBezTo>
                    <a:cubicBezTo>
                      <a:pt x="222" y="161"/>
                      <a:pt x="223" y="161"/>
                      <a:pt x="224" y="161"/>
                    </a:cubicBezTo>
                    <a:cubicBezTo>
                      <a:pt x="225" y="161"/>
                      <a:pt x="225" y="160"/>
                      <a:pt x="226" y="159"/>
                    </a:cubicBezTo>
                    <a:cubicBezTo>
                      <a:pt x="227" y="158"/>
                      <a:pt x="227" y="157"/>
                      <a:pt x="228" y="156"/>
                    </a:cubicBezTo>
                    <a:cubicBezTo>
                      <a:pt x="228" y="156"/>
                      <a:pt x="228" y="154"/>
                      <a:pt x="228" y="154"/>
                    </a:cubicBezTo>
                    <a:cubicBezTo>
                      <a:pt x="229" y="153"/>
                      <a:pt x="230" y="153"/>
                      <a:pt x="231" y="152"/>
                    </a:cubicBezTo>
                    <a:cubicBezTo>
                      <a:pt x="232" y="151"/>
                      <a:pt x="231" y="150"/>
                      <a:pt x="231" y="150"/>
                    </a:cubicBezTo>
                    <a:cubicBezTo>
                      <a:pt x="231" y="149"/>
                      <a:pt x="232" y="149"/>
                      <a:pt x="232" y="149"/>
                    </a:cubicBezTo>
                    <a:cubicBezTo>
                      <a:pt x="233" y="149"/>
                      <a:pt x="232" y="147"/>
                      <a:pt x="232" y="147"/>
                    </a:cubicBezTo>
                    <a:cubicBezTo>
                      <a:pt x="232" y="147"/>
                      <a:pt x="234" y="148"/>
                      <a:pt x="234" y="147"/>
                    </a:cubicBezTo>
                    <a:cubicBezTo>
                      <a:pt x="236" y="146"/>
                      <a:pt x="234" y="146"/>
                      <a:pt x="233" y="145"/>
                    </a:cubicBezTo>
                    <a:cubicBezTo>
                      <a:pt x="233" y="145"/>
                      <a:pt x="236" y="143"/>
                      <a:pt x="236" y="143"/>
                    </a:cubicBezTo>
                    <a:cubicBezTo>
                      <a:pt x="235" y="145"/>
                      <a:pt x="232" y="142"/>
                      <a:pt x="231" y="141"/>
                    </a:cubicBezTo>
                    <a:cubicBezTo>
                      <a:pt x="231" y="141"/>
                      <a:pt x="230" y="142"/>
                      <a:pt x="229" y="142"/>
                    </a:cubicBezTo>
                    <a:cubicBezTo>
                      <a:pt x="228" y="143"/>
                      <a:pt x="227" y="141"/>
                      <a:pt x="226" y="142"/>
                    </a:cubicBezTo>
                    <a:cubicBezTo>
                      <a:pt x="228" y="141"/>
                      <a:pt x="230" y="140"/>
                      <a:pt x="231" y="139"/>
                    </a:cubicBezTo>
                    <a:cubicBezTo>
                      <a:pt x="232" y="138"/>
                      <a:pt x="235" y="138"/>
                      <a:pt x="233" y="136"/>
                    </a:cubicBezTo>
                    <a:cubicBezTo>
                      <a:pt x="231" y="135"/>
                      <a:pt x="230" y="134"/>
                      <a:pt x="228" y="132"/>
                    </a:cubicBezTo>
                    <a:cubicBezTo>
                      <a:pt x="228" y="131"/>
                      <a:pt x="223" y="133"/>
                      <a:pt x="223" y="130"/>
                    </a:cubicBezTo>
                    <a:cubicBezTo>
                      <a:pt x="223" y="132"/>
                      <a:pt x="228" y="132"/>
                      <a:pt x="229" y="132"/>
                    </a:cubicBezTo>
                    <a:cubicBezTo>
                      <a:pt x="230" y="132"/>
                      <a:pt x="233" y="135"/>
                      <a:pt x="234" y="133"/>
                    </a:cubicBezTo>
                    <a:cubicBezTo>
                      <a:pt x="235" y="131"/>
                      <a:pt x="229" y="129"/>
                      <a:pt x="229" y="127"/>
                    </a:cubicBezTo>
                    <a:cubicBezTo>
                      <a:pt x="228" y="125"/>
                      <a:pt x="228" y="121"/>
                      <a:pt x="226" y="120"/>
                    </a:cubicBezTo>
                    <a:cubicBezTo>
                      <a:pt x="225" y="118"/>
                      <a:pt x="219" y="118"/>
                      <a:pt x="221" y="115"/>
                    </a:cubicBezTo>
                    <a:cubicBezTo>
                      <a:pt x="222" y="113"/>
                      <a:pt x="223" y="112"/>
                      <a:pt x="224" y="111"/>
                    </a:cubicBezTo>
                    <a:cubicBezTo>
                      <a:pt x="226" y="109"/>
                      <a:pt x="224" y="110"/>
                      <a:pt x="225" y="109"/>
                    </a:cubicBezTo>
                    <a:cubicBezTo>
                      <a:pt x="225" y="108"/>
                      <a:pt x="228" y="109"/>
                      <a:pt x="228" y="109"/>
                    </a:cubicBezTo>
                    <a:cubicBezTo>
                      <a:pt x="229" y="108"/>
                      <a:pt x="227" y="107"/>
                      <a:pt x="229" y="106"/>
                    </a:cubicBezTo>
                    <a:cubicBezTo>
                      <a:pt x="231" y="106"/>
                      <a:pt x="232" y="105"/>
                      <a:pt x="233" y="104"/>
                    </a:cubicBezTo>
                    <a:cubicBezTo>
                      <a:pt x="234" y="104"/>
                      <a:pt x="235" y="104"/>
                      <a:pt x="235" y="104"/>
                    </a:cubicBezTo>
                    <a:cubicBezTo>
                      <a:pt x="236" y="104"/>
                      <a:pt x="235" y="105"/>
                      <a:pt x="236" y="105"/>
                    </a:cubicBezTo>
                    <a:cubicBezTo>
                      <a:pt x="237" y="106"/>
                      <a:pt x="238" y="103"/>
                      <a:pt x="238" y="102"/>
                    </a:cubicBezTo>
                    <a:cubicBezTo>
                      <a:pt x="236" y="100"/>
                      <a:pt x="234" y="101"/>
                      <a:pt x="233" y="101"/>
                    </a:cubicBezTo>
                    <a:cubicBezTo>
                      <a:pt x="231" y="101"/>
                      <a:pt x="230" y="99"/>
                      <a:pt x="228" y="100"/>
                    </a:cubicBezTo>
                    <a:cubicBezTo>
                      <a:pt x="227" y="100"/>
                      <a:pt x="226" y="102"/>
                      <a:pt x="224" y="102"/>
                    </a:cubicBezTo>
                    <a:cubicBezTo>
                      <a:pt x="223" y="103"/>
                      <a:pt x="221" y="103"/>
                      <a:pt x="220" y="102"/>
                    </a:cubicBezTo>
                    <a:cubicBezTo>
                      <a:pt x="219" y="101"/>
                      <a:pt x="221" y="99"/>
                      <a:pt x="220" y="98"/>
                    </a:cubicBezTo>
                    <a:cubicBezTo>
                      <a:pt x="218" y="97"/>
                      <a:pt x="210" y="97"/>
                      <a:pt x="213" y="92"/>
                    </a:cubicBezTo>
                    <a:cubicBezTo>
                      <a:pt x="214" y="91"/>
                      <a:pt x="215" y="92"/>
                      <a:pt x="217" y="92"/>
                    </a:cubicBezTo>
                    <a:cubicBezTo>
                      <a:pt x="218" y="92"/>
                      <a:pt x="220" y="91"/>
                      <a:pt x="221" y="90"/>
                    </a:cubicBezTo>
                    <a:cubicBezTo>
                      <a:pt x="223" y="87"/>
                      <a:pt x="226" y="85"/>
                      <a:pt x="229" y="83"/>
                    </a:cubicBezTo>
                    <a:cubicBezTo>
                      <a:pt x="230" y="81"/>
                      <a:pt x="231" y="81"/>
                      <a:pt x="233" y="81"/>
                    </a:cubicBezTo>
                    <a:cubicBezTo>
                      <a:pt x="233" y="82"/>
                      <a:pt x="236" y="82"/>
                      <a:pt x="236" y="83"/>
                    </a:cubicBezTo>
                    <a:cubicBezTo>
                      <a:pt x="235" y="84"/>
                      <a:pt x="235" y="86"/>
                      <a:pt x="234" y="87"/>
                    </a:cubicBezTo>
                    <a:cubicBezTo>
                      <a:pt x="233" y="87"/>
                      <a:pt x="231" y="88"/>
                      <a:pt x="231" y="89"/>
                    </a:cubicBezTo>
                    <a:cubicBezTo>
                      <a:pt x="231" y="90"/>
                      <a:pt x="234" y="90"/>
                      <a:pt x="234" y="90"/>
                    </a:cubicBezTo>
                    <a:cubicBezTo>
                      <a:pt x="234" y="90"/>
                      <a:pt x="230" y="93"/>
                      <a:pt x="231" y="93"/>
                    </a:cubicBezTo>
                    <a:cubicBezTo>
                      <a:pt x="232" y="94"/>
                      <a:pt x="237" y="89"/>
                      <a:pt x="238" y="89"/>
                    </a:cubicBezTo>
                    <a:cubicBezTo>
                      <a:pt x="240" y="88"/>
                      <a:pt x="242" y="87"/>
                      <a:pt x="244" y="87"/>
                    </a:cubicBezTo>
                    <a:cubicBezTo>
                      <a:pt x="246" y="87"/>
                      <a:pt x="246" y="87"/>
                      <a:pt x="247" y="85"/>
                    </a:cubicBezTo>
                    <a:cubicBezTo>
                      <a:pt x="249" y="84"/>
                      <a:pt x="252" y="83"/>
                      <a:pt x="254" y="81"/>
                    </a:cubicBezTo>
                    <a:cubicBezTo>
                      <a:pt x="255" y="80"/>
                      <a:pt x="257" y="77"/>
                      <a:pt x="259" y="77"/>
                    </a:cubicBezTo>
                    <a:cubicBezTo>
                      <a:pt x="260" y="76"/>
                      <a:pt x="266" y="80"/>
                      <a:pt x="266" y="77"/>
                    </a:cubicBezTo>
                    <a:cubicBezTo>
                      <a:pt x="266" y="76"/>
                      <a:pt x="265" y="75"/>
                      <a:pt x="266" y="74"/>
                    </a:cubicBezTo>
                    <a:cubicBezTo>
                      <a:pt x="267" y="74"/>
                      <a:pt x="268" y="74"/>
                      <a:pt x="269" y="74"/>
                    </a:cubicBezTo>
                    <a:cubicBezTo>
                      <a:pt x="271" y="74"/>
                      <a:pt x="270" y="73"/>
                      <a:pt x="271" y="72"/>
                    </a:cubicBezTo>
                    <a:cubicBezTo>
                      <a:pt x="273" y="71"/>
                      <a:pt x="274" y="72"/>
                      <a:pt x="274" y="70"/>
                    </a:cubicBezTo>
                    <a:cubicBezTo>
                      <a:pt x="274" y="67"/>
                      <a:pt x="277" y="70"/>
                      <a:pt x="278" y="71"/>
                    </a:cubicBezTo>
                    <a:cubicBezTo>
                      <a:pt x="278" y="69"/>
                      <a:pt x="281" y="69"/>
                      <a:pt x="281" y="67"/>
                    </a:cubicBezTo>
                    <a:cubicBezTo>
                      <a:pt x="281" y="65"/>
                      <a:pt x="282" y="62"/>
                      <a:pt x="281" y="60"/>
                    </a:cubicBezTo>
                    <a:cubicBezTo>
                      <a:pt x="279" y="57"/>
                      <a:pt x="280" y="58"/>
                      <a:pt x="282" y="56"/>
                    </a:cubicBezTo>
                    <a:cubicBezTo>
                      <a:pt x="284" y="55"/>
                      <a:pt x="285" y="54"/>
                      <a:pt x="287" y="55"/>
                    </a:cubicBezTo>
                    <a:cubicBezTo>
                      <a:pt x="290" y="56"/>
                      <a:pt x="290" y="56"/>
                      <a:pt x="291" y="53"/>
                    </a:cubicBezTo>
                    <a:cubicBezTo>
                      <a:pt x="292" y="51"/>
                      <a:pt x="294" y="50"/>
                      <a:pt x="295" y="47"/>
                    </a:cubicBezTo>
                    <a:cubicBezTo>
                      <a:pt x="295" y="45"/>
                      <a:pt x="296" y="43"/>
                      <a:pt x="298" y="41"/>
                    </a:cubicBezTo>
                    <a:cubicBezTo>
                      <a:pt x="300" y="39"/>
                      <a:pt x="298" y="39"/>
                      <a:pt x="298" y="3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7" name="Freeform 716">
                <a:extLst>
                  <a:ext uri="{FF2B5EF4-FFF2-40B4-BE49-F238E27FC236}">
                    <a16:creationId xmlns:a16="http://schemas.microsoft.com/office/drawing/2014/main" xmlns="" id="{92CDB423-D815-3D4F-9698-938E6B55B4C1}"/>
                  </a:ext>
                </a:extLst>
              </p:cNvPr>
              <p:cNvSpPr>
                <a:spLocks/>
              </p:cNvSpPr>
              <p:nvPr/>
            </p:nvSpPr>
            <p:spPr bwMode="auto">
              <a:xfrm>
                <a:off x="15747967" y="6357215"/>
                <a:ext cx="1464969" cy="637107"/>
              </a:xfrm>
              <a:custGeom>
                <a:avLst/>
                <a:gdLst>
                  <a:gd name="T0" fmla="*/ 0 w 157"/>
                  <a:gd name="T1" fmla="*/ 19 h 68"/>
                  <a:gd name="T2" fmla="*/ 7 w 157"/>
                  <a:gd name="T3" fmla="*/ 26 h 68"/>
                  <a:gd name="T4" fmla="*/ 12 w 157"/>
                  <a:gd name="T5" fmla="*/ 29 h 68"/>
                  <a:gd name="T6" fmla="*/ 15 w 157"/>
                  <a:gd name="T7" fmla="*/ 36 h 68"/>
                  <a:gd name="T8" fmla="*/ 15 w 157"/>
                  <a:gd name="T9" fmla="*/ 38 h 68"/>
                  <a:gd name="T10" fmla="*/ 15 w 157"/>
                  <a:gd name="T11" fmla="*/ 40 h 68"/>
                  <a:gd name="T12" fmla="*/ 16 w 157"/>
                  <a:gd name="T13" fmla="*/ 45 h 68"/>
                  <a:gd name="T14" fmla="*/ 28 w 157"/>
                  <a:gd name="T15" fmla="*/ 47 h 68"/>
                  <a:gd name="T16" fmla="*/ 36 w 157"/>
                  <a:gd name="T17" fmla="*/ 54 h 68"/>
                  <a:gd name="T18" fmla="*/ 39 w 157"/>
                  <a:gd name="T19" fmla="*/ 59 h 68"/>
                  <a:gd name="T20" fmla="*/ 44 w 157"/>
                  <a:gd name="T21" fmla="*/ 60 h 68"/>
                  <a:gd name="T22" fmla="*/ 56 w 157"/>
                  <a:gd name="T23" fmla="*/ 60 h 68"/>
                  <a:gd name="T24" fmla="*/ 64 w 157"/>
                  <a:gd name="T25" fmla="*/ 61 h 68"/>
                  <a:gd name="T26" fmla="*/ 69 w 157"/>
                  <a:gd name="T27" fmla="*/ 64 h 68"/>
                  <a:gd name="T28" fmla="*/ 76 w 157"/>
                  <a:gd name="T29" fmla="*/ 66 h 68"/>
                  <a:gd name="T30" fmla="*/ 81 w 157"/>
                  <a:gd name="T31" fmla="*/ 67 h 68"/>
                  <a:gd name="T32" fmla="*/ 93 w 157"/>
                  <a:gd name="T33" fmla="*/ 62 h 68"/>
                  <a:gd name="T34" fmla="*/ 106 w 157"/>
                  <a:gd name="T35" fmla="*/ 61 h 68"/>
                  <a:gd name="T36" fmla="*/ 113 w 157"/>
                  <a:gd name="T37" fmla="*/ 55 h 68"/>
                  <a:gd name="T38" fmla="*/ 114 w 157"/>
                  <a:gd name="T39" fmla="*/ 51 h 68"/>
                  <a:gd name="T40" fmla="*/ 115 w 157"/>
                  <a:gd name="T41" fmla="*/ 47 h 68"/>
                  <a:gd name="T42" fmla="*/ 126 w 157"/>
                  <a:gd name="T43" fmla="*/ 46 h 68"/>
                  <a:gd name="T44" fmla="*/ 130 w 157"/>
                  <a:gd name="T45" fmla="*/ 44 h 68"/>
                  <a:gd name="T46" fmla="*/ 137 w 157"/>
                  <a:gd name="T47" fmla="*/ 42 h 68"/>
                  <a:gd name="T48" fmla="*/ 139 w 157"/>
                  <a:gd name="T49" fmla="*/ 38 h 68"/>
                  <a:gd name="T50" fmla="*/ 143 w 157"/>
                  <a:gd name="T51" fmla="*/ 37 h 68"/>
                  <a:gd name="T52" fmla="*/ 154 w 157"/>
                  <a:gd name="T53" fmla="*/ 36 h 68"/>
                  <a:gd name="T54" fmla="*/ 150 w 157"/>
                  <a:gd name="T55" fmla="*/ 29 h 68"/>
                  <a:gd name="T56" fmla="*/ 145 w 157"/>
                  <a:gd name="T57" fmla="*/ 28 h 68"/>
                  <a:gd name="T58" fmla="*/ 141 w 157"/>
                  <a:gd name="T59" fmla="*/ 29 h 68"/>
                  <a:gd name="T60" fmla="*/ 136 w 157"/>
                  <a:gd name="T61" fmla="*/ 28 h 68"/>
                  <a:gd name="T62" fmla="*/ 134 w 157"/>
                  <a:gd name="T63" fmla="*/ 27 h 68"/>
                  <a:gd name="T64" fmla="*/ 137 w 157"/>
                  <a:gd name="T65" fmla="*/ 19 h 68"/>
                  <a:gd name="T66" fmla="*/ 137 w 157"/>
                  <a:gd name="T67" fmla="*/ 14 h 68"/>
                  <a:gd name="T68" fmla="*/ 131 w 157"/>
                  <a:gd name="T69" fmla="*/ 14 h 68"/>
                  <a:gd name="T70" fmla="*/ 124 w 157"/>
                  <a:gd name="T71" fmla="*/ 15 h 68"/>
                  <a:gd name="T72" fmla="*/ 114 w 157"/>
                  <a:gd name="T73" fmla="*/ 19 h 68"/>
                  <a:gd name="T74" fmla="*/ 103 w 157"/>
                  <a:gd name="T75" fmla="*/ 19 h 68"/>
                  <a:gd name="T76" fmla="*/ 98 w 157"/>
                  <a:gd name="T77" fmla="*/ 17 h 68"/>
                  <a:gd name="T78" fmla="*/ 94 w 157"/>
                  <a:gd name="T79" fmla="*/ 15 h 68"/>
                  <a:gd name="T80" fmla="*/ 83 w 157"/>
                  <a:gd name="T81" fmla="*/ 11 h 68"/>
                  <a:gd name="T82" fmla="*/ 77 w 157"/>
                  <a:gd name="T83" fmla="*/ 13 h 68"/>
                  <a:gd name="T84" fmla="*/ 71 w 157"/>
                  <a:gd name="T85" fmla="*/ 12 h 68"/>
                  <a:gd name="T86" fmla="*/ 68 w 157"/>
                  <a:gd name="T87" fmla="*/ 8 h 68"/>
                  <a:gd name="T88" fmla="*/ 64 w 157"/>
                  <a:gd name="T89" fmla="*/ 5 h 68"/>
                  <a:gd name="T90" fmla="*/ 58 w 157"/>
                  <a:gd name="T91" fmla="*/ 3 h 68"/>
                  <a:gd name="T92" fmla="*/ 52 w 157"/>
                  <a:gd name="T93" fmla="*/ 1 h 68"/>
                  <a:gd name="T94" fmla="*/ 45 w 157"/>
                  <a:gd name="T95" fmla="*/ 7 h 68"/>
                  <a:gd name="T96" fmla="*/ 47 w 157"/>
                  <a:gd name="T97" fmla="*/ 13 h 68"/>
                  <a:gd name="T98" fmla="*/ 41 w 157"/>
                  <a:gd name="T99" fmla="*/ 15 h 68"/>
                  <a:gd name="T100" fmla="*/ 37 w 157"/>
                  <a:gd name="T101" fmla="*/ 14 h 68"/>
                  <a:gd name="T102" fmla="*/ 34 w 157"/>
                  <a:gd name="T103" fmla="*/ 14 h 68"/>
                  <a:gd name="T104" fmla="*/ 28 w 157"/>
                  <a:gd name="T105" fmla="*/ 10 h 68"/>
                  <a:gd name="T106" fmla="*/ 21 w 157"/>
                  <a:gd name="T107" fmla="*/ 9 h 68"/>
                  <a:gd name="T108" fmla="*/ 13 w 157"/>
                  <a:gd name="T109" fmla="*/ 13 h 68"/>
                  <a:gd name="T110" fmla="*/ 7 w 157"/>
                  <a:gd name="T111" fmla="*/ 17 h 68"/>
                  <a:gd name="T112" fmla="*/ 0 w 157"/>
                  <a:gd name="T113" fmla="*/ 1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68">
                    <a:moveTo>
                      <a:pt x="0" y="19"/>
                    </a:moveTo>
                    <a:cubicBezTo>
                      <a:pt x="1" y="23"/>
                      <a:pt x="3" y="25"/>
                      <a:pt x="7" y="26"/>
                    </a:cubicBezTo>
                    <a:cubicBezTo>
                      <a:pt x="9" y="27"/>
                      <a:pt x="10" y="28"/>
                      <a:pt x="12" y="29"/>
                    </a:cubicBezTo>
                    <a:cubicBezTo>
                      <a:pt x="13" y="31"/>
                      <a:pt x="14" y="34"/>
                      <a:pt x="15" y="36"/>
                    </a:cubicBezTo>
                    <a:cubicBezTo>
                      <a:pt x="16" y="37"/>
                      <a:pt x="15" y="37"/>
                      <a:pt x="15" y="38"/>
                    </a:cubicBezTo>
                    <a:cubicBezTo>
                      <a:pt x="14" y="38"/>
                      <a:pt x="15" y="39"/>
                      <a:pt x="15" y="40"/>
                    </a:cubicBezTo>
                    <a:cubicBezTo>
                      <a:pt x="14" y="43"/>
                      <a:pt x="13" y="43"/>
                      <a:pt x="16" y="45"/>
                    </a:cubicBezTo>
                    <a:cubicBezTo>
                      <a:pt x="20" y="46"/>
                      <a:pt x="24" y="45"/>
                      <a:pt x="28" y="47"/>
                    </a:cubicBezTo>
                    <a:cubicBezTo>
                      <a:pt x="30" y="49"/>
                      <a:pt x="34" y="52"/>
                      <a:pt x="36" y="54"/>
                    </a:cubicBezTo>
                    <a:cubicBezTo>
                      <a:pt x="37" y="55"/>
                      <a:pt x="38" y="57"/>
                      <a:pt x="39" y="59"/>
                    </a:cubicBezTo>
                    <a:cubicBezTo>
                      <a:pt x="40" y="61"/>
                      <a:pt x="43" y="60"/>
                      <a:pt x="44" y="60"/>
                    </a:cubicBezTo>
                    <a:cubicBezTo>
                      <a:pt x="48" y="60"/>
                      <a:pt x="52" y="60"/>
                      <a:pt x="56" y="60"/>
                    </a:cubicBezTo>
                    <a:cubicBezTo>
                      <a:pt x="58" y="60"/>
                      <a:pt x="62" y="60"/>
                      <a:pt x="64" y="61"/>
                    </a:cubicBezTo>
                    <a:cubicBezTo>
                      <a:pt x="66" y="62"/>
                      <a:pt x="67" y="64"/>
                      <a:pt x="69" y="64"/>
                    </a:cubicBezTo>
                    <a:cubicBezTo>
                      <a:pt x="71" y="65"/>
                      <a:pt x="74" y="66"/>
                      <a:pt x="76" y="66"/>
                    </a:cubicBezTo>
                    <a:cubicBezTo>
                      <a:pt x="78" y="65"/>
                      <a:pt x="80" y="68"/>
                      <a:pt x="81" y="67"/>
                    </a:cubicBezTo>
                    <a:cubicBezTo>
                      <a:pt x="85" y="65"/>
                      <a:pt x="88" y="63"/>
                      <a:pt x="93" y="62"/>
                    </a:cubicBezTo>
                    <a:cubicBezTo>
                      <a:pt x="97" y="62"/>
                      <a:pt x="103" y="63"/>
                      <a:pt x="106" y="61"/>
                    </a:cubicBezTo>
                    <a:cubicBezTo>
                      <a:pt x="109" y="59"/>
                      <a:pt x="110" y="56"/>
                      <a:pt x="113" y="55"/>
                    </a:cubicBezTo>
                    <a:cubicBezTo>
                      <a:pt x="116" y="54"/>
                      <a:pt x="116" y="53"/>
                      <a:pt x="114" y="51"/>
                    </a:cubicBezTo>
                    <a:cubicBezTo>
                      <a:pt x="113" y="50"/>
                      <a:pt x="113" y="48"/>
                      <a:pt x="115" y="47"/>
                    </a:cubicBezTo>
                    <a:cubicBezTo>
                      <a:pt x="118" y="44"/>
                      <a:pt x="122" y="50"/>
                      <a:pt x="126" y="46"/>
                    </a:cubicBezTo>
                    <a:cubicBezTo>
                      <a:pt x="127" y="45"/>
                      <a:pt x="128" y="44"/>
                      <a:pt x="130" y="44"/>
                    </a:cubicBezTo>
                    <a:cubicBezTo>
                      <a:pt x="133" y="43"/>
                      <a:pt x="134" y="44"/>
                      <a:pt x="137" y="42"/>
                    </a:cubicBezTo>
                    <a:cubicBezTo>
                      <a:pt x="138" y="41"/>
                      <a:pt x="138" y="38"/>
                      <a:pt x="139" y="38"/>
                    </a:cubicBezTo>
                    <a:cubicBezTo>
                      <a:pt x="141" y="37"/>
                      <a:pt x="142" y="37"/>
                      <a:pt x="143" y="37"/>
                    </a:cubicBezTo>
                    <a:cubicBezTo>
                      <a:pt x="147" y="36"/>
                      <a:pt x="150" y="35"/>
                      <a:pt x="154" y="36"/>
                    </a:cubicBezTo>
                    <a:cubicBezTo>
                      <a:pt x="157" y="36"/>
                      <a:pt x="151" y="29"/>
                      <a:pt x="150" y="29"/>
                    </a:cubicBezTo>
                    <a:cubicBezTo>
                      <a:pt x="149" y="28"/>
                      <a:pt x="147" y="27"/>
                      <a:pt x="145" y="28"/>
                    </a:cubicBezTo>
                    <a:cubicBezTo>
                      <a:pt x="143" y="28"/>
                      <a:pt x="143" y="30"/>
                      <a:pt x="141" y="29"/>
                    </a:cubicBezTo>
                    <a:cubicBezTo>
                      <a:pt x="140" y="28"/>
                      <a:pt x="137" y="27"/>
                      <a:pt x="136" y="28"/>
                    </a:cubicBezTo>
                    <a:cubicBezTo>
                      <a:pt x="135" y="30"/>
                      <a:pt x="134" y="29"/>
                      <a:pt x="134" y="27"/>
                    </a:cubicBezTo>
                    <a:cubicBezTo>
                      <a:pt x="134" y="25"/>
                      <a:pt x="137" y="21"/>
                      <a:pt x="137" y="19"/>
                    </a:cubicBezTo>
                    <a:cubicBezTo>
                      <a:pt x="138" y="17"/>
                      <a:pt x="141" y="14"/>
                      <a:pt x="137" y="14"/>
                    </a:cubicBezTo>
                    <a:cubicBezTo>
                      <a:pt x="134" y="14"/>
                      <a:pt x="134" y="15"/>
                      <a:pt x="131" y="14"/>
                    </a:cubicBezTo>
                    <a:cubicBezTo>
                      <a:pt x="128" y="13"/>
                      <a:pt x="127" y="13"/>
                      <a:pt x="124" y="15"/>
                    </a:cubicBezTo>
                    <a:cubicBezTo>
                      <a:pt x="121" y="17"/>
                      <a:pt x="117" y="18"/>
                      <a:pt x="114" y="19"/>
                    </a:cubicBezTo>
                    <a:cubicBezTo>
                      <a:pt x="109" y="20"/>
                      <a:pt x="107" y="19"/>
                      <a:pt x="103" y="19"/>
                    </a:cubicBezTo>
                    <a:cubicBezTo>
                      <a:pt x="101" y="18"/>
                      <a:pt x="100" y="18"/>
                      <a:pt x="98" y="17"/>
                    </a:cubicBezTo>
                    <a:cubicBezTo>
                      <a:pt x="97" y="17"/>
                      <a:pt x="96" y="15"/>
                      <a:pt x="94" y="15"/>
                    </a:cubicBezTo>
                    <a:cubicBezTo>
                      <a:pt x="90" y="14"/>
                      <a:pt x="88" y="12"/>
                      <a:pt x="83" y="11"/>
                    </a:cubicBezTo>
                    <a:cubicBezTo>
                      <a:pt x="81" y="11"/>
                      <a:pt x="79" y="12"/>
                      <a:pt x="77" y="13"/>
                    </a:cubicBezTo>
                    <a:cubicBezTo>
                      <a:pt x="75" y="14"/>
                      <a:pt x="73" y="13"/>
                      <a:pt x="71" y="12"/>
                    </a:cubicBezTo>
                    <a:cubicBezTo>
                      <a:pt x="69" y="11"/>
                      <a:pt x="68" y="11"/>
                      <a:pt x="68" y="8"/>
                    </a:cubicBezTo>
                    <a:cubicBezTo>
                      <a:pt x="67" y="6"/>
                      <a:pt x="67" y="6"/>
                      <a:pt x="64" y="5"/>
                    </a:cubicBezTo>
                    <a:cubicBezTo>
                      <a:pt x="62" y="4"/>
                      <a:pt x="60" y="3"/>
                      <a:pt x="58" y="3"/>
                    </a:cubicBezTo>
                    <a:cubicBezTo>
                      <a:pt x="56" y="3"/>
                      <a:pt x="53" y="0"/>
                      <a:pt x="52" y="1"/>
                    </a:cubicBezTo>
                    <a:cubicBezTo>
                      <a:pt x="50" y="1"/>
                      <a:pt x="46" y="5"/>
                      <a:pt x="45" y="7"/>
                    </a:cubicBezTo>
                    <a:cubicBezTo>
                      <a:pt x="45" y="9"/>
                      <a:pt x="48" y="11"/>
                      <a:pt x="47" y="13"/>
                    </a:cubicBezTo>
                    <a:cubicBezTo>
                      <a:pt x="46" y="15"/>
                      <a:pt x="43" y="17"/>
                      <a:pt x="41" y="15"/>
                    </a:cubicBezTo>
                    <a:cubicBezTo>
                      <a:pt x="39" y="15"/>
                      <a:pt x="38" y="14"/>
                      <a:pt x="37" y="14"/>
                    </a:cubicBezTo>
                    <a:cubicBezTo>
                      <a:pt x="36" y="14"/>
                      <a:pt x="35" y="14"/>
                      <a:pt x="34" y="14"/>
                    </a:cubicBezTo>
                    <a:cubicBezTo>
                      <a:pt x="31" y="13"/>
                      <a:pt x="31" y="11"/>
                      <a:pt x="28" y="10"/>
                    </a:cubicBezTo>
                    <a:cubicBezTo>
                      <a:pt x="26" y="9"/>
                      <a:pt x="23" y="8"/>
                      <a:pt x="21" y="9"/>
                    </a:cubicBezTo>
                    <a:cubicBezTo>
                      <a:pt x="18" y="10"/>
                      <a:pt x="16" y="12"/>
                      <a:pt x="13" y="13"/>
                    </a:cubicBezTo>
                    <a:cubicBezTo>
                      <a:pt x="11" y="14"/>
                      <a:pt x="9" y="16"/>
                      <a:pt x="7" y="17"/>
                    </a:cubicBezTo>
                    <a:cubicBezTo>
                      <a:pt x="4" y="17"/>
                      <a:pt x="2" y="19"/>
                      <a:pt x="0"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8" name="Freeform 717">
                <a:extLst>
                  <a:ext uri="{FF2B5EF4-FFF2-40B4-BE49-F238E27FC236}">
                    <a16:creationId xmlns:a16="http://schemas.microsoft.com/office/drawing/2014/main" xmlns="" id="{5339D386-58E5-C54A-94A0-049C7D0C5EC3}"/>
                  </a:ext>
                </a:extLst>
              </p:cNvPr>
              <p:cNvSpPr>
                <a:spLocks/>
              </p:cNvSpPr>
              <p:nvPr/>
            </p:nvSpPr>
            <p:spPr bwMode="auto">
              <a:xfrm>
                <a:off x="12219302" y="5133964"/>
                <a:ext cx="585987" cy="1009821"/>
              </a:xfrm>
              <a:custGeom>
                <a:avLst/>
                <a:gdLst>
                  <a:gd name="T0" fmla="*/ 61 w 63"/>
                  <a:gd name="T1" fmla="*/ 25 h 108"/>
                  <a:gd name="T2" fmla="*/ 61 w 63"/>
                  <a:gd name="T3" fmla="*/ 20 h 108"/>
                  <a:gd name="T4" fmla="*/ 61 w 63"/>
                  <a:gd name="T5" fmla="*/ 16 h 108"/>
                  <a:gd name="T6" fmla="*/ 60 w 63"/>
                  <a:gd name="T7" fmla="*/ 13 h 108"/>
                  <a:gd name="T8" fmla="*/ 60 w 63"/>
                  <a:gd name="T9" fmla="*/ 11 h 108"/>
                  <a:gd name="T10" fmla="*/ 57 w 63"/>
                  <a:gd name="T11" fmla="*/ 7 h 108"/>
                  <a:gd name="T12" fmla="*/ 51 w 63"/>
                  <a:gd name="T13" fmla="*/ 5 h 108"/>
                  <a:gd name="T14" fmla="*/ 44 w 63"/>
                  <a:gd name="T15" fmla="*/ 1 h 108"/>
                  <a:gd name="T16" fmla="*/ 44 w 63"/>
                  <a:gd name="T17" fmla="*/ 5 h 108"/>
                  <a:gd name="T18" fmla="*/ 34 w 63"/>
                  <a:gd name="T19" fmla="*/ 5 h 108"/>
                  <a:gd name="T20" fmla="*/ 34 w 63"/>
                  <a:gd name="T21" fmla="*/ 10 h 108"/>
                  <a:gd name="T22" fmla="*/ 29 w 63"/>
                  <a:gd name="T23" fmla="*/ 10 h 108"/>
                  <a:gd name="T24" fmla="*/ 27 w 63"/>
                  <a:gd name="T25" fmla="*/ 12 h 108"/>
                  <a:gd name="T26" fmla="*/ 25 w 63"/>
                  <a:gd name="T27" fmla="*/ 15 h 108"/>
                  <a:gd name="T28" fmla="*/ 25 w 63"/>
                  <a:gd name="T29" fmla="*/ 18 h 108"/>
                  <a:gd name="T30" fmla="*/ 24 w 63"/>
                  <a:gd name="T31" fmla="*/ 20 h 108"/>
                  <a:gd name="T32" fmla="*/ 20 w 63"/>
                  <a:gd name="T33" fmla="*/ 25 h 108"/>
                  <a:gd name="T34" fmla="*/ 17 w 63"/>
                  <a:gd name="T35" fmla="*/ 27 h 108"/>
                  <a:gd name="T36" fmla="*/ 16 w 63"/>
                  <a:gd name="T37" fmla="*/ 33 h 108"/>
                  <a:gd name="T38" fmla="*/ 13 w 63"/>
                  <a:gd name="T39" fmla="*/ 38 h 108"/>
                  <a:gd name="T40" fmla="*/ 15 w 63"/>
                  <a:gd name="T41" fmla="*/ 42 h 108"/>
                  <a:gd name="T42" fmla="*/ 9 w 63"/>
                  <a:gd name="T43" fmla="*/ 44 h 108"/>
                  <a:gd name="T44" fmla="*/ 5 w 63"/>
                  <a:gd name="T45" fmla="*/ 51 h 108"/>
                  <a:gd name="T46" fmla="*/ 6 w 63"/>
                  <a:gd name="T47" fmla="*/ 57 h 108"/>
                  <a:gd name="T48" fmla="*/ 8 w 63"/>
                  <a:gd name="T49" fmla="*/ 63 h 108"/>
                  <a:gd name="T50" fmla="*/ 7 w 63"/>
                  <a:gd name="T51" fmla="*/ 67 h 108"/>
                  <a:gd name="T52" fmla="*/ 7 w 63"/>
                  <a:gd name="T53" fmla="*/ 74 h 108"/>
                  <a:gd name="T54" fmla="*/ 4 w 63"/>
                  <a:gd name="T55" fmla="*/ 78 h 108"/>
                  <a:gd name="T56" fmla="*/ 3 w 63"/>
                  <a:gd name="T57" fmla="*/ 83 h 108"/>
                  <a:gd name="T58" fmla="*/ 0 w 63"/>
                  <a:gd name="T59" fmla="*/ 82 h 108"/>
                  <a:gd name="T60" fmla="*/ 4 w 63"/>
                  <a:gd name="T61" fmla="*/ 90 h 108"/>
                  <a:gd name="T62" fmla="*/ 7 w 63"/>
                  <a:gd name="T63" fmla="*/ 97 h 108"/>
                  <a:gd name="T64" fmla="*/ 8 w 63"/>
                  <a:gd name="T65" fmla="*/ 102 h 108"/>
                  <a:gd name="T66" fmla="*/ 10 w 63"/>
                  <a:gd name="T67" fmla="*/ 107 h 108"/>
                  <a:gd name="T68" fmla="*/ 14 w 63"/>
                  <a:gd name="T69" fmla="*/ 108 h 108"/>
                  <a:gd name="T70" fmla="*/ 15 w 63"/>
                  <a:gd name="T71" fmla="*/ 105 h 108"/>
                  <a:gd name="T72" fmla="*/ 24 w 63"/>
                  <a:gd name="T73" fmla="*/ 101 h 108"/>
                  <a:gd name="T74" fmla="*/ 27 w 63"/>
                  <a:gd name="T75" fmla="*/ 92 h 108"/>
                  <a:gd name="T76" fmla="*/ 26 w 63"/>
                  <a:gd name="T77" fmla="*/ 87 h 108"/>
                  <a:gd name="T78" fmla="*/ 28 w 63"/>
                  <a:gd name="T79" fmla="*/ 84 h 108"/>
                  <a:gd name="T80" fmla="*/ 32 w 63"/>
                  <a:gd name="T81" fmla="*/ 82 h 108"/>
                  <a:gd name="T82" fmla="*/ 32 w 63"/>
                  <a:gd name="T83" fmla="*/ 81 h 108"/>
                  <a:gd name="T84" fmla="*/ 35 w 63"/>
                  <a:gd name="T85" fmla="*/ 80 h 108"/>
                  <a:gd name="T86" fmla="*/ 34 w 63"/>
                  <a:gd name="T87" fmla="*/ 78 h 108"/>
                  <a:gd name="T88" fmla="*/ 36 w 63"/>
                  <a:gd name="T89" fmla="*/ 77 h 108"/>
                  <a:gd name="T90" fmla="*/ 35 w 63"/>
                  <a:gd name="T91" fmla="*/ 73 h 108"/>
                  <a:gd name="T92" fmla="*/ 29 w 63"/>
                  <a:gd name="T93" fmla="*/ 66 h 108"/>
                  <a:gd name="T94" fmla="*/ 30 w 63"/>
                  <a:gd name="T95" fmla="*/ 60 h 108"/>
                  <a:gd name="T96" fmla="*/ 30 w 63"/>
                  <a:gd name="T97" fmla="*/ 56 h 108"/>
                  <a:gd name="T98" fmla="*/ 33 w 63"/>
                  <a:gd name="T99" fmla="*/ 53 h 108"/>
                  <a:gd name="T100" fmla="*/ 39 w 63"/>
                  <a:gd name="T101" fmla="*/ 48 h 108"/>
                  <a:gd name="T102" fmla="*/ 49 w 63"/>
                  <a:gd name="T103" fmla="*/ 41 h 108"/>
                  <a:gd name="T104" fmla="*/ 50 w 63"/>
                  <a:gd name="T105" fmla="*/ 35 h 108"/>
                  <a:gd name="T106" fmla="*/ 50 w 63"/>
                  <a:gd name="T107" fmla="*/ 32 h 108"/>
                  <a:gd name="T108" fmla="*/ 54 w 63"/>
                  <a:gd name="T109" fmla="*/ 30 h 108"/>
                  <a:gd name="T110" fmla="*/ 58 w 63"/>
                  <a:gd name="T111" fmla="*/ 29 h 108"/>
                  <a:gd name="T112" fmla="*/ 60 w 63"/>
                  <a:gd name="T113" fmla="*/ 28 h 108"/>
                  <a:gd name="T114" fmla="*/ 63 w 63"/>
                  <a:gd name="T115" fmla="*/ 28 h 108"/>
                  <a:gd name="T116" fmla="*/ 61 w 63"/>
                  <a:gd name="T117" fmla="*/ 25 h 108"/>
                  <a:gd name="T118" fmla="*/ 61 w 63"/>
                  <a:gd name="T119" fmla="*/ 2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 h="108">
                    <a:moveTo>
                      <a:pt x="61" y="25"/>
                    </a:moveTo>
                    <a:cubicBezTo>
                      <a:pt x="60" y="24"/>
                      <a:pt x="62" y="22"/>
                      <a:pt x="61" y="20"/>
                    </a:cubicBezTo>
                    <a:cubicBezTo>
                      <a:pt x="60" y="18"/>
                      <a:pt x="61" y="18"/>
                      <a:pt x="61" y="16"/>
                    </a:cubicBezTo>
                    <a:cubicBezTo>
                      <a:pt x="61" y="15"/>
                      <a:pt x="60" y="14"/>
                      <a:pt x="60" y="13"/>
                    </a:cubicBezTo>
                    <a:cubicBezTo>
                      <a:pt x="59" y="12"/>
                      <a:pt x="60" y="12"/>
                      <a:pt x="60" y="11"/>
                    </a:cubicBezTo>
                    <a:cubicBezTo>
                      <a:pt x="59" y="9"/>
                      <a:pt x="59" y="8"/>
                      <a:pt x="57" y="7"/>
                    </a:cubicBezTo>
                    <a:cubicBezTo>
                      <a:pt x="55" y="6"/>
                      <a:pt x="53" y="6"/>
                      <a:pt x="51" y="5"/>
                    </a:cubicBezTo>
                    <a:cubicBezTo>
                      <a:pt x="49" y="3"/>
                      <a:pt x="47" y="0"/>
                      <a:pt x="44" y="1"/>
                    </a:cubicBezTo>
                    <a:cubicBezTo>
                      <a:pt x="43" y="1"/>
                      <a:pt x="44" y="4"/>
                      <a:pt x="44" y="5"/>
                    </a:cubicBezTo>
                    <a:cubicBezTo>
                      <a:pt x="43" y="8"/>
                      <a:pt x="37" y="6"/>
                      <a:pt x="34" y="5"/>
                    </a:cubicBezTo>
                    <a:cubicBezTo>
                      <a:pt x="34" y="7"/>
                      <a:pt x="34" y="8"/>
                      <a:pt x="34" y="10"/>
                    </a:cubicBezTo>
                    <a:cubicBezTo>
                      <a:pt x="33" y="10"/>
                      <a:pt x="31" y="9"/>
                      <a:pt x="29" y="10"/>
                    </a:cubicBezTo>
                    <a:cubicBezTo>
                      <a:pt x="28" y="10"/>
                      <a:pt x="28" y="11"/>
                      <a:pt x="27" y="12"/>
                    </a:cubicBezTo>
                    <a:cubicBezTo>
                      <a:pt x="27" y="13"/>
                      <a:pt x="25" y="14"/>
                      <a:pt x="25" y="15"/>
                    </a:cubicBezTo>
                    <a:cubicBezTo>
                      <a:pt x="24" y="16"/>
                      <a:pt x="26" y="18"/>
                      <a:pt x="25" y="18"/>
                    </a:cubicBezTo>
                    <a:cubicBezTo>
                      <a:pt x="25" y="19"/>
                      <a:pt x="24" y="19"/>
                      <a:pt x="24" y="20"/>
                    </a:cubicBezTo>
                    <a:cubicBezTo>
                      <a:pt x="22" y="21"/>
                      <a:pt x="20" y="23"/>
                      <a:pt x="20" y="25"/>
                    </a:cubicBezTo>
                    <a:cubicBezTo>
                      <a:pt x="20" y="27"/>
                      <a:pt x="18" y="25"/>
                      <a:pt x="17" y="27"/>
                    </a:cubicBezTo>
                    <a:cubicBezTo>
                      <a:pt x="17" y="29"/>
                      <a:pt x="17" y="31"/>
                      <a:pt x="16" y="33"/>
                    </a:cubicBezTo>
                    <a:cubicBezTo>
                      <a:pt x="16" y="35"/>
                      <a:pt x="13" y="36"/>
                      <a:pt x="13" y="38"/>
                    </a:cubicBezTo>
                    <a:cubicBezTo>
                      <a:pt x="13" y="39"/>
                      <a:pt x="16" y="41"/>
                      <a:pt x="15" y="42"/>
                    </a:cubicBezTo>
                    <a:cubicBezTo>
                      <a:pt x="13" y="44"/>
                      <a:pt x="11" y="43"/>
                      <a:pt x="9" y="44"/>
                    </a:cubicBezTo>
                    <a:cubicBezTo>
                      <a:pt x="6" y="45"/>
                      <a:pt x="5" y="48"/>
                      <a:pt x="5" y="51"/>
                    </a:cubicBezTo>
                    <a:cubicBezTo>
                      <a:pt x="6" y="53"/>
                      <a:pt x="6" y="55"/>
                      <a:pt x="6" y="57"/>
                    </a:cubicBezTo>
                    <a:cubicBezTo>
                      <a:pt x="6" y="60"/>
                      <a:pt x="4" y="61"/>
                      <a:pt x="8" y="63"/>
                    </a:cubicBezTo>
                    <a:cubicBezTo>
                      <a:pt x="10" y="65"/>
                      <a:pt x="9" y="66"/>
                      <a:pt x="7" y="67"/>
                    </a:cubicBezTo>
                    <a:cubicBezTo>
                      <a:pt x="6" y="68"/>
                      <a:pt x="8" y="72"/>
                      <a:pt x="7" y="74"/>
                    </a:cubicBezTo>
                    <a:cubicBezTo>
                      <a:pt x="7" y="76"/>
                      <a:pt x="4" y="76"/>
                      <a:pt x="4" y="78"/>
                    </a:cubicBezTo>
                    <a:cubicBezTo>
                      <a:pt x="4" y="79"/>
                      <a:pt x="4" y="83"/>
                      <a:pt x="3" y="83"/>
                    </a:cubicBezTo>
                    <a:cubicBezTo>
                      <a:pt x="3" y="83"/>
                      <a:pt x="1" y="82"/>
                      <a:pt x="0" y="82"/>
                    </a:cubicBezTo>
                    <a:cubicBezTo>
                      <a:pt x="0" y="86"/>
                      <a:pt x="4" y="87"/>
                      <a:pt x="4" y="90"/>
                    </a:cubicBezTo>
                    <a:cubicBezTo>
                      <a:pt x="3" y="91"/>
                      <a:pt x="6" y="96"/>
                      <a:pt x="7" y="97"/>
                    </a:cubicBezTo>
                    <a:cubicBezTo>
                      <a:pt x="9" y="99"/>
                      <a:pt x="8" y="100"/>
                      <a:pt x="8" y="102"/>
                    </a:cubicBezTo>
                    <a:cubicBezTo>
                      <a:pt x="8" y="103"/>
                      <a:pt x="10" y="105"/>
                      <a:pt x="10" y="107"/>
                    </a:cubicBezTo>
                    <a:cubicBezTo>
                      <a:pt x="9" y="108"/>
                      <a:pt x="13" y="107"/>
                      <a:pt x="14" y="108"/>
                    </a:cubicBezTo>
                    <a:cubicBezTo>
                      <a:pt x="16" y="108"/>
                      <a:pt x="15" y="107"/>
                      <a:pt x="15" y="105"/>
                    </a:cubicBezTo>
                    <a:cubicBezTo>
                      <a:pt x="15" y="100"/>
                      <a:pt x="23" y="104"/>
                      <a:pt x="24" y="101"/>
                    </a:cubicBezTo>
                    <a:cubicBezTo>
                      <a:pt x="25" y="98"/>
                      <a:pt x="26" y="95"/>
                      <a:pt x="27" y="92"/>
                    </a:cubicBezTo>
                    <a:cubicBezTo>
                      <a:pt x="27" y="90"/>
                      <a:pt x="27" y="88"/>
                      <a:pt x="26" y="87"/>
                    </a:cubicBezTo>
                    <a:cubicBezTo>
                      <a:pt x="25" y="85"/>
                      <a:pt x="26" y="85"/>
                      <a:pt x="28" y="84"/>
                    </a:cubicBezTo>
                    <a:cubicBezTo>
                      <a:pt x="29" y="84"/>
                      <a:pt x="32" y="83"/>
                      <a:pt x="32" y="82"/>
                    </a:cubicBezTo>
                    <a:cubicBezTo>
                      <a:pt x="32" y="82"/>
                      <a:pt x="32" y="81"/>
                      <a:pt x="32" y="81"/>
                    </a:cubicBezTo>
                    <a:cubicBezTo>
                      <a:pt x="33" y="81"/>
                      <a:pt x="35" y="81"/>
                      <a:pt x="35" y="80"/>
                    </a:cubicBezTo>
                    <a:cubicBezTo>
                      <a:pt x="35" y="79"/>
                      <a:pt x="34" y="79"/>
                      <a:pt x="34" y="78"/>
                    </a:cubicBezTo>
                    <a:cubicBezTo>
                      <a:pt x="35" y="78"/>
                      <a:pt x="36" y="77"/>
                      <a:pt x="36" y="77"/>
                    </a:cubicBezTo>
                    <a:cubicBezTo>
                      <a:pt x="38" y="75"/>
                      <a:pt x="37" y="74"/>
                      <a:pt x="35" y="73"/>
                    </a:cubicBezTo>
                    <a:cubicBezTo>
                      <a:pt x="33" y="71"/>
                      <a:pt x="29" y="70"/>
                      <a:pt x="29" y="66"/>
                    </a:cubicBezTo>
                    <a:cubicBezTo>
                      <a:pt x="29" y="64"/>
                      <a:pt x="29" y="62"/>
                      <a:pt x="30" y="60"/>
                    </a:cubicBezTo>
                    <a:cubicBezTo>
                      <a:pt x="31" y="58"/>
                      <a:pt x="31" y="58"/>
                      <a:pt x="30" y="56"/>
                    </a:cubicBezTo>
                    <a:cubicBezTo>
                      <a:pt x="29" y="56"/>
                      <a:pt x="33" y="53"/>
                      <a:pt x="33" y="53"/>
                    </a:cubicBezTo>
                    <a:cubicBezTo>
                      <a:pt x="35" y="51"/>
                      <a:pt x="36" y="49"/>
                      <a:pt x="39" y="48"/>
                    </a:cubicBezTo>
                    <a:cubicBezTo>
                      <a:pt x="42" y="47"/>
                      <a:pt x="47" y="44"/>
                      <a:pt x="49" y="41"/>
                    </a:cubicBezTo>
                    <a:cubicBezTo>
                      <a:pt x="51" y="38"/>
                      <a:pt x="46" y="36"/>
                      <a:pt x="50" y="35"/>
                    </a:cubicBezTo>
                    <a:cubicBezTo>
                      <a:pt x="52" y="34"/>
                      <a:pt x="51" y="34"/>
                      <a:pt x="50" y="32"/>
                    </a:cubicBezTo>
                    <a:cubicBezTo>
                      <a:pt x="50" y="31"/>
                      <a:pt x="53" y="30"/>
                      <a:pt x="54" y="30"/>
                    </a:cubicBezTo>
                    <a:cubicBezTo>
                      <a:pt x="56" y="28"/>
                      <a:pt x="57" y="27"/>
                      <a:pt x="58" y="29"/>
                    </a:cubicBezTo>
                    <a:cubicBezTo>
                      <a:pt x="59" y="29"/>
                      <a:pt x="60" y="28"/>
                      <a:pt x="60" y="28"/>
                    </a:cubicBezTo>
                    <a:cubicBezTo>
                      <a:pt x="61" y="28"/>
                      <a:pt x="62" y="28"/>
                      <a:pt x="63" y="28"/>
                    </a:cubicBezTo>
                    <a:cubicBezTo>
                      <a:pt x="63" y="27"/>
                      <a:pt x="62" y="27"/>
                      <a:pt x="61" y="25"/>
                    </a:cubicBezTo>
                    <a:cubicBezTo>
                      <a:pt x="60" y="24"/>
                      <a:pt x="61" y="26"/>
                      <a:pt x="61" y="2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9" name="Freeform 718">
                <a:extLst>
                  <a:ext uri="{FF2B5EF4-FFF2-40B4-BE49-F238E27FC236}">
                    <a16:creationId xmlns:a16="http://schemas.microsoft.com/office/drawing/2014/main" xmlns="" id="{57D7527C-7511-2646-8B88-5C2D457FE2D2}"/>
                  </a:ext>
                </a:extLst>
              </p:cNvPr>
              <p:cNvSpPr>
                <a:spLocks/>
              </p:cNvSpPr>
              <p:nvPr/>
            </p:nvSpPr>
            <p:spPr bwMode="auto">
              <a:xfrm>
                <a:off x="12649240" y="5057512"/>
                <a:ext cx="503186" cy="786831"/>
              </a:xfrm>
              <a:custGeom>
                <a:avLst/>
                <a:gdLst>
                  <a:gd name="T0" fmla="*/ 53 w 54"/>
                  <a:gd name="T1" fmla="*/ 59 h 84"/>
                  <a:gd name="T2" fmla="*/ 47 w 54"/>
                  <a:gd name="T3" fmla="*/ 55 h 84"/>
                  <a:gd name="T4" fmla="*/ 49 w 54"/>
                  <a:gd name="T5" fmla="*/ 51 h 84"/>
                  <a:gd name="T6" fmla="*/ 44 w 54"/>
                  <a:gd name="T7" fmla="*/ 44 h 84"/>
                  <a:gd name="T8" fmla="*/ 46 w 54"/>
                  <a:gd name="T9" fmla="*/ 43 h 84"/>
                  <a:gd name="T10" fmla="*/ 44 w 54"/>
                  <a:gd name="T11" fmla="*/ 38 h 84"/>
                  <a:gd name="T12" fmla="*/ 45 w 54"/>
                  <a:gd name="T13" fmla="*/ 36 h 84"/>
                  <a:gd name="T14" fmla="*/ 44 w 54"/>
                  <a:gd name="T15" fmla="*/ 32 h 84"/>
                  <a:gd name="T16" fmla="*/ 42 w 54"/>
                  <a:gd name="T17" fmla="*/ 26 h 84"/>
                  <a:gd name="T18" fmla="*/ 45 w 54"/>
                  <a:gd name="T19" fmla="*/ 23 h 84"/>
                  <a:gd name="T20" fmla="*/ 44 w 54"/>
                  <a:gd name="T21" fmla="*/ 19 h 84"/>
                  <a:gd name="T22" fmla="*/ 38 w 54"/>
                  <a:gd name="T23" fmla="*/ 13 h 84"/>
                  <a:gd name="T24" fmla="*/ 40 w 54"/>
                  <a:gd name="T25" fmla="*/ 12 h 84"/>
                  <a:gd name="T26" fmla="*/ 39 w 54"/>
                  <a:gd name="T27" fmla="*/ 10 h 84"/>
                  <a:gd name="T28" fmla="*/ 41 w 54"/>
                  <a:gd name="T29" fmla="*/ 3 h 84"/>
                  <a:gd name="T30" fmla="*/ 37 w 54"/>
                  <a:gd name="T31" fmla="*/ 1 h 84"/>
                  <a:gd name="T32" fmla="*/ 34 w 54"/>
                  <a:gd name="T33" fmla="*/ 0 h 84"/>
                  <a:gd name="T34" fmla="*/ 29 w 54"/>
                  <a:gd name="T35" fmla="*/ 1 h 84"/>
                  <a:gd name="T36" fmla="*/ 25 w 54"/>
                  <a:gd name="T37" fmla="*/ 5 h 84"/>
                  <a:gd name="T38" fmla="*/ 24 w 54"/>
                  <a:gd name="T39" fmla="*/ 10 h 84"/>
                  <a:gd name="T40" fmla="*/ 21 w 54"/>
                  <a:gd name="T41" fmla="*/ 13 h 84"/>
                  <a:gd name="T42" fmla="*/ 17 w 54"/>
                  <a:gd name="T43" fmla="*/ 11 h 84"/>
                  <a:gd name="T44" fmla="*/ 14 w 54"/>
                  <a:gd name="T45" fmla="*/ 12 h 84"/>
                  <a:gd name="T46" fmla="*/ 7 w 54"/>
                  <a:gd name="T47" fmla="*/ 10 h 84"/>
                  <a:gd name="T48" fmla="*/ 4 w 54"/>
                  <a:gd name="T49" fmla="*/ 7 h 84"/>
                  <a:gd name="T50" fmla="*/ 0 w 54"/>
                  <a:gd name="T51" fmla="*/ 9 h 84"/>
                  <a:gd name="T52" fmla="*/ 8 w 54"/>
                  <a:gd name="T53" fmla="*/ 14 h 84"/>
                  <a:gd name="T54" fmla="*/ 12 w 54"/>
                  <a:gd name="T55" fmla="*/ 16 h 84"/>
                  <a:gd name="T56" fmla="*/ 14 w 54"/>
                  <a:gd name="T57" fmla="*/ 19 h 84"/>
                  <a:gd name="T58" fmla="*/ 14 w 54"/>
                  <a:gd name="T59" fmla="*/ 21 h 84"/>
                  <a:gd name="T60" fmla="*/ 15 w 54"/>
                  <a:gd name="T61" fmla="*/ 24 h 84"/>
                  <a:gd name="T62" fmla="*/ 15 w 54"/>
                  <a:gd name="T63" fmla="*/ 27 h 84"/>
                  <a:gd name="T64" fmla="*/ 16 w 54"/>
                  <a:gd name="T65" fmla="*/ 29 h 84"/>
                  <a:gd name="T66" fmla="*/ 15 w 54"/>
                  <a:gd name="T67" fmla="*/ 33 h 84"/>
                  <a:gd name="T68" fmla="*/ 17 w 54"/>
                  <a:gd name="T69" fmla="*/ 36 h 84"/>
                  <a:gd name="T70" fmla="*/ 21 w 54"/>
                  <a:gd name="T71" fmla="*/ 38 h 84"/>
                  <a:gd name="T72" fmla="*/ 22 w 54"/>
                  <a:gd name="T73" fmla="*/ 41 h 84"/>
                  <a:gd name="T74" fmla="*/ 23 w 54"/>
                  <a:gd name="T75" fmla="*/ 44 h 84"/>
                  <a:gd name="T76" fmla="*/ 20 w 54"/>
                  <a:gd name="T77" fmla="*/ 44 h 84"/>
                  <a:gd name="T78" fmla="*/ 16 w 54"/>
                  <a:gd name="T79" fmla="*/ 49 h 84"/>
                  <a:gd name="T80" fmla="*/ 13 w 54"/>
                  <a:gd name="T81" fmla="*/ 51 h 84"/>
                  <a:gd name="T82" fmla="*/ 10 w 54"/>
                  <a:gd name="T83" fmla="*/ 54 h 84"/>
                  <a:gd name="T84" fmla="*/ 4 w 54"/>
                  <a:gd name="T85" fmla="*/ 57 h 84"/>
                  <a:gd name="T86" fmla="*/ 2 w 54"/>
                  <a:gd name="T87" fmla="*/ 62 h 84"/>
                  <a:gd name="T88" fmla="*/ 4 w 54"/>
                  <a:gd name="T89" fmla="*/ 67 h 84"/>
                  <a:gd name="T90" fmla="*/ 4 w 54"/>
                  <a:gd name="T91" fmla="*/ 73 h 84"/>
                  <a:gd name="T92" fmla="*/ 4 w 54"/>
                  <a:gd name="T93" fmla="*/ 78 h 84"/>
                  <a:gd name="T94" fmla="*/ 7 w 54"/>
                  <a:gd name="T95" fmla="*/ 80 h 84"/>
                  <a:gd name="T96" fmla="*/ 5 w 54"/>
                  <a:gd name="T97" fmla="*/ 81 h 84"/>
                  <a:gd name="T98" fmla="*/ 8 w 54"/>
                  <a:gd name="T99" fmla="*/ 79 h 84"/>
                  <a:gd name="T100" fmla="*/ 8 w 54"/>
                  <a:gd name="T101" fmla="*/ 83 h 84"/>
                  <a:gd name="T102" fmla="*/ 11 w 54"/>
                  <a:gd name="T103" fmla="*/ 80 h 84"/>
                  <a:gd name="T104" fmla="*/ 11 w 54"/>
                  <a:gd name="T105" fmla="*/ 83 h 84"/>
                  <a:gd name="T106" fmla="*/ 23 w 54"/>
                  <a:gd name="T107" fmla="*/ 80 h 84"/>
                  <a:gd name="T108" fmla="*/ 36 w 54"/>
                  <a:gd name="T109" fmla="*/ 78 h 84"/>
                  <a:gd name="T110" fmla="*/ 46 w 54"/>
                  <a:gd name="T111" fmla="*/ 68 h 84"/>
                  <a:gd name="T112" fmla="*/ 53 w 54"/>
                  <a:gd name="T113" fmla="*/ 59 h 84"/>
                  <a:gd name="T114" fmla="*/ 53 w 54"/>
                  <a:gd name="T115"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84">
                    <a:moveTo>
                      <a:pt x="53" y="59"/>
                    </a:moveTo>
                    <a:cubicBezTo>
                      <a:pt x="52" y="57"/>
                      <a:pt x="49" y="56"/>
                      <a:pt x="47" y="55"/>
                    </a:cubicBezTo>
                    <a:cubicBezTo>
                      <a:pt x="44" y="53"/>
                      <a:pt x="48" y="53"/>
                      <a:pt x="49" y="51"/>
                    </a:cubicBezTo>
                    <a:cubicBezTo>
                      <a:pt x="49" y="51"/>
                      <a:pt x="45" y="45"/>
                      <a:pt x="44" y="44"/>
                    </a:cubicBezTo>
                    <a:cubicBezTo>
                      <a:pt x="44" y="44"/>
                      <a:pt x="46" y="43"/>
                      <a:pt x="46" y="43"/>
                    </a:cubicBezTo>
                    <a:cubicBezTo>
                      <a:pt x="46" y="42"/>
                      <a:pt x="44" y="39"/>
                      <a:pt x="44" y="38"/>
                    </a:cubicBezTo>
                    <a:cubicBezTo>
                      <a:pt x="44" y="37"/>
                      <a:pt x="45" y="37"/>
                      <a:pt x="45" y="36"/>
                    </a:cubicBezTo>
                    <a:cubicBezTo>
                      <a:pt x="46" y="35"/>
                      <a:pt x="44" y="33"/>
                      <a:pt x="44" y="32"/>
                    </a:cubicBezTo>
                    <a:cubicBezTo>
                      <a:pt x="42" y="30"/>
                      <a:pt x="40" y="28"/>
                      <a:pt x="42" y="26"/>
                    </a:cubicBezTo>
                    <a:cubicBezTo>
                      <a:pt x="43" y="25"/>
                      <a:pt x="45" y="24"/>
                      <a:pt x="45" y="23"/>
                    </a:cubicBezTo>
                    <a:cubicBezTo>
                      <a:pt x="46" y="21"/>
                      <a:pt x="44" y="20"/>
                      <a:pt x="44" y="19"/>
                    </a:cubicBezTo>
                    <a:cubicBezTo>
                      <a:pt x="43" y="18"/>
                      <a:pt x="36" y="15"/>
                      <a:pt x="38" y="13"/>
                    </a:cubicBezTo>
                    <a:cubicBezTo>
                      <a:pt x="38" y="13"/>
                      <a:pt x="40" y="12"/>
                      <a:pt x="40" y="12"/>
                    </a:cubicBezTo>
                    <a:cubicBezTo>
                      <a:pt x="40" y="12"/>
                      <a:pt x="37" y="10"/>
                      <a:pt x="39" y="10"/>
                    </a:cubicBezTo>
                    <a:cubicBezTo>
                      <a:pt x="42" y="10"/>
                      <a:pt x="44" y="5"/>
                      <a:pt x="41" y="3"/>
                    </a:cubicBezTo>
                    <a:cubicBezTo>
                      <a:pt x="40" y="2"/>
                      <a:pt x="38" y="2"/>
                      <a:pt x="37" y="1"/>
                    </a:cubicBezTo>
                    <a:cubicBezTo>
                      <a:pt x="36" y="0"/>
                      <a:pt x="35" y="0"/>
                      <a:pt x="34" y="0"/>
                    </a:cubicBezTo>
                    <a:cubicBezTo>
                      <a:pt x="32" y="1"/>
                      <a:pt x="31" y="0"/>
                      <a:pt x="29" y="1"/>
                    </a:cubicBezTo>
                    <a:cubicBezTo>
                      <a:pt x="28" y="2"/>
                      <a:pt x="26" y="4"/>
                      <a:pt x="25" y="5"/>
                    </a:cubicBezTo>
                    <a:cubicBezTo>
                      <a:pt x="25" y="6"/>
                      <a:pt x="25" y="10"/>
                      <a:pt x="24" y="10"/>
                    </a:cubicBezTo>
                    <a:cubicBezTo>
                      <a:pt x="23" y="11"/>
                      <a:pt x="22" y="12"/>
                      <a:pt x="21" y="13"/>
                    </a:cubicBezTo>
                    <a:cubicBezTo>
                      <a:pt x="20" y="13"/>
                      <a:pt x="18" y="11"/>
                      <a:pt x="17" y="11"/>
                    </a:cubicBezTo>
                    <a:cubicBezTo>
                      <a:pt x="16" y="11"/>
                      <a:pt x="15" y="12"/>
                      <a:pt x="14" y="12"/>
                    </a:cubicBezTo>
                    <a:cubicBezTo>
                      <a:pt x="11" y="13"/>
                      <a:pt x="9" y="12"/>
                      <a:pt x="7" y="10"/>
                    </a:cubicBezTo>
                    <a:cubicBezTo>
                      <a:pt x="7" y="9"/>
                      <a:pt x="5" y="7"/>
                      <a:pt x="4" y="7"/>
                    </a:cubicBezTo>
                    <a:cubicBezTo>
                      <a:pt x="3" y="7"/>
                      <a:pt x="1" y="9"/>
                      <a:pt x="0" y="9"/>
                    </a:cubicBezTo>
                    <a:cubicBezTo>
                      <a:pt x="2" y="11"/>
                      <a:pt x="5" y="13"/>
                      <a:pt x="8" y="14"/>
                    </a:cubicBezTo>
                    <a:cubicBezTo>
                      <a:pt x="9" y="14"/>
                      <a:pt x="11" y="15"/>
                      <a:pt x="12" y="16"/>
                    </a:cubicBezTo>
                    <a:cubicBezTo>
                      <a:pt x="13" y="17"/>
                      <a:pt x="13" y="18"/>
                      <a:pt x="14" y="19"/>
                    </a:cubicBezTo>
                    <a:cubicBezTo>
                      <a:pt x="14" y="20"/>
                      <a:pt x="13" y="20"/>
                      <a:pt x="14" y="21"/>
                    </a:cubicBezTo>
                    <a:cubicBezTo>
                      <a:pt x="14" y="22"/>
                      <a:pt x="16" y="23"/>
                      <a:pt x="15" y="24"/>
                    </a:cubicBezTo>
                    <a:cubicBezTo>
                      <a:pt x="15" y="25"/>
                      <a:pt x="14" y="26"/>
                      <a:pt x="15" y="27"/>
                    </a:cubicBezTo>
                    <a:cubicBezTo>
                      <a:pt x="15" y="27"/>
                      <a:pt x="16" y="29"/>
                      <a:pt x="16" y="29"/>
                    </a:cubicBezTo>
                    <a:cubicBezTo>
                      <a:pt x="15" y="30"/>
                      <a:pt x="15" y="32"/>
                      <a:pt x="15" y="33"/>
                    </a:cubicBezTo>
                    <a:cubicBezTo>
                      <a:pt x="15" y="33"/>
                      <a:pt x="17" y="36"/>
                      <a:pt x="17" y="36"/>
                    </a:cubicBezTo>
                    <a:cubicBezTo>
                      <a:pt x="18" y="37"/>
                      <a:pt x="20" y="38"/>
                      <a:pt x="21" y="38"/>
                    </a:cubicBezTo>
                    <a:cubicBezTo>
                      <a:pt x="22" y="39"/>
                      <a:pt x="22" y="40"/>
                      <a:pt x="22" y="41"/>
                    </a:cubicBezTo>
                    <a:cubicBezTo>
                      <a:pt x="22" y="42"/>
                      <a:pt x="23" y="43"/>
                      <a:pt x="23" y="44"/>
                    </a:cubicBezTo>
                    <a:cubicBezTo>
                      <a:pt x="23" y="45"/>
                      <a:pt x="21" y="44"/>
                      <a:pt x="20" y="44"/>
                    </a:cubicBezTo>
                    <a:cubicBezTo>
                      <a:pt x="19" y="44"/>
                      <a:pt x="16" y="48"/>
                      <a:pt x="16" y="49"/>
                    </a:cubicBezTo>
                    <a:cubicBezTo>
                      <a:pt x="15" y="50"/>
                      <a:pt x="14" y="50"/>
                      <a:pt x="13" y="51"/>
                    </a:cubicBezTo>
                    <a:cubicBezTo>
                      <a:pt x="12" y="52"/>
                      <a:pt x="11" y="53"/>
                      <a:pt x="10" y="54"/>
                    </a:cubicBezTo>
                    <a:cubicBezTo>
                      <a:pt x="9" y="54"/>
                      <a:pt x="4" y="58"/>
                      <a:pt x="4" y="57"/>
                    </a:cubicBezTo>
                    <a:cubicBezTo>
                      <a:pt x="4" y="59"/>
                      <a:pt x="2" y="60"/>
                      <a:pt x="2" y="62"/>
                    </a:cubicBezTo>
                    <a:cubicBezTo>
                      <a:pt x="3" y="64"/>
                      <a:pt x="2" y="67"/>
                      <a:pt x="4" y="67"/>
                    </a:cubicBezTo>
                    <a:cubicBezTo>
                      <a:pt x="5" y="67"/>
                      <a:pt x="4" y="72"/>
                      <a:pt x="4" y="73"/>
                    </a:cubicBezTo>
                    <a:cubicBezTo>
                      <a:pt x="4" y="75"/>
                      <a:pt x="2" y="77"/>
                      <a:pt x="4" y="78"/>
                    </a:cubicBezTo>
                    <a:cubicBezTo>
                      <a:pt x="4" y="78"/>
                      <a:pt x="8" y="79"/>
                      <a:pt x="7" y="80"/>
                    </a:cubicBezTo>
                    <a:cubicBezTo>
                      <a:pt x="7" y="80"/>
                      <a:pt x="5" y="81"/>
                      <a:pt x="5" y="81"/>
                    </a:cubicBezTo>
                    <a:cubicBezTo>
                      <a:pt x="7" y="81"/>
                      <a:pt x="7" y="79"/>
                      <a:pt x="8" y="79"/>
                    </a:cubicBezTo>
                    <a:cubicBezTo>
                      <a:pt x="10" y="78"/>
                      <a:pt x="8" y="83"/>
                      <a:pt x="8" y="83"/>
                    </a:cubicBezTo>
                    <a:cubicBezTo>
                      <a:pt x="8" y="83"/>
                      <a:pt x="11" y="80"/>
                      <a:pt x="11" y="80"/>
                    </a:cubicBezTo>
                    <a:cubicBezTo>
                      <a:pt x="12" y="79"/>
                      <a:pt x="11" y="83"/>
                      <a:pt x="11" y="83"/>
                    </a:cubicBezTo>
                    <a:cubicBezTo>
                      <a:pt x="14" y="84"/>
                      <a:pt x="20" y="81"/>
                      <a:pt x="23" y="80"/>
                    </a:cubicBezTo>
                    <a:cubicBezTo>
                      <a:pt x="27" y="79"/>
                      <a:pt x="31" y="79"/>
                      <a:pt x="36" y="78"/>
                    </a:cubicBezTo>
                    <a:cubicBezTo>
                      <a:pt x="39" y="74"/>
                      <a:pt x="43" y="71"/>
                      <a:pt x="46" y="68"/>
                    </a:cubicBezTo>
                    <a:cubicBezTo>
                      <a:pt x="48" y="66"/>
                      <a:pt x="54" y="62"/>
                      <a:pt x="53" y="59"/>
                    </a:cubicBezTo>
                    <a:cubicBezTo>
                      <a:pt x="52" y="57"/>
                      <a:pt x="54" y="62"/>
                      <a:pt x="53" y="5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0" name="Freeform 719">
                <a:extLst>
                  <a:ext uri="{FF2B5EF4-FFF2-40B4-BE49-F238E27FC236}">
                    <a16:creationId xmlns:a16="http://schemas.microsoft.com/office/drawing/2014/main" xmlns="" id="{123404B2-BAFA-3145-BD27-AE20202827EC}"/>
                  </a:ext>
                </a:extLst>
              </p:cNvPr>
              <p:cNvSpPr>
                <a:spLocks/>
              </p:cNvSpPr>
              <p:nvPr/>
            </p:nvSpPr>
            <p:spPr bwMode="auto">
              <a:xfrm>
                <a:off x="11929493" y="4965129"/>
                <a:ext cx="1194269" cy="1000263"/>
              </a:xfrm>
              <a:custGeom>
                <a:avLst/>
                <a:gdLst>
                  <a:gd name="T0" fmla="*/ 38 w 128"/>
                  <a:gd name="T1" fmla="*/ 87 h 107"/>
                  <a:gd name="T2" fmla="*/ 38 w 128"/>
                  <a:gd name="T3" fmla="*/ 63 h 107"/>
                  <a:gd name="T4" fmla="*/ 47 w 128"/>
                  <a:gd name="T5" fmla="*/ 52 h 107"/>
                  <a:gd name="T6" fmla="*/ 56 w 128"/>
                  <a:gd name="T7" fmla="*/ 34 h 107"/>
                  <a:gd name="T8" fmla="*/ 72 w 128"/>
                  <a:gd name="T9" fmla="*/ 25 h 107"/>
                  <a:gd name="T10" fmla="*/ 86 w 128"/>
                  <a:gd name="T11" fmla="*/ 22 h 107"/>
                  <a:gd name="T12" fmla="*/ 102 w 128"/>
                  <a:gd name="T13" fmla="*/ 20 h 107"/>
                  <a:gd name="T14" fmla="*/ 112 w 128"/>
                  <a:gd name="T15" fmla="*/ 10 h 107"/>
                  <a:gd name="T16" fmla="*/ 120 w 128"/>
                  <a:gd name="T17" fmla="*/ 13 h 107"/>
                  <a:gd name="T18" fmla="*/ 127 w 128"/>
                  <a:gd name="T19" fmla="*/ 6 h 107"/>
                  <a:gd name="T20" fmla="*/ 114 w 128"/>
                  <a:gd name="T21" fmla="*/ 5 h 107"/>
                  <a:gd name="T22" fmla="*/ 116 w 128"/>
                  <a:gd name="T23" fmla="*/ 2 h 107"/>
                  <a:gd name="T24" fmla="*/ 106 w 128"/>
                  <a:gd name="T25" fmla="*/ 3 h 107"/>
                  <a:gd name="T26" fmla="*/ 100 w 128"/>
                  <a:gd name="T27" fmla="*/ 1 h 107"/>
                  <a:gd name="T28" fmla="*/ 95 w 128"/>
                  <a:gd name="T29" fmla="*/ 3 h 107"/>
                  <a:gd name="T30" fmla="*/ 91 w 128"/>
                  <a:gd name="T31" fmla="*/ 6 h 107"/>
                  <a:gd name="T32" fmla="*/ 90 w 128"/>
                  <a:gd name="T33" fmla="*/ 11 h 107"/>
                  <a:gd name="T34" fmla="*/ 84 w 128"/>
                  <a:gd name="T35" fmla="*/ 10 h 107"/>
                  <a:gd name="T36" fmla="*/ 80 w 128"/>
                  <a:gd name="T37" fmla="*/ 13 h 107"/>
                  <a:gd name="T38" fmla="*/ 76 w 128"/>
                  <a:gd name="T39" fmla="*/ 15 h 107"/>
                  <a:gd name="T40" fmla="*/ 72 w 128"/>
                  <a:gd name="T41" fmla="*/ 16 h 107"/>
                  <a:gd name="T42" fmla="*/ 68 w 128"/>
                  <a:gd name="T43" fmla="*/ 10 h 107"/>
                  <a:gd name="T44" fmla="*/ 67 w 128"/>
                  <a:gd name="T45" fmla="*/ 14 h 107"/>
                  <a:gd name="T46" fmla="*/ 65 w 128"/>
                  <a:gd name="T47" fmla="*/ 14 h 107"/>
                  <a:gd name="T48" fmla="*/ 62 w 128"/>
                  <a:gd name="T49" fmla="*/ 18 h 107"/>
                  <a:gd name="T50" fmla="*/ 61 w 128"/>
                  <a:gd name="T51" fmla="*/ 21 h 107"/>
                  <a:gd name="T52" fmla="*/ 57 w 128"/>
                  <a:gd name="T53" fmla="*/ 20 h 107"/>
                  <a:gd name="T54" fmla="*/ 54 w 128"/>
                  <a:gd name="T55" fmla="*/ 20 h 107"/>
                  <a:gd name="T56" fmla="*/ 51 w 128"/>
                  <a:gd name="T57" fmla="*/ 22 h 107"/>
                  <a:gd name="T58" fmla="*/ 49 w 128"/>
                  <a:gd name="T59" fmla="*/ 23 h 107"/>
                  <a:gd name="T60" fmla="*/ 54 w 128"/>
                  <a:gd name="T61" fmla="*/ 25 h 107"/>
                  <a:gd name="T62" fmla="*/ 56 w 128"/>
                  <a:gd name="T63" fmla="*/ 25 h 107"/>
                  <a:gd name="T64" fmla="*/ 57 w 128"/>
                  <a:gd name="T65" fmla="*/ 28 h 107"/>
                  <a:gd name="T66" fmla="*/ 49 w 128"/>
                  <a:gd name="T67" fmla="*/ 31 h 107"/>
                  <a:gd name="T68" fmla="*/ 53 w 128"/>
                  <a:gd name="T69" fmla="*/ 33 h 107"/>
                  <a:gd name="T70" fmla="*/ 49 w 128"/>
                  <a:gd name="T71" fmla="*/ 35 h 107"/>
                  <a:gd name="T72" fmla="*/ 43 w 128"/>
                  <a:gd name="T73" fmla="*/ 40 h 107"/>
                  <a:gd name="T74" fmla="*/ 42 w 128"/>
                  <a:gd name="T75" fmla="*/ 43 h 107"/>
                  <a:gd name="T76" fmla="*/ 39 w 128"/>
                  <a:gd name="T77" fmla="*/ 45 h 107"/>
                  <a:gd name="T78" fmla="*/ 39 w 128"/>
                  <a:gd name="T79" fmla="*/ 49 h 107"/>
                  <a:gd name="T80" fmla="*/ 39 w 128"/>
                  <a:gd name="T81" fmla="*/ 52 h 107"/>
                  <a:gd name="T82" fmla="*/ 35 w 128"/>
                  <a:gd name="T83" fmla="*/ 56 h 107"/>
                  <a:gd name="T84" fmla="*/ 27 w 128"/>
                  <a:gd name="T85" fmla="*/ 62 h 107"/>
                  <a:gd name="T86" fmla="*/ 31 w 128"/>
                  <a:gd name="T87" fmla="*/ 64 h 107"/>
                  <a:gd name="T88" fmla="*/ 28 w 128"/>
                  <a:gd name="T89" fmla="*/ 66 h 107"/>
                  <a:gd name="T90" fmla="*/ 19 w 128"/>
                  <a:gd name="T91" fmla="*/ 68 h 107"/>
                  <a:gd name="T92" fmla="*/ 16 w 128"/>
                  <a:gd name="T93" fmla="*/ 72 h 107"/>
                  <a:gd name="T94" fmla="*/ 10 w 128"/>
                  <a:gd name="T95" fmla="*/ 73 h 107"/>
                  <a:gd name="T96" fmla="*/ 10 w 128"/>
                  <a:gd name="T97" fmla="*/ 74 h 107"/>
                  <a:gd name="T98" fmla="*/ 5 w 128"/>
                  <a:gd name="T99" fmla="*/ 75 h 107"/>
                  <a:gd name="T100" fmla="*/ 4 w 128"/>
                  <a:gd name="T101" fmla="*/ 81 h 107"/>
                  <a:gd name="T102" fmla="*/ 1 w 128"/>
                  <a:gd name="T103" fmla="*/ 86 h 107"/>
                  <a:gd name="T104" fmla="*/ 6 w 128"/>
                  <a:gd name="T105" fmla="*/ 92 h 107"/>
                  <a:gd name="T106" fmla="*/ 7 w 128"/>
                  <a:gd name="T107" fmla="*/ 94 h 107"/>
                  <a:gd name="T108" fmla="*/ 3 w 128"/>
                  <a:gd name="T109" fmla="*/ 93 h 107"/>
                  <a:gd name="T110" fmla="*/ 5 w 128"/>
                  <a:gd name="T111" fmla="*/ 97 h 107"/>
                  <a:gd name="T112" fmla="*/ 5 w 128"/>
                  <a:gd name="T113" fmla="*/ 103 h 107"/>
                  <a:gd name="T114" fmla="*/ 27 w 128"/>
                  <a:gd name="T115" fmla="*/ 99 h 107"/>
                  <a:gd name="T116" fmla="*/ 34 w 128"/>
                  <a:gd name="T117"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07">
                    <a:moveTo>
                      <a:pt x="34" y="101"/>
                    </a:moveTo>
                    <a:cubicBezTo>
                      <a:pt x="34" y="101"/>
                      <a:pt x="35" y="98"/>
                      <a:pt x="35" y="97"/>
                    </a:cubicBezTo>
                    <a:cubicBezTo>
                      <a:pt x="35" y="95"/>
                      <a:pt x="36" y="94"/>
                      <a:pt x="38" y="93"/>
                    </a:cubicBezTo>
                    <a:cubicBezTo>
                      <a:pt x="40" y="91"/>
                      <a:pt x="38" y="88"/>
                      <a:pt x="38" y="87"/>
                    </a:cubicBezTo>
                    <a:cubicBezTo>
                      <a:pt x="38" y="84"/>
                      <a:pt x="42" y="84"/>
                      <a:pt x="39" y="82"/>
                    </a:cubicBezTo>
                    <a:cubicBezTo>
                      <a:pt x="37" y="80"/>
                      <a:pt x="36" y="80"/>
                      <a:pt x="37" y="77"/>
                    </a:cubicBezTo>
                    <a:cubicBezTo>
                      <a:pt x="38" y="75"/>
                      <a:pt x="37" y="73"/>
                      <a:pt x="37" y="71"/>
                    </a:cubicBezTo>
                    <a:cubicBezTo>
                      <a:pt x="36" y="68"/>
                      <a:pt x="35" y="65"/>
                      <a:pt x="38" y="63"/>
                    </a:cubicBezTo>
                    <a:cubicBezTo>
                      <a:pt x="39" y="62"/>
                      <a:pt x="41" y="62"/>
                      <a:pt x="42" y="61"/>
                    </a:cubicBezTo>
                    <a:cubicBezTo>
                      <a:pt x="43" y="61"/>
                      <a:pt x="44" y="62"/>
                      <a:pt x="45" y="61"/>
                    </a:cubicBezTo>
                    <a:cubicBezTo>
                      <a:pt x="46" y="59"/>
                      <a:pt x="45" y="58"/>
                      <a:pt x="44" y="57"/>
                    </a:cubicBezTo>
                    <a:cubicBezTo>
                      <a:pt x="44" y="55"/>
                      <a:pt x="46" y="54"/>
                      <a:pt x="47" y="52"/>
                    </a:cubicBezTo>
                    <a:cubicBezTo>
                      <a:pt x="47" y="51"/>
                      <a:pt x="48" y="48"/>
                      <a:pt x="48" y="46"/>
                    </a:cubicBezTo>
                    <a:cubicBezTo>
                      <a:pt x="48" y="44"/>
                      <a:pt x="52" y="44"/>
                      <a:pt x="51" y="43"/>
                    </a:cubicBezTo>
                    <a:cubicBezTo>
                      <a:pt x="51" y="41"/>
                      <a:pt x="53" y="40"/>
                      <a:pt x="54" y="38"/>
                    </a:cubicBezTo>
                    <a:cubicBezTo>
                      <a:pt x="56" y="36"/>
                      <a:pt x="56" y="37"/>
                      <a:pt x="56" y="34"/>
                    </a:cubicBezTo>
                    <a:cubicBezTo>
                      <a:pt x="55" y="33"/>
                      <a:pt x="59" y="28"/>
                      <a:pt x="60" y="28"/>
                    </a:cubicBezTo>
                    <a:cubicBezTo>
                      <a:pt x="61" y="27"/>
                      <a:pt x="64" y="28"/>
                      <a:pt x="65" y="28"/>
                    </a:cubicBezTo>
                    <a:cubicBezTo>
                      <a:pt x="65" y="26"/>
                      <a:pt x="65" y="25"/>
                      <a:pt x="65" y="23"/>
                    </a:cubicBezTo>
                    <a:cubicBezTo>
                      <a:pt x="68" y="24"/>
                      <a:pt x="70" y="24"/>
                      <a:pt x="72" y="25"/>
                    </a:cubicBezTo>
                    <a:cubicBezTo>
                      <a:pt x="76" y="25"/>
                      <a:pt x="74" y="21"/>
                      <a:pt x="75" y="19"/>
                    </a:cubicBezTo>
                    <a:cubicBezTo>
                      <a:pt x="75" y="19"/>
                      <a:pt x="77" y="19"/>
                      <a:pt x="78" y="19"/>
                    </a:cubicBezTo>
                    <a:cubicBezTo>
                      <a:pt x="79" y="18"/>
                      <a:pt x="81" y="16"/>
                      <a:pt x="82" y="18"/>
                    </a:cubicBezTo>
                    <a:cubicBezTo>
                      <a:pt x="84" y="19"/>
                      <a:pt x="84" y="21"/>
                      <a:pt x="86" y="22"/>
                    </a:cubicBezTo>
                    <a:cubicBezTo>
                      <a:pt x="87" y="22"/>
                      <a:pt x="89" y="22"/>
                      <a:pt x="90" y="22"/>
                    </a:cubicBezTo>
                    <a:cubicBezTo>
                      <a:pt x="91" y="22"/>
                      <a:pt x="92" y="21"/>
                      <a:pt x="94" y="21"/>
                    </a:cubicBezTo>
                    <a:cubicBezTo>
                      <a:pt x="95" y="21"/>
                      <a:pt x="96" y="23"/>
                      <a:pt x="98" y="23"/>
                    </a:cubicBezTo>
                    <a:cubicBezTo>
                      <a:pt x="98" y="22"/>
                      <a:pt x="102" y="20"/>
                      <a:pt x="102" y="20"/>
                    </a:cubicBezTo>
                    <a:cubicBezTo>
                      <a:pt x="102" y="17"/>
                      <a:pt x="102" y="16"/>
                      <a:pt x="103" y="14"/>
                    </a:cubicBezTo>
                    <a:cubicBezTo>
                      <a:pt x="104" y="13"/>
                      <a:pt x="106" y="11"/>
                      <a:pt x="107" y="11"/>
                    </a:cubicBezTo>
                    <a:cubicBezTo>
                      <a:pt x="108" y="11"/>
                      <a:pt x="109" y="11"/>
                      <a:pt x="110" y="11"/>
                    </a:cubicBezTo>
                    <a:cubicBezTo>
                      <a:pt x="111" y="11"/>
                      <a:pt x="111" y="10"/>
                      <a:pt x="112" y="10"/>
                    </a:cubicBezTo>
                    <a:cubicBezTo>
                      <a:pt x="113" y="10"/>
                      <a:pt x="115" y="12"/>
                      <a:pt x="116" y="12"/>
                    </a:cubicBezTo>
                    <a:cubicBezTo>
                      <a:pt x="118" y="13"/>
                      <a:pt x="119" y="14"/>
                      <a:pt x="119" y="17"/>
                    </a:cubicBezTo>
                    <a:cubicBezTo>
                      <a:pt x="121" y="17"/>
                      <a:pt x="126" y="14"/>
                      <a:pt x="124" y="12"/>
                    </a:cubicBezTo>
                    <a:cubicBezTo>
                      <a:pt x="126" y="13"/>
                      <a:pt x="121" y="13"/>
                      <a:pt x="120" y="13"/>
                    </a:cubicBezTo>
                    <a:cubicBezTo>
                      <a:pt x="125" y="12"/>
                      <a:pt x="118" y="9"/>
                      <a:pt x="117" y="10"/>
                    </a:cubicBezTo>
                    <a:cubicBezTo>
                      <a:pt x="118" y="9"/>
                      <a:pt x="119" y="10"/>
                      <a:pt x="119" y="10"/>
                    </a:cubicBezTo>
                    <a:cubicBezTo>
                      <a:pt x="121" y="10"/>
                      <a:pt x="123" y="10"/>
                      <a:pt x="124" y="9"/>
                    </a:cubicBezTo>
                    <a:cubicBezTo>
                      <a:pt x="125" y="9"/>
                      <a:pt x="128" y="7"/>
                      <a:pt x="127" y="6"/>
                    </a:cubicBezTo>
                    <a:cubicBezTo>
                      <a:pt x="125" y="5"/>
                      <a:pt x="122" y="4"/>
                      <a:pt x="119" y="3"/>
                    </a:cubicBezTo>
                    <a:cubicBezTo>
                      <a:pt x="118" y="2"/>
                      <a:pt x="117" y="4"/>
                      <a:pt x="116" y="5"/>
                    </a:cubicBezTo>
                    <a:cubicBezTo>
                      <a:pt x="116" y="5"/>
                      <a:pt x="114" y="8"/>
                      <a:pt x="114" y="7"/>
                    </a:cubicBezTo>
                    <a:cubicBezTo>
                      <a:pt x="114" y="7"/>
                      <a:pt x="114" y="6"/>
                      <a:pt x="114" y="5"/>
                    </a:cubicBezTo>
                    <a:cubicBezTo>
                      <a:pt x="114" y="5"/>
                      <a:pt x="112" y="5"/>
                      <a:pt x="112" y="5"/>
                    </a:cubicBezTo>
                    <a:cubicBezTo>
                      <a:pt x="113" y="4"/>
                      <a:pt x="115" y="5"/>
                      <a:pt x="115" y="4"/>
                    </a:cubicBezTo>
                    <a:cubicBezTo>
                      <a:pt x="115" y="4"/>
                      <a:pt x="112" y="4"/>
                      <a:pt x="112" y="4"/>
                    </a:cubicBezTo>
                    <a:cubicBezTo>
                      <a:pt x="112" y="3"/>
                      <a:pt x="116" y="3"/>
                      <a:pt x="116" y="2"/>
                    </a:cubicBezTo>
                    <a:cubicBezTo>
                      <a:pt x="115" y="1"/>
                      <a:pt x="109" y="0"/>
                      <a:pt x="110" y="2"/>
                    </a:cubicBezTo>
                    <a:cubicBezTo>
                      <a:pt x="111" y="3"/>
                      <a:pt x="111" y="3"/>
                      <a:pt x="110" y="4"/>
                    </a:cubicBezTo>
                    <a:cubicBezTo>
                      <a:pt x="109" y="5"/>
                      <a:pt x="107" y="7"/>
                      <a:pt x="106" y="7"/>
                    </a:cubicBezTo>
                    <a:cubicBezTo>
                      <a:pt x="105" y="7"/>
                      <a:pt x="106" y="3"/>
                      <a:pt x="106" y="3"/>
                    </a:cubicBezTo>
                    <a:cubicBezTo>
                      <a:pt x="106" y="2"/>
                      <a:pt x="101" y="9"/>
                      <a:pt x="100" y="9"/>
                    </a:cubicBezTo>
                    <a:cubicBezTo>
                      <a:pt x="97" y="9"/>
                      <a:pt x="100" y="5"/>
                      <a:pt x="101" y="4"/>
                    </a:cubicBezTo>
                    <a:cubicBezTo>
                      <a:pt x="102" y="4"/>
                      <a:pt x="103" y="2"/>
                      <a:pt x="103" y="2"/>
                    </a:cubicBezTo>
                    <a:cubicBezTo>
                      <a:pt x="102" y="1"/>
                      <a:pt x="100" y="0"/>
                      <a:pt x="100" y="1"/>
                    </a:cubicBezTo>
                    <a:cubicBezTo>
                      <a:pt x="100" y="1"/>
                      <a:pt x="101" y="2"/>
                      <a:pt x="101" y="2"/>
                    </a:cubicBezTo>
                    <a:cubicBezTo>
                      <a:pt x="101" y="2"/>
                      <a:pt x="99" y="2"/>
                      <a:pt x="98" y="2"/>
                    </a:cubicBezTo>
                    <a:cubicBezTo>
                      <a:pt x="97" y="3"/>
                      <a:pt x="98" y="2"/>
                      <a:pt x="97" y="1"/>
                    </a:cubicBezTo>
                    <a:cubicBezTo>
                      <a:pt x="97" y="1"/>
                      <a:pt x="95" y="3"/>
                      <a:pt x="95" y="3"/>
                    </a:cubicBezTo>
                    <a:cubicBezTo>
                      <a:pt x="95" y="4"/>
                      <a:pt x="97" y="5"/>
                      <a:pt x="96" y="5"/>
                    </a:cubicBezTo>
                    <a:cubicBezTo>
                      <a:pt x="95" y="5"/>
                      <a:pt x="95" y="5"/>
                      <a:pt x="95" y="5"/>
                    </a:cubicBezTo>
                    <a:cubicBezTo>
                      <a:pt x="94" y="5"/>
                      <a:pt x="94" y="6"/>
                      <a:pt x="94" y="7"/>
                    </a:cubicBezTo>
                    <a:cubicBezTo>
                      <a:pt x="95" y="5"/>
                      <a:pt x="91" y="6"/>
                      <a:pt x="91" y="6"/>
                    </a:cubicBezTo>
                    <a:cubicBezTo>
                      <a:pt x="91" y="6"/>
                      <a:pt x="93" y="5"/>
                      <a:pt x="93" y="4"/>
                    </a:cubicBezTo>
                    <a:cubicBezTo>
                      <a:pt x="93" y="5"/>
                      <a:pt x="89" y="6"/>
                      <a:pt x="88" y="6"/>
                    </a:cubicBezTo>
                    <a:cubicBezTo>
                      <a:pt x="87" y="6"/>
                      <a:pt x="91" y="9"/>
                      <a:pt x="91" y="9"/>
                    </a:cubicBezTo>
                    <a:cubicBezTo>
                      <a:pt x="91" y="9"/>
                      <a:pt x="90" y="11"/>
                      <a:pt x="90" y="11"/>
                    </a:cubicBezTo>
                    <a:cubicBezTo>
                      <a:pt x="90" y="11"/>
                      <a:pt x="87" y="8"/>
                      <a:pt x="87" y="8"/>
                    </a:cubicBezTo>
                    <a:cubicBezTo>
                      <a:pt x="87" y="8"/>
                      <a:pt x="85" y="11"/>
                      <a:pt x="85" y="8"/>
                    </a:cubicBezTo>
                    <a:cubicBezTo>
                      <a:pt x="84" y="7"/>
                      <a:pt x="81" y="9"/>
                      <a:pt x="80" y="8"/>
                    </a:cubicBezTo>
                    <a:cubicBezTo>
                      <a:pt x="81" y="9"/>
                      <a:pt x="84" y="9"/>
                      <a:pt x="84" y="10"/>
                    </a:cubicBezTo>
                    <a:cubicBezTo>
                      <a:pt x="84" y="10"/>
                      <a:pt x="83" y="10"/>
                      <a:pt x="83" y="11"/>
                    </a:cubicBezTo>
                    <a:cubicBezTo>
                      <a:pt x="83" y="12"/>
                      <a:pt x="84" y="12"/>
                      <a:pt x="84" y="13"/>
                    </a:cubicBezTo>
                    <a:cubicBezTo>
                      <a:pt x="84" y="13"/>
                      <a:pt x="81" y="12"/>
                      <a:pt x="81" y="11"/>
                    </a:cubicBezTo>
                    <a:cubicBezTo>
                      <a:pt x="80" y="11"/>
                      <a:pt x="80" y="12"/>
                      <a:pt x="80" y="13"/>
                    </a:cubicBezTo>
                    <a:cubicBezTo>
                      <a:pt x="79" y="13"/>
                      <a:pt x="79" y="12"/>
                      <a:pt x="79" y="11"/>
                    </a:cubicBezTo>
                    <a:cubicBezTo>
                      <a:pt x="79" y="11"/>
                      <a:pt x="77" y="13"/>
                      <a:pt x="77" y="13"/>
                    </a:cubicBezTo>
                    <a:cubicBezTo>
                      <a:pt x="76" y="14"/>
                      <a:pt x="78" y="14"/>
                      <a:pt x="78" y="15"/>
                    </a:cubicBezTo>
                    <a:cubicBezTo>
                      <a:pt x="78" y="15"/>
                      <a:pt x="76" y="15"/>
                      <a:pt x="76" y="15"/>
                    </a:cubicBezTo>
                    <a:cubicBezTo>
                      <a:pt x="75" y="14"/>
                      <a:pt x="76" y="13"/>
                      <a:pt x="76" y="12"/>
                    </a:cubicBezTo>
                    <a:cubicBezTo>
                      <a:pt x="76" y="12"/>
                      <a:pt x="73" y="14"/>
                      <a:pt x="73" y="14"/>
                    </a:cubicBezTo>
                    <a:cubicBezTo>
                      <a:pt x="73" y="14"/>
                      <a:pt x="73" y="14"/>
                      <a:pt x="74" y="14"/>
                    </a:cubicBezTo>
                    <a:cubicBezTo>
                      <a:pt x="73" y="14"/>
                      <a:pt x="72" y="16"/>
                      <a:pt x="72" y="16"/>
                    </a:cubicBezTo>
                    <a:cubicBezTo>
                      <a:pt x="71" y="15"/>
                      <a:pt x="73" y="14"/>
                      <a:pt x="72" y="14"/>
                    </a:cubicBezTo>
                    <a:cubicBezTo>
                      <a:pt x="71" y="13"/>
                      <a:pt x="70" y="13"/>
                      <a:pt x="70" y="12"/>
                    </a:cubicBezTo>
                    <a:cubicBezTo>
                      <a:pt x="70" y="12"/>
                      <a:pt x="72" y="12"/>
                      <a:pt x="72" y="12"/>
                    </a:cubicBezTo>
                    <a:cubicBezTo>
                      <a:pt x="72" y="11"/>
                      <a:pt x="69" y="10"/>
                      <a:pt x="68" y="10"/>
                    </a:cubicBezTo>
                    <a:cubicBezTo>
                      <a:pt x="68" y="11"/>
                      <a:pt x="69" y="13"/>
                      <a:pt x="69" y="13"/>
                    </a:cubicBezTo>
                    <a:cubicBezTo>
                      <a:pt x="69" y="13"/>
                      <a:pt x="65" y="14"/>
                      <a:pt x="66" y="14"/>
                    </a:cubicBezTo>
                    <a:cubicBezTo>
                      <a:pt x="66" y="14"/>
                      <a:pt x="68" y="14"/>
                      <a:pt x="68" y="14"/>
                    </a:cubicBezTo>
                    <a:cubicBezTo>
                      <a:pt x="68" y="14"/>
                      <a:pt x="67" y="14"/>
                      <a:pt x="67" y="14"/>
                    </a:cubicBezTo>
                    <a:cubicBezTo>
                      <a:pt x="68" y="16"/>
                      <a:pt x="70" y="14"/>
                      <a:pt x="69" y="14"/>
                    </a:cubicBezTo>
                    <a:cubicBezTo>
                      <a:pt x="70" y="15"/>
                      <a:pt x="69" y="16"/>
                      <a:pt x="69" y="16"/>
                    </a:cubicBezTo>
                    <a:cubicBezTo>
                      <a:pt x="69" y="17"/>
                      <a:pt x="67" y="15"/>
                      <a:pt x="67" y="15"/>
                    </a:cubicBezTo>
                    <a:cubicBezTo>
                      <a:pt x="66" y="15"/>
                      <a:pt x="66" y="14"/>
                      <a:pt x="65" y="14"/>
                    </a:cubicBezTo>
                    <a:cubicBezTo>
                      <a:pt x="65" y="14"/>
                      <a:pt x="64" y="16"/>
                      <a:pt x="63" y="15"/>
                    </a:cubicBezTo>
                    <a:cubicBezTo>
                      <a:pt x="63" y="14"/>
                      <a:pt x="60" y="16"/>
                      <a:pt x="60" y="16"/>
                    </a:cubicBezTo>
                    <a:cubicBezTo>
                      <a:pt x="60" y="16"/>
                      <a:pt x="60" y="19"/>
                      <a:pt x="60" y="19"/>
                    </a:cubicBezTo>
                    <a:cubicBezTo>
                      <a:pt x="60" y="20"/>
                      <a:pt x="61" y="17"/>
                      <a:pt x="62" y="18"/>
                    </a:cubicBezTo>
                    <a:cubicBezTo>
                      <a:pt x="62" y="18"/>
                      <a:pt x="64" y="19"/>
                      <a:pt x="64" y="18"/>
                    </a:cubicBezTo>
                    <a:cubicBezTo>
                      <a:pt x="64" y="19"/>
                      <a:pt x="63" y="19"/>
                      <a:pt x="63" y="20"/>
                    </a:cubicBezTo>
                    <a:cubicBezTo>
                      <a:pt x="62" y="20"/>
                      <a:pt x="63" y="22"/>
                      <a:pt x="62" y="22"/>
                    </a:cubicBezTo>
                    <a:cubicBezTo>
                      <a:pt x="62" y="23"/>
                      <a:pt x="61" y="21"/>
                      <a:pt x="61" y="21"/>
                    </a:cubicBezTo>
                    <a:cubicBezTo>
                      <a:pt x="60" y="21"/>
                      <a:pt x="60" y="23"/>
                      <a:pt x="59" y="23"/>
                    </a:cubicBezTo>
                    <a:cubicBezTo>
                      <a:pt x="59" y="23"/>
                      <a:pt x="59" y="21"/>
                      <a:pt x="59" y="21"/>
                    </a:cubicBezTo>
                    <a:cubicBezTo>
                      <a:pt x="58" y="21"/>
                      <a:pt x="58" y="22"/>
                      <a:pt x="57" y="22"/>
                    </a:cubicBezTo>
                    <a:cubicBezTo>
                      <a:pt x="57" y="22"/>
                      <a:pt x="57" y="20"/>
                      <a:pt x="57" y="20"/>
                    </a:cubicBezTo>
                    <a:cubicBezTo>
                      <a:pt x="57" y="19"/>
                      <a:pt x="56" y="22"/>
                      <a:pt x="55" y="22"/>
                    </a:cubicBezTo>
                    <a:cubicBezTo>
                      <a:pt x="53" y="23"/>
                      <a:pt x="56" y="17"/>
                      <a:pt x="56" y="17"/>
                    </a:cubicBezTo>
                    <a:cubicBezTo>
                      <a:pt x="55" y="17"/>
                      <a:pt x="53" y="18"/>
                      <a:pt x="53" y="18"/>
                    </a:cubicBezTo>
                    <a:cubicBezTo>
                      <a:pt x="52" y="19"/>
                      <a:pt x="54" y="20"/>
                      <a:pt x="54" y="20"/>
                    </a:cubicBezTo>
                    <a:cubicBezTo>
                      <a:pt x="53" y="20"/>
                      <a:pt x="53" y="20"/>
                      <a:pt x="52" y="20"/>
                    </a:cubicBezTo>
                    <a:cubicBezTo>
                      <a:pt x="52" y="20"/>
                      <a:pt x="52" y="21"/>
                      <a:pt x="51" y="22"/>
                    </a:cubicBezTo>
                    <a:cubicBezTo>
                      <a:pt x="52" y="21"/>
                      <a:pt x="47" y="21"/>
                      <a:pt x="49" y="22"/>
                    </a:cubicBezTo>
                    <a:cubicBezTo>
                      <a:pt x="49" y="23"/>
                      <a:pt x="51" y="22"/>
                      <a:pt x="51" y="22"/>
                    </a:cubicBezTo>
                    <a:cubicBezTo>
                      <a:pt x="51" y="22"/>
                      <a:pt x="50" y="23"/>
                      <a:pt x="51" y="23"/>
                    </a:cubicBezTo>
                    <a:cubicBezTo>
                      <a:pt x="51" y="23"/>
                      <a:pt x="52" y="23"/>
                      <a:pt x="52" y="22"/>
                    </a:cubicBezTo>
                    <a:cubicBezTo>
                      <a:pt x="52" y="22"/>
                      <a:pt x="52" y="24"/>
                      <a:pt x="51" y="24"/>
                    </a:cubicBezTo>
                    <a:cubicBezTo>
                      <a:pt x="50" y="24"/>
                      <a:pt x="50" y="23"/>
                      <a:pt x="49" y="23"/>
                    </a:cubicBezTo>
                    <a:cubicBezTo>
                      <a:pt x="48" y="24"/>
                      <a:pt x="48" y="26"/>
                      <a:pt x="47" y="26"/>
                    </a:cubicBezTo>
                    <a:cubicBezTo>
                      <a:pt x="47" y="26"/>
                      <a:pt x="44" y="26"/>
                      <a:pt x="44" y="26"/>
                    </a:cubicBezTo>
                    <a:cubicBezTo>
                      <a:pt x="44" y="29"/>
                      <a:pt x="51" y="25"/>
                      <a:pt x="51" y="25"/>
                    </a:cubicBezTo>
                    <a:cubicBezTo>
                      <a:pt x="52" y="25"/>
                      <a:pt x="53" y="24"/>
                      <a:pt x="54" y="25"/>
                    </a:cubicBezTo>
                    <a:cubicBezTo>
                      <a:pt x="56" y="25"/>
                      <a:pt x="55" y="23"/>
                      <a:pt x="54" y="23"/>
                    </a:cubicBezTo>
                    <a:cubicBezTo>
                      <a:pt x="55" y="23"/>
                      <a:pt x="55" y="23"/>
                      <a:pt x="55" y="23"/>
                    </a:cubicBezTo>
                    <a:cubicBezTo>
                      <a:pt x="56" y="25"/>
                      <a:pt x="57" y="23"/>
                      <a:pt x="58" y="23"/>
                    </a:cubicBezTo>
                    <a:cubicBezTo>
                      <a:pt x="57" y="23"/>
                      <a:pt x="57" y="25"/>
                      <a:pt x="56" y="25"/>
                    </a:cubicBezTo>
                    <a:cubicBezTo>
                      <a:pt x="57" y="25"/>
                      <a:pt x="58" y="25"/>
                      <a:pt x="58" y="25"/>
                    </a:cubicBezTo>
                    <a:cubicBezTo>
                      <a:pt x="58" y="25"/>
                      <a:pt x="56" y="26"/>
                      <a:pt x="56" y="27"/>
                    </a:cubicBezTo>
                    <a:cubicBezTo>
                      <a:pt x="56" y="27"/>
                      <a:pt x="61" y="25"/>
                      <a:pt x="61" y="26"/>
                    </a:cubicBezTo>
                    <a:cubicBezTo>
                      <a:pt x="60" y="27"/>
                      <a:pt x="57" y="26"/>
                      <a:pt x="57" y="28"/>
                    </a:cubicBezTo>
                    <a:cubicBezTo>
                      <a:pt x="56" y="31"/>
                      <a:pt x="54" y="27"/>
                      <a:pt x="54" y="27"/>
                    </a:cubicBezTo>
                    <a:cubicBezTo>
                      <a:pt x="54" y="26"/>
                      <a:pt x="54" y="29"/>
                      <a:pt x="54" y="29"/>
                    </a:cubicBezTo>
                    <a:cubicBezTo>
                      <a:pt x="54" y="29"/>
                      <a:pt x="53" y="27"/>
                      <a:pt x="52" y="27"/>
                    </a:cubicBezTo>
                    <a:cubicBezTo>
                      <a:pt x="51" y="28"/>
                      <a:pt x="49" y="30"/>
                      <a:pt x="49" y="31"/>
                    </a:cubicBezTo>
                    <a:cubicBezTo>
                      <a:pt x="49" y="31"/>
                      <a:pt x="51" y="30"/>
                      <a:pt x="51" y="30"/>
                    </a:cubicBezTo>
                    <a:cubicBezTo>
                      <a:pt x="51" y="31"/>
                      <a:pt x="53" y="30"/>
                      <a:pt x="53" y="31"/>
                    </a:cubicBezTo>
                    <a:cubicBezTo>
                      <a:pt x="53" y="30"/>
                      <a:pt x="50" y="31"/>
                      <a:pt x="50" y="32"/>
                    </a:cubicBezTo>
                    <a:cubicBezTo>
                      <a:pt x="51" y="33"/>
                      <a:pt x="54" y="31"/>
                      <a:pt x="53" y="33"/>
                    </a:cubicBezTo>
                    <a:cubicBezTo>
                      <a:pt x="54" y="31"/>
                      <a:pt x="47" y="34"/>
                      <a:pt x="47" y="34"/>
                    </a:cubicBezTo>
                    <a:cubicBezTo>
                      <a:pt x="47" y="33"/>
                      <a:pt x="53" y="35"/>
                      <a:pt x="52" y="35"/>
                    </a:cubicBezTo>
                    <a:cubicBezTo>
                      <a:pt x="51" y="36"/>
                      <a:pt x="50" y="34"/>
                      <a:pt x="49" y="35"/>
                    </a:cubicBezTo>
                    <a:cubicBezTo>
                      <a:pt x="49" y="35"/>
                      <a:pt x="49" y="35"/>
                      <a:pt x="49" y="35"/>
                    </a:cubicBezTo>
                    <a:cubicBezTo>
                      <a:pt x="49" y="36"/>
                      <a:pt x="46" y="34"/>
                      <a:pt x="45" y="36"/>
                    </a:cubicBezTo>
                    <a:cubicBezTo>
                      <a:pt x="45" y="36"/>
                      <a:pt x="48" y="36"/>
                      <a:pt x="48" y="36"/>
                    </a:cubicBezTo>
                    <a:cubicBezTo>
                      <a:pt x="46" y="38"/>
                      <a:pt x="44" y="36"/>
                      <a:pt x="45" y="39"/>
                    </a:cubicBezTo>
                    <a:cubicBezTo>
                      <a:pt x="45" y="39"/>
                      <a:pt x="43" y="40"/>
                      <a:pt x="43" y="40"/>
                    </a:cubicBezTo>
                    <a:cubicBezTo>
                      <a:pt x="42" y="41"/>
                      <a:pt x="42" y="41"/>
                      <a:pt x="42" y="41"/>
                    </a:cubicBezTo>
                    <a:cubicBezTo>
                      <a:pt x="42" y="42"/>
                      <a:pt x="41" y="42"/>
                      <a:pt x="41" y="42"/>
                    </a:cubicBezTo>
                    <a:cubicBezTo>
                      <a:pt x="41" y="43"/>
                      <a:pt x="42" y="42"/>
                      <a:pt x="42" y="42"/>
                    </a:cubicBezTo>
                    <a:cubicBezTo>
                      <a:pt x="43" y="42"/>
                      <a:pt x="42" y="43"/>
                      <a:pt x="42" y="43"/>
                    </a:cubicBezTo>
                    <a:cubicBezTo>
                      <a:pt x="43" y="43"/>
                      <a:pt x="45" y="44"/>
                      <a:pt x="46" y="43"/>
                    </a:cubicBezTo>
                    <a:cubicBezTo>
                      <a:pt x="44" y="44"/>
                      <a:pt x="44" y="44"/>
                      <a:pt x="42" y="44"/>
                    </a:cubicBezTo>
                    <a:cubicBezTo>
                      <a:pt x="41" y="44"/>
                      <a:pt x="38" y="44"/>
                      <a:pt x="38" y="45"/>
                    </a:cubicBezTo>
                    <a:cubicBezTo>
                      <a:pt x="38" y="45"/>
                      <a:pt x="39" y="45"/>
                      <a:pt x="39" y="45"/>
                    </a:cubicBezTo>
                    <a:cubicBezTo>
                      <a:pt x="39" y="45"/>
                      <a:pt x="38" y="46"/>
                      <a:pt x="38" y="46"/>
                    </a:cubicBezTo>
                    <a:cubicBezTo>
                      <a:pt x="38" y="46"/>
                      <a:pt x="40" y="45"/>
                      <a:pt x="40" y="46"/>
                    </a:cubicBezTo>
                    <a:cubicBezTo>
                      <a:pt x="40" y="46"/>
                      <a:pt x="38" y="48"/>
                      <a:pt x="38" y="48"/>
                    </a:cubicBezTo>
                    <a:cubicBezTo>
                      <a:pt x="38" y="48"/>
                      <a:pt x="39" y="48"/>
                      <a:pt x="39" y="49"/>
                    </a:cubicBezTo>
                    <a:cubicBezTo>
                      <a:pt x="39" y="49"/>
                      <a:pt x="37" y="49"/>
                      <a:pt x="37" y="49"/>
                    </a:cubicBezTo>
                    <a:cubicBezTo>
                      <a:pt x="37" y="49"/>
                      <a:pt x="39" y="50"/>
                      <a:pt x="39" y="50"/>
                    </a:cubicBezTo>
                    <a:cubicBezTo>
                      <a:pt x="38" y="50"/>
                      <a:pt x="37" y="50"/>
                      <a:pt x="37" y="50"/>
                    </a:cubicBezTo>
                    <a:cubicBezTo>
                      <a:pt x="37" y="51"/>
                      <a:pt x="38" y="52"/>
                      <a:pt x="39" y="52"/>
                    </a:cubicBezTo>
                    <a:cubicBezTo>
                      <a:pt x="37" y="52"/>
                      <a:pt x="35" y="52"/>
                      <a:pt x="34" y="54"/>
                    </a:cubicBezTo>
                    <a:cubicBezTo>
                      <a:pt x="34" y="55"/>
                      <a:pt x="30" y="54"/>
                      <a:pt x="30" y="54"/>
                    </a:cubicBezTo>
                    <a:cubicBezTo>
                      <a:pt x="30" y="57"/>
                      <a:pt x="36" y="54"/>
                      <a:pt x="37" y="54"/>
                    </a:cubicBezTo>
                    <a:cubicBezTo>
                      <a:pt x="36" y="54"/>
                      <a:pt x="35" y="56"/>
                      <a:pt x="35" y="56"/>
                    </a:cubicBezTo>
                    <a:cubicBezTo>
                      <a:pt x="32" y="56"/>
                      <a:pt x="34" y="57"/>
                      <a:pt x="33" y="58"/>
                    </a:cubicBezTo>
                    <a:cubicBezTo>
                      <a:pt x="32" y="59"/>
                      <a:pt x="30" y="57"/>
                      <a:pt x="29" y="58"/>
                    </a:cubicBezTo>
                    <a:cubicBezTo>
                      <a:pt x="29" y="59"/>
                      <a:pt x="26" y="61"/>
                      <a:pt x="26" y="61"/>
                    </a:cubicBezTo>
                    <a:cubicBezTo>
                      <a:pt x="26" y="62"/>
                      <a:pt x="27" y="62"/>
                      <a:pt x="27" y="62"/>
                    </a:cubicBezTo>
                    <a:cubicBezTo>
                      <a:pt x="27" y="63"/>
                      <a:pt x="24" y="63"/>
                      <a:pt x="24" y="63"/>
                    </a:cubicBezTo>
                    <a:cubicBezTo>
                      <a:pt x="24" y="63"/>
                      <a:pt x="25" y="64"/>
                      <a:pt x="25" y="65"/>
                    </a:cubicBezTo>
                    <a:cubicBezTo>
                      <a:pt x="25" y="66"/>
                      <a:pt x="27" y="65"/>
                      <a:pt x="28" y="65"/>
                    </a:cubicBezTo>
                    <a:cubicBezTo>
                      <a:pt x="29" y="64"/>
                      <a:pt x="30" y="65"/>
                      <a:pt x="31" y="64"/>
                    </a:cubicBezTo>
                    <a:cubicBezTo>
                      <a:pt x="31" y="64"/>
                      <a:pt x="30" y="63"/>
                      <a:pt x="30" y="62"/>
                    </a:cubicBezTo>
                    <a:cubicBezTo>
                      <a:pt x="30" y="62"/>
                      <a:pt x="32" y="63"/>
                      <a:pt x="33" y="64"/>
                    </a:cubicBezTo>
                    <a:cubicBezTo>
                      <a:pt x="33" y="64"/>
                      <a:pt x="30" y="66"/>
                      <a:pt x="30" y="66"/>
                    </a:cubicBezTo>
                    <a:cubicBezTo>
                      <a:pt x="29" y="66"/>
                      <a:pt x="28" y="67"/>
                      <a:pt x="28" y="66"/>
                    </a:cubicBezTo>
                    <a:cubicBezTo>
                      <a:pt x="27" y="65"/>
                      <a:pt x="26" y="67"/>
                      <a:pt x="25" y="67"/>
                    </a:cubicBezTo>
                    <a:cubicBezTo>
                      <a:pt x="24" y="66"/>
                      <a:pt x="24" y="63"/>
                      <a:pt x="23" y="66"/>
                    </a:cubicBezTo>
                    <a:cubicBezTo>
                      <a:pt x="21" y="70"/>
                      <a:pt x="20" y="65"/>
                      <a:pt x="21" y="65"/>
                    </a:cubicBezTo>
                    <a:cubicBezTo>
                      <a:pt x="19" y="65"/>
                      <a:pt x="21" y="69"/>
                      <a:pt x="19" y="68"/>
                    </a:cubicBezTo>
                    <a:cubicBezTo>
                      <a:pt x="15" y="68"/>
                      <a:pt x="18" y="70"/>
                      <a:pt x="17" y="71"/>
                    </a:cubicBezTo>
                    <a:cubicBezTo>
                      <a:pt x="16" y="71"/>
                      <a:pt x="16" y="69"/>
                      <a:pt x="16" y="69"/>
                    </a:cubicBezTo>
                    <a:cubicBezTo>
                      <a:pt x="14" y="69"/>
                      <a:pt x="12" y="70"/>
                      <a:pt x="11" y="71"/>
                    </a:cubicBezTo>
                    <a:cubicBezTo>
                      <a:pt x="11" y="72"/>
                      <a:pt x="15" y="72"/>
                      <a:pt x="16" y="72"/>
                    </a:cubicBezTo>
                    <a:cubicBezTo>
                      <a:pt x="16" y="72"/>
                      <a:pt x="19" y="71"/>
                      <a:pt x="19" y="71"/>
                    </a:cubicBezTo>
                    <a:cubicBezTo>
                      <a:pt x="20" y="72"/>
                      <a:pt x="15" y="72"/>
                      <a:pt x="15" y="72"/>
                    </a:cubicBezTo>
                    <a:cubicBezTo>
                      <a:pt x="14" y="72"/>
                      <a:pt x="14" y="73"/>
                      <a:pt x="13" y="73"/>
                    </a:cubicBezTo>
                    <a:cubicBezTo>
                      <a:pt x="12" y="73"/>
                      <a:pt x="11" y="73"/>
                      <a:pt x="10" y="73"/>
                    </a:cubicBezTo>
                    <a:cubicBezTo>
                      <a:pt x="8" y="72"/>
                      <a:pt x="7" y="73"/>
                      <a:pt x="9" y="74"/>
                    </a:cubicBezTo>
                    <a:cubicBezTo>
                      <a:pt x="10" y="74"/>
                      <a:pt x="12" y="74"/>
                      <a:pt x="12" y="76"/>
                    </a:cubicBezTo>
                    <a:cubicBezTo>
                      <a:pt x="12" y="76"/>
                      <a:pt x="11" y="78"/>
                      <a:pt x="11" y="77"/>
                    </a:cubicBezTo>
                    <a:cubicBezTo>
                      <a:pt x="10" y="77"/>
                      <a:pt x="12" y="75"/>
                      <a:pt x="10" y="74"/>
                    </a:cubicBezTo>
                    <a:cubicBezTo>
                      <a:pt x="7" y="74"/>
                      <a:pt x="9" y="75"/>
                      <a:pt x="8" y="76"/>
                    </a:cubicBezTo>
                    <a:cubicBezTo>
                      <a:pt x="8" y="76"/>
                      <a:pt x="8" y="73"/>
                      <a:pt x="7" y="73"/>
                    </a:cubicBezTo>
                    <a:cubicBezTo>
                      <a:pt x="7" y="72"/>
                      <a:pt x="5" y="78"/>
                      <a:pt x="6" y="77"/>
                    </a:cubicBezTo>
                    <a:cubicBezTo>
                      <a:pt x="5" y="77"/>
                      <a:pt x="5" y="75"/>
                      <a:pt x="5" y="75"/>
                    </a:cubicBezTo>
                    <a:cubicBezTo>
                      <a:pt x="4" y="75"/>
                      <a:pt x="4" y="77"/>
                      <a:pt x="4" y="77"/>
                    </a:cubicBezTo>
                    <a:cubicBezTo>
                      <a:pt x="3" y="78"/>
                      <a:pt x="1" y="77"/>
                      <a:pt x="1" y="78"/>
                    </a:cubicBezTo>
                    <a:cubicBezTo>
                      <a:pt x="1" y="79"/>
                      <a:pt x="0" y="80"/>
                      <a:pt x="1" y="80"/>
                    </a:cubicBezTo>
                    <a:cubicBezTo>
                      <a:pt x="2" y="80"/>
                      <a:pt x="3" y="80"/>
                      <a:pt x="4" y="81"/>
                    </a:cubicBezTo>
                    <a:cubicBezTo>
                      <a:pt x="4" y="81"/>
                      <a:pt x="0" y="82"/>
                      <a:pt x="1" y="83"/>
                    </a:cubicBezTo>
                    <a:cubicBezTo>
                      <a:pt x="1" y="84"/>
                      <a:pt x="3" y="84"/>
                      <a:pt x="3" y="84"/>
                    </a:cubicBezTo>
                    <a:cubicBezTo>
                      <a:pt x="3" y="84"/>
                      <a:pt x="6" y="83"/>
                      <a:pt x="6" y="84"/>
                    </a:cubicBezTo>
                    <a:cubicBezTo>
                      <a:pt x="5" y="85"/>
                      <a:pt x="2" y="84"/>
                      <a:pt x="1" y="86"/>
                    </a:cubicBezTo>
                    <a:cubicBezTo>
                      <a:pt x="0" y="87"/>
                      <a:pt x="6" y="87"/>
                      <a:pt x="4" y="89"/>
                    </a:cubicBezTo>
                    <a:cubicBezTo>
                      <a:pt x="4" y="89"/>
                      <a:pt x="3" y="87"/>
                      <a:pt x="2" y="88"/>
                    </a:cubicBezTo>
                    <a:cubicBezTo>
                      <a:pt x="1" y="89"/>
                      <a:pt x="1" y="90"/>
                      <a:pt x="2" y="91"/>
                    </a:cubicBezTo>
                    <a:cubicBezTo>
                      <a:pt x="3" y="91"/>
                      <a:pt x="5" y="92"/>
                      <a:pt x="6" y="92"/>
                    </a:cubicBezTo>
                    <a:cubicBezTo>
                      <a:pt x="7" y="91"/>
                      <a:pt x="8" y="89"/>
                      <a:pt x="9" y="90"/>
                    </a:cubicBezTo>
                    <a:cubicBezTo>
                      <a:pt x="8" y="90"/>
                      <a:pt x="7" y="91"/>
                      <a:pt x="7" y="91"/>
                    </a:cubicBezTo>
                    <a:cubicBezTo>
                      <a:pt x="7" y="92"/>
                      <a:pt x="6" y="92"/>
                      <a:pt x="5" y="92"/>
                    </a:cubicBezTo>
                    <a:cubicBezTo>
                      <a:pt x="5" y="92"/>
                      <a:pt x="7" y="93"/>
                      <a:pt x="7" y="94"/>
                    </a:cubicBezTo>
                    <a:cubicBezTo>
                      <a:pt x="7" y="94"/>
                      <a:pt x="4" y="92"/>
                      <a:pt x="5" y="94"/>
                    </a:cubicBezTo>
                    <a:cubicBezTo>
                      <a:pt x="5" y="95"/>
                      <a:pt x="8" y="96"/>
                      <a:pt x="8" y="96"/>
                    </a:cubicBezTo>
                    <a:cubicBezTo>
                      <a:pt x="8" y="97"/>
                      <a:pt x="5" y="95"/>
                      <a:pt x="4" y="96"/>
                    </a:cubicBezTo>
                    <a:cubicBezTo>
                      <a:pt x="2" y="96"/>
                      <a:pt x="4" y="93"/>
                      <a:pt x="3" y="93"/>
                    </a:cubicBezTo>
                    <a:cubicBezTo>
                      <a:pt x="3" y="93"/>
                      <a:pt x="1" y="95"/>
                      <a:pt x="2" y="96"/>
                    </a:cubicBezTo>
                    <a:cubicBezTo>
                      <a:pt x="3" y="96"/>
                      <a:pt x="2" y="98"/>
                      <a:pt x="2" y="98"/>
                    </a:cubicBezTo>
                    <a:cubicBezTo>
                      <a:pt x="3" y="99"/>
                      <a:pt x="4" y="97"/>
                      <a:pt x="5" y="96"/>
                    </a:cubicBezTo>
                    <a:cubicBezTo>
                      <a:pt x="5" y="96"/>
                      <a:pt x="5" y="97"/>
                      <a:pt x="5" y="97"/>
                    </a:cubicBezTo>
                    <a:cubicBezTo>
                      <a:pt x="6" y="97"/>
                      <a:pt x="6" y="96"/>
                      <a:pt x="7" y="96"/>
                    </a:cubicBezTo>
                    <a:cubicBezTo>
                      <a:pt x="7" y="96"/>
                      <a:pt x="7" y="98"/>
                      <a:pt x="6" y="98"/>
                    </a:cubicBezTo>
                    <a:cubicBezTo>
                      <a:pt x="4" y="99"/>
                      <a:pt x="8" y="101"/>
                      <a:pt x="8" y="100"/>
                    </a:cubicBezTo>
                    <a:cubicBezTo>
                      <a:pt x="8" y="102"/>
                      <a:pt x="1" y="100"/>
                      <a:pt x="5" y="103"/>
                    </a:cubicBezTo>
                    <a:cubicBezTo>
                      <a:pt x="7" y="104"/>
                      <a:pt x="8" y="105"/>
                      <a:pt x="10" y="105"/>
                    </a:cubicBezTo>
                    <a:cubicBezTo>
                      <a:pt x="10" y="105"/>
                      <a:pt x="13" y="107"/>
                      <a:pt x="14" y="107"/>
                    </a:cubicBezTo>
                    <a:cubicBezTo>
                      <a:pt x="17" y="107"/>
                      <a:pt x="21" y="104"/>
                      <a:pt x="23" y="102"/>
                    </a:cubicBezTo>
                    <a:cubicBezTo>
                      <a:pt x="24" y="100"/>
                      <a:pt x="25" y="100"/>
                      <a:pt x="27" y="99"/>
                    </a:cubicBezTo>
                    <a:cubicBezTo>
                      <a:pt x="28" y="98"/>
                      <a:pt x="28" y="95"/>
                      <a:pt x="29" y="95"/>
                    </a:cubicBezTo>
                    <a:cubicBezTo>
                      <a:pt x="29" y="95"/>
                      <a:pt x="29" y="98"/>
                      <a:pt x="30" y="98"/>
                    </a:cubicBezTo>
                    <a:cubicBezTo>
                      <a:pt x="32" y="99"/>
                      <a:pt x="31" y="99"/>
                      <a:pt x="31" y="100"/>
                    </a:cubicBezTo>
                    <a:cubicBezTo>
                      <a:pt x="32" y="100"/>
                      <a:pt x="33" y="100"/>
                      <a:pt x="34" y="101"/>
                    </a:cubicBezTo>
                    <a:cubicBezTo>
                      <a:pt x="34" y="102"/>
                      <a:pt x="33" y="100"/>
                      <a:pt x="34" y="10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1" name="Freeform 720">
                <a:extLst>
                  <a:ext uri="{FF2B5EF4-FFF2-40B4-BE49-F238E27FC236}">
                    <a16:creationId xmlns:a16="http://schemas.microsoft.com/office/drawing/2014/main" xmlns="" id="{B5308825-3EFA-2D46-AD34-AAFDC358A5BD}"/>
                  </a:ext>
                </a:extLst>
              </p:cNvPr>
              <p:cNvSpPr>
                <a:spLocks noEditPoints="1"/>
              </p:cNvSpPr>
              <p:nvPr/>
            </p:nvSpPr>
            <p:spPr bwMode="auto">
              <a:xfrm>
                <a:off x="12945416" y="4366247"/>
                <a:ext cx="7563702" cy="2637633"/>
              </a:xfrm>
              <a:custGeom>
                <a:avLst/>
                <a:gdLst>
                  <a:gd name="T0" fmla="*/ 785 w 810"/>
                  <a:gd name="T1" fmla="*/ 109 h 282"/>
                  <a:gd name="T2" fmla="*/ 725 w 810"/>
                  <a:gd name="T3" fmla="*/ 77 h 282"/>
                  <a:gd name="T4" fmla="*/ 665 w 810"/>
                  <a:gd name="T5" fmla="*/ 80 h 282"/>
                  <a:gd name="T6" fmla="*/ 607 w 810"/>
                  <a:gd name="T7" fmla="*/ 65 h 282"/>
                  <a:gd name="T8" fmla="*/ 578 w 810"/>
                  <a:gd name="T9" fmla="*/ 56 h 282"/>
                  <a:gd name="T10" fmla="*/ 555 w 810"/>
                  <a:gd name="T11" fmla="*/ 61 h 282"/>
                  <a:gd name="T12" fmla="*/ 521 w 810"/>
                  <a:gd name="T13" fmla="*/ 59 h 282"/>
                  <a:gd name="T14" fmla="*/ 495 w 810"/>
                  <a:gd name="T15" fmla="*/ 44 h 282"/>
                  <a:gd name="T16" fmla="*/ 469 w 810"/>
                  <a:gd name="T17" fmla="*/ 49 h 282"/>
                  <a:gd name="T18" fmla="*/ 423 w 810"/>
                  <a:gd name="T19" fmla="*/ 43 h 282"/>
                  <a:gd name="T20" fmla="*/ 383 w 810"/>
                  <a:gd name="T21" fmla="*/ 50 h 282"/>
                  <a:gd name="T22" fmla="*/ 423 w 810"/>
                  <a:gd name="T23" fmla="*/ 17 h 282"/>
                  <a:gd name="T24" fmla="*/ 378 w 810"/>
                  <a:gd name="T25" fmla="*/ 7 h 282"/>
                  <a:gd name="T26" fmla="*/ 355 w 810"/>
                  <a:gd name="T27" fmla="*/ 17 h 282"/>
                  <a:gd name="T28" fmla="*/ 320 w 810"/>
                  <a:gd name="T29" fmla="*/ 22 h 282"/>
                  <a:gd name="T30" fmla="*/ 297 w 810"/>
                  <a:gd name="T31" fmla="*/ 32 h 282"/>
                  <a:gd name="T32" fmla="*/ 269 w 810"/>
                  <a:gd name="T33" fmla="*/ 49 h 282"/>
                  <a:gd name="T34" fmla="*/ 247 w 810"/>
                  <a:gd name="T35" fmla="*/ 58 h 282"/>
                  <a:gd name="T36" fmla="*/ 242 w 810"/>
                  <a:gd name="T37" fmla="*/ 50 h 282"/>
                  <a:gd name="T38" fmla="*/ 259 w 810"/>
                  <a:gd name="T39" fmla="*/ 97 h 282"/>
                  <a:gd name="T40" fmla="*/ 227 w 810"/>
                  <a:gd name="T41" fmla="*/ 107 h 282"/>
                  <a:gd name="T42" fmla="*/ 231 w 810"/>
                  <a:gd name="T43" fmla="*/ 88 h 282"/>
                  <a:gd name="T44" fmla="*/ 206 w 810"/>
                  <a:gd name="T45" fmla="*/ 60 h 282"/>
                  <a:gd name="T46" fmla="*/ 191 w 810"/>
                  <a:gd name="T47" fmla="*/ 83 h 282"/>
                  <a:gd name="T48" fmla="*/ 131 w 810"/>
                  <a:gd name="T49" fmla="*/ 90 h 282"/>
                  <a:gd name="T50" fmla="*/ 92 w 810"/>
                  <a:gd name="T51" fmla="*/ 100 h 282"/>
                  <a:gd name="T52" fmla="*/ 84 w 810"/>
                  <a:gd name="T53" fmla="*/ 107 h 282"/>
                  <a:gd name="T54" fmla="*/ 53 w 810"/>
                  <a:gd name="T55" fmla="*/ 120 h 282"/>
                  <a:gd name="T56" fmla="*/ 31 w 810"/>
                  <a:gd name="T57" fmla="*/ 102 h 282"/>
                  <a:gd name="T58" fmla="*/ 29 w 810"/>
                  <a:gd name="T59" fmla="*/ 84 h 282"/>
                  <a:gd name="T60" fmla="*/ 5 w 810"/>
                  <a:gd name="T61" fmla="*/ 88 h 282"/>
                  <a:gd name="T62" fmla="*/ 7 w 810"/>
                  <a:gd name="T63" fmla="*/ 152 h 282"/>
                  <a:gd name="T64" fmla="*/ 16 w 810"/>
                  <a:gd name="T65" fmla="*/ 187 h 282"/>
                  <a:gd name="T66" fmla="*/ 40 w 810"/>
                  <a:gd name="T67" fmla="*/ 223 h 282"/>
                  <a:gd name="T68" fmla="*/ 53 w 810"/>
                  <a:gd name="T69" fmla="*/ 244 h 282"/>
                  <a:gd name="T70" fmla="*/ 82 w 810"/>
                  <a:gd name="T71" fmla="*/ 272 h 282"/>
                  <a:gd name="T72" fmla="*/ 109 w 810"/>
                  <a:gd name="T73" fmla="*/ 250 h 282"/>
                  <a:gd name="T74" fmla="*/ 108 w 810"/>
                  <a:gd name="T75" fmla="*/ 222 h 282"/>
                  <a:gd name="T76" fmla="*/ 160 w 810"/>
                  <a:gd name="T77" fmla="*/ 223 h 282"/>
                  <a:gd name="T78" fmla="*/ 196 w 810"/>
                  <a:gd name="T79" fmla="*/ 196 h 282"/>
                  <a:gd name="T80" fmla="*/ 252 w 810"/>
                  <a:gd name="T81" fmla="*/ 204 h 282"/>
                  <a:gd name="T82" fmla="*/ 331 w 810"/>
                  <a:gd name="T83" fmla="*/ 226 h 282"/>
                  <a:gd name="T84" fmla="*/ 415 w 810"/>
                  <a:gd name="T85" fmla="*/ 231 h 282"/>
                  <a:gd name="T86" fmla="*/ 483 w 810"/>
                  <a:gd name="T87" fmla="*/ 207 h 282"/>
                  <a:gd name="T88" fmla="*/ 521 w 810"/>
                  <a:gd name="T89" fmla="*/ 258 h 282"/>
                  <a:gd name="T90" fmla="*/ 558 w 810"/>
                  <a:gd name="T91" fmla="*/ 226 h 282"/>
                  <a:gd name="T92" fmla="*/ 543 w 810"/>
                  <a:gd name="T93" fmla="*/ 199 h 282"/>
                  <a:gd name="T94" fmla="*/ 591 w 810"/>
                  <a:gd name="T95" fmla="*/ 162 h 282"/>
                  <a:gd name="T96" fmla="*/ 627 w 810"/>
                  <a:gd name="T97" fmla="*/ 165 h 282"/>
                  <a:gd name="T98" fmla="*/ 657 w 810"/>
                  <a:gd name="T99" fmla="*/ 153 h 282"/>
                  <a:gd name="T100" fmla="*/ 669 w 810"/>
                  <a:gd name="T101" fmla="*/ 154 h 282"/>
                  <a:gd name="T102" fmla="*/ 649 w 810"/>
                  <a:gd name="T103" fmla="*/ 210 h 282"/>
                  <a:gd name="T104" fmla="*/ 667 w 810"/>
                  <a:gd name="T105" fmla="*/ 171 h 282"/>
                  <a:gd name="T106" fmla="*/ 710 w 810"/>
                  <a:gd name="T107" fmla="*/ 156 h 282"/>
                  <a:gd name="T108" fmla="*/ 738 w 810"/>
                  <a:gd name="T109" fmla="*/ 121 h 282"/>
                  <a:gd name="T110" fmla="*/ 765 w 810"/>
                  <a:gd name="T111" fmla="*/ 116 h 282"/>
                  <a:gd name="T112" fmla="*/ 802 w 810"/>
                  <a:gd name="T113" fmla="*/ 115 h 282"/>
                  <a:gd name="T114" fmla="*/ 388 w 810"/>
                  <a:gd name="T115" fmla="*/ 21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0" h="282">
                    <a:moveTo>
                      <a:pt x="808" y="111"/>
                    </a:moveTo>
                    <a:cubicBezTo>
                      <a:pt x="806" y="109"/>
                      <a:pt x="803" y="108"/>
                      <a:pt x="801" y="106"/>
                    </a:cubicBezTo>
                    <a:cubicBezTo>
                      <a:pt x="800" y="105"/>
                      <a:pt x="799" y="104"/>
                      <a:pt x="797" y="103"/>
                    </a:cubicBezTo>
                    <a:cubicBezTo>
                      <a:pt x="796" y="103"/>
                      <a:pt x="794" y="103"/>
                      <a:pt x="793" y="102"/>
                    </a:cubicBezTo>
                    <a:cubicBezTo>
                      <a:pt x="793" y="103"/>
                      <a:pt x="794" y="103"/>
                      <a:pt x="794" y="103"/>
                    </a:cubicBezTo>
                    <a:cubicBezTo>
                      <a:pt x="795" y="103"/>
                      <a:pt x="792" y="104"/>
                      <a:pt x="791" y="103"/>
                    </a:cubicBezTo>
                    <a:cubicBezTo>
                      <a:pt x="791" y="103"/>
                      <a:pt x="792" y="103"/>
                      <a:pt x="792" y="102"/>
                    </a:cubicBezTo>
                    <a:cubicBezTo>
                      <a:pt x="791" y="101"/>
                      <a:pt x="786" y="103"/>
                      <a:pt x="785" y="102"/>
                    </a:cubicBezTo>
                    <a:cubicBezTo>
                      <a:pt x="787" y="103"/>
                      <a:pt x="787" y="103"/>
                      <a:pt x="787" y="106"/>
                    </a:cubicBezTo>
                    <a:cubicBezTo>
                      <a:pt x="786" y="107"/>
                      <a:pt x="788" y="109"/>
                      <a:pt x="788" y="109"/>
                    </a:cubicBezTo>
                    <a:cubicBezTo>
                      <a:pt x="787" y="109"/>
                      <a:pt x="787" y="108"/>
                      <a:pt x="787" y="108"/>
                    </a:cubicBezTo>
                    <a:cubicBezTo>
                      <a:pt x="786" y="107"/>
                      <a:pt x="786" y="109"/>
                      <a:pt x="785" y="109"/>
                    </a:cubicBezTo>
                    <a:cubicBezTo>
                      <a:pt x="785" y="109"/>
                      <a:pt x="783" y="105"/>
                      <a:pt x="783" y="105"/>
                    </a:cubicBezTo>
                    <a:cubicBezTo>
                      <a:pt x="783" y="104"/>
                      <a:pt x="783" y="104"/>
                      <a:pt x="783" y="104"/>
                    </a:cubicBezTo>
                    <a:cubicBezTo>
                      <a:pt x="783" y="103"/>
                      <a:pt x="782" y="102"/>
                      <a:pt x="783" y="101"/>
                    </a:cubicBezTo>
                    <a:cubicBezTo>
                      <a:pt x="784" y="99"/>
                      <a:pt x="782" y="100"/>
                      <a:pt x="781" y="99"/>
                    </a:cubicBezTo>
                    <a:cubicBezTo>
                      <a:pt x="781" y="98"/>
                      <a:pt x="779" y="97"/>
                      <a:pt x="778" y="97"/>
                    </a:cubicBezTo>
                    <a:cubicBezTo>
                      <a:pt x="771" y="93"/>
                      <a:pt x="765" y="89"/>
                      <a:pt x="758" y="87"/>
                    </a:cubicBezTo>
                    <a:cubicBezTo>
                      <a:pt x="756" y="86"/>
                      <a:pt x="755" y="85"/>
                      <a:pt x="754" y="84"/>
                    </a:cubicBezTo>
                    <a:cubicBezTo>
                      <a:pt x="753" y="83"/>
                      <a:pt x="751" y="82"/>
                      <a:pt x="749" y="82"/>
                    </a:cubicBezTo>
                    <a:cubicBezTo>
                      <a:pt x="746" y="81"/>
                      <a:pt x="743" y="80"/>
                      <a:pt x="739" y="78"/>
                    </a:cubicBezTo>
                    <a:cubicBezTo>
                      <a:pt x="736" y="78"/>
                      <a:pt x="732" y="78"/>
                      <a:pt x="730" y="78"/>
                    </a:cubicBezTo>
                    <a:cubicBezTo>
                      <a:pt x="728" y="78"/>
                      <a:pt x="727" y="78"/>
                      <a:pt x="726" y="78"/>
                    </a:cubicBezTo>
                    <a:cubicBezTo>
                      <a:pt x="726" y="78"/>
                      <a:pt x="725" y="77"/>
                      <a:pt x="725" y="77"/>
                    </a:cubicBezTo>
                    <a:cubicBezTo>
                      <a:pt x="724" y="78"/>
                      <a:pt x="724" y="79"/>
                      <a:pt x="723" y="78"/>
                    </a:cubicBezTo>
                    <a:cubicBezTo>
                      <a:pt x="720" y="78"/>
                      <a:pt x="717" y="77"/>
                      <a:pt x="714" y="76"/>
                    </a:cubicBezTo>
                    <a:cubicBezTo>
                      <a:pt x="713" y="76"/>
                      <a:pt x="710" y="75"/>
                      <a:pt x="710" y="77"/>
                    </a:cubicBezTo>
                    <a:cubicBezTo>
                      <a:pt x="709" y="79"/>
                      <a:pt x="708" y="79"/>
                      <a:pt x="710" y="80"/>
                    </a:cubicBezTo>
                    <a:cubicBezTo>
                      <a:pt x="712" y="82"/>
                      <a:pt x="714" y="86"/>
                      <a:pt x="709" y="87"/>
                    </a:cubicBezTo>
                    <a:cubicBezTo>
                      <a:pt x="708" y="88"/>
                      <a:pt x="705" y="88"/>
                      <a:pt x="704" y="86"/>
                    </a:cubicBezTo>
                    <a:cubicBezTo>
                      <a:pt x="703" y="85"/>
                      <a:pt x="703" y="84"/>
                      <a:pt x="700" y="84"/>
                    </a:cubicBezTo>
                    <a:cubicBezTo>
                      <a:pt x="697" y="83"/>
                      <a:pt x="699" y="82"/>
                      <a:pt x="698" y="81"/>
                    </a:cubicBezTo>
                    <a:cubicBezTo>
                      <a:pt x="698" y="80"/>
                      <a:pt x="695" y="79"/>
                      <a:pt x="694" y="80"/>
                    </a:cubicBezTo>
                    <a:cubicBezTo>
                      <a:pt x="691" y="83"/>
                      <a:pt x="686" y="80"/>
                      <a:pt x="682" y="80"/>
                    </a:cubicBezTo>
                    <a:cubicBezTo>
                      <a:pt x="678" y="80"/>
                      <a:pt x="674" y="79"/>
                      <a:pt x="670" y="79"/>
                    </a:cubicBezTo>
                    <a:cubicBezTo>
                      <a:pt x="668" y="79"/>
                      <a:pt x="667" y="79"/>
                      <a:pt x="665" y="80"/>
                    </a:cubicBezTo>
                    <a:cubicBezTo>
                      <a:pt x="663" y="81"/>
                      <a:pt x="664" y="84"/>
                      <a:pt x="664" y="86"/>
                    </a:cubicBezTo>
                    <a:cubicBezTo>
                      <a:pt x="664" y="86"/>
                      <a:pt x="664" y="86"/>
                      <a:pt x="664" y="86"/>
                    </a:cubicBezTo>
                    <a:cubicBezTo>
                      <a:pt x="663" y="86"/>
                      <a:pt x="662" y="81"/>
                      <a:pt x="661" y="80"/>
                    </a:cubicBezTo>
                    <a:cubicBezTo>
                      <a:pt x="660" y="80"/>
                      <a:pt x="656" y="80"/>
                      <a:pt x="655" y="78"/>
                    </a:cubicBezTo>
                    <a:cubicBezTo>
                      <a:pt x="655" y="75"/>
                      <a:pt x="659" y="74"/>
                      <a:pt x="655" y="71"/>
                    </a:cubicBezTo>
                    <a:cubicBezTo>
                      <a:pt x="653" y="70"/>
                      <a:pt x="651" y="69"/>
                      <a:pt x="648" y="68"/>
                    </a:cubicBezTo>
                    <a:cubicBezTo>
                      <a:pt x="642" y="66"/>
                      <a:pt x="635" y="68"/>
                      <a:pt x="629" y="69"/>
                    </a:cubicBezTo>
                    <a:cubicBezTo>
                      <a:pt x="626" y="69"/>
                      <a:pt x="623" y="69"/>
                      <a:pt x="619" y="69"/>
                    </a:cubicBezTo>
                    <a:cubicBezTo>
                      <a:pt x="618" y="69"/>
                      <a:pt x="618" y="69"/>
                      <a:pt x="617" y="69"/>
                    </a:cubicBezTo>
                    <a:cubicBezTo>
                      <a:pt x="615" y="68"/>
                      <a:pt x="617" y="68"/>
                      <a:pt x="618" y="67"/>
                    </a:cubicBezTo>
                    <a:cubicBezTo>
                      <a:pt x="618" y="66"/>
                      <a:pt x="613" y="65"/>
                      <a:pt x="613" y="65"/>
                    </a:cubicBezTo>
                    <a:cubicBezTo>
                      <a:pt x="612" y="64"/>
                      <a:pt x="608" y="65"/>
                      <a:pt x="607" y="65"/>
                    </a:cubicBezTo>
                    <a:cubicBezTo>
                      <a:pt x="607" y="65"/>
                      <a:pt x="611" y="64"/>
                      <a:pt x="610" y="63"/>
                    </a:cubicBezTo>
                    <a:cubicBezTo>
                      <a:pt x="609" y="63"/>
                      <a:pt x="608" y="64"/>
                      <a:pt x="607" y="64"/>
                    </a:cubicBezTo>
                    <a:cubicBezTo>
                      <a:pt x="606" y="63"/>
                      <a:pt x="604" y="62"/>
                      <a:pt x="604" y="62"/>
                    </a:cubicBezTo>
                    <a:cubicBezTo>
                      <a:pt x="603" y="62"/>
                      <a:pt x="600" y="60"/>
                      <a:pt x="602" y="60"/>
                    </a:cubicBezTo>
                    <a:cubicBezTo>
                      <a:pt x="603" y="60"/>
                      <a:pt x="605" y="60"/>
                      <a:pt x="606" y="60"/>
                    </a:cubicBezTo>
                    <a:cubicBezTo>
                      <a:pt x="609" y="60"/>
                      <a:pt x="605" y="57"/>
                      <a:pt x="604" y="57"/>
                    </a:cubicBezTo>
                    <a:cubicBezTo>
                      <a:pt x="602" y="55"/>
                      <a:pt x="597" y="56"/>
                      <a:pt x="594" y="55"/>
                    </a:cubicBezTo>
                    <a:cubicBezTo>
                      <a:pt x="592" y="55"/>
                      <a:pt x="591" y="57"/>
                      <a:pt x="589" y="59"/>
                    </a:cubicBezTo>
                    <a:cubicBezTo>
                      <a:pt x="589" y="59"/>
                      <a:pt x="582" y="63"/>
                      <a:pt x="582" y="60"/>
                    </a:cubicBezTo>
                    <a:cubicBezTo>
                      <a:pt x="583" y="58"/>
                      <a:pt x="584" y="60"/>
                      <a:pt x="586" y="59"/>
                    </a:cubicBezTo>
                    <a:cubicBezTo>
                      <a:pt x="586" y="59"/>
                      <a:pt x="585" y="56"/>
                      <a:pt x="584" y="56"/>
                    </a:cubicBezTo>
                    <a:cubicBezTo>
                      <a:pt x="584" y="56"/>
                      <a:pt x="578" y="56"/>
                      <a:pt x="578" y="56"/>
                    </a:cubicBezTo>
                    <a:cubicBezTo>
                      <a:pt x="579" y="55"/>
                      <a:pt x="581" y="54"/>
                      <a:pt x="583" y="54"/>
                    </a:cubicBezTo>
                    <a:cubicBezTo>
                      <a:pt x="584" y="55"/>
                      <a:pt x="591" y="55"/>
                      <a:pt x="591" y="55"/>
                    </a:cubicBezTo>
                    <a:cubicBezTo>
                      <a:pt x="591" y="54"/>
                      <a:pt x="585" y="54"/>
                      <a:pt x="584" y="53"/>
                    </a:cubicBezTo>
                    <a:cubicBezTo>
                      <a:pt x="582" y="53"/>
                      <a:pt x="580" y="53"/>
                      <a:pt x="578" y="53"/>
                    </a:cubicBezTo>
                    <a:cubicBezTo>
                      <a:pt x="574" y="52"/>
                      <a:pt x="570" y="52"/>
                      <a:pt x="566" y="51"/>
                    </a:cubicBezTo>
                    <a:cubicBezTo>
                      <a:pt x="565" y="51"/>
                      <a:pt x="561" y="50"/>
                      <a:pt x="561" y="50"/>
                    </a:cubicBezTo>
                    <a:cubicBezTo>
                      <a:pt x="561" y="51"/>
                      <a:pt x="562" y="52"/>
                      <a:pt x="561" y="52"/>
                    </a:cubicBezTo>
                    <a:cubicBezTo>
                      <a:pt x="560" y="53"/>
                      <a:pt x="559" y="53"/>
                      <a:pt x="558" y="53"/>
                    </a:cubicBezTo>
                    <a:cubicBezTo>
                      <a:pt x="557" y="53"/>
                      <a:pt x="552" y="54"/>
                      <a:pt x="553" y="56"/>
                    </a:cubicBezTo>
                    <a:cubicBezTo>
                      <a:pt x="554" y="58"/>
                      <a:pt x="556" y="55"/>
                      <a:pt x="557" y="56"/>
                    </a:cubicBezTo>
                    <a:cubicBezTo>
                      <a:pt x="557" y="56"/>
                      <a:pt x="554" y="57"/>
                      <a:pt x="555" y="59"/>
                    </a:cubicBezTo>
                    <a:cubicBezTo>
                      <a:pt x="556" y="59"/>
                      <a:pt x="555" y="60"/>
                      <a:pt x="555" y="61"/>
                    </a:cubicBezTo>
                    <a:cubicBezTo>
                      <a:pt x="556" y="61"/>
                      <a:pt x="557" y="62"/>
                      <a:pt x="557" y="63"/>
                    </a:cubicBezTo>
                    <a:cubicBezTo>
                      <a:pt x="557" y="63"/>
                      <a:pt x="553" y="63"/>
                      <a:pt x="552" y="63"/>
                    </a:cubicBezTo>
                    <a:cubicBezTo>
                      <a:pt x="550" y="63"/>
                      <a:pt x="552" y="62"/>
                      <a:pt x="552" y="62"/>
                    </a:cubicBezTo>
                    <a:cubicBezTo>
                      <a:pt x="551" y="61"/>
                      <a:pt x="548" y="62"/>
                      <a:pt x="548" y="62"/>
                    </a:cubicBezTo>
                    <a:cubicBezTo>
                      <a:pt x="546" y="63"/>
                      <a:pt x="544" y="62"/>
                      <a:pt x="543" y="62"/>
                    </a:cubicBezTo>
                    <a:cubicBezTo>
                      <a:pt x="542" y="62"/>
                      <a:pt x="546" y="63"/>
                      <a:pt x="546" y="63"/>
                    </a:cubicBezTo>
                    <a:cubicBezTo>
                      <a:pt x="549" y="64"/>
                      <a:pt x="546" y="66"/>
                      <a:pt x="545" y="65"/>
                    </a:cubicBezTo>
                    <a:cubicBezTo>
                      <a:pt x="544" y="65"/>
                      <a:pt x="544" y="64"/>
                      <a:pt x="544" y="63"/>
                    </a:cubicBezTo>
                    <a:cubicBezTo>
                      <a:pt x="543" y="63"/>
                      <a:pt x="542" y="63"/>
                      <a:pt x="541" y="63"/>
                    </a:cubicBezTo>
                    <a:cubicBezTo>
                      <a:pt x="539" y="62"/>
                      <a:pt x="537" y="61"/>
                      <a:pt x="534" y="62"/>
                    </a:cubicBezTo>
                    <a:cubicBezTo>
                      <a:pt x="531" y="62"/>
                      <a:pt x="529" y="65"/>
                      <a:pt x="526" y="63"/>
                    </a:cubicBezTo>
                    <a:cubicBezTo>
                      <a:pt x="524" y="62"/>
                      <a:pt x="522" y="61"/>
                      <a:pt x="521" y="59"/>
                    </a:cubicBezTo>
                    <a:cubicBezTo>
                      <a:pt x="520" y="58"/>
                      <a:pt x="518" y="62"/>
                      <a:pt x="517" y="62"/>
                    </a:cubicBezTo>
                    <a:cubicBezTo>
                      <a:pt x="516" y="64"/>
                      <a:pt x="515" y="70"/>
                      <a:pt x="512" y="69"/>
                    </a:cubicBezTo>
                    <a:cubicBezTo>
                      <a:pt x="510" y="68"/>
                      <a:pt x="508" y="68"/>
                      <a:pt x="506" y="66"/>
                    </a:cubicBezTo>
                    <a:cubicBezTo>
                      <a:pt x="505" y="65"/>
                      <a:pt x="503" y="63"/>
                      <a:pt x="502" y="62"/>
                    </a:cubicBezTo>
                    <a:cubicBezTo>
                      <a:pt x="501" y="60"/>
                      <a:pt x="499" y="59"/>
                      <a:pt x="498" y="58"/>
                    </a:cubicBezTo>
                    <a:cubicBezTo>
                      <a:pt x="496" y="56"/>
                      <a:pt x="500" y="57"/>
                      <a:pt x="501" y="57"/>
                    </a:cubicBezTo>
                    <a:cubicBezTo>
                      <a:pt x="502" y="57"/>
                      <a:pt x="504" y="56"/>
                      <a:pt x="504" y="55"/>
                    </a:cubicBezTo>
                    <a:cubicBezTo>
                      <a:pt x="504" y="55"/>
                      <a:pt x="499" y="52"/>
                      <a:pt x="499" y="52"/>
                    </a:cubicBezTo>
                    <a:cubicBezTo>
                      <a:pt x="499" y="52"/>
                      <a:pt x="502" y="52"/>
                      <a:pt x="502" y="51"/>
                    </a:cubicBezTo>
                    <a:cubicBezTo>
                      <a:pt x="501" y="50"/>
                      <a:pt x="499" y="50"/>
                      <a:pt x="499" y="50"/>
                    </a:cubicBezTo>
                    <a:cubicBezTo>
                      <a:pt x="499" y="48"/>
                      <a:pt x="504" y="47"/>
                      <a:pt x="499" y="46"/>
                    </a:cubicBezTo>
                    <a:cubicBezTo>
                      <a:pt x="498" y="46"/>
                      <a:pt x="497" y="44"/>
                      <a:pt x="495" y="44"/>
                    </a:cubicBezTo>
                    <a:cubicBezTo>
                      <a:pt x="494" y="44"/>
                      <a:pt x="492" y="43"/>
                      <a:pt x="491" y="44"/>
                    </a:cubicBezTo>
                    <a:cubicBezTo>
                      <a:pt x="490" y="44"/>
                      <a:pt x="490" y="45"/>
                      <a:pt x="489" y="45"/>
                    </a:cubicBezTo>
                    <a:cubicBezTo>
                      <a:pt x="488" y="44"/>
                      <a:pt x="488" y="44"/>
                      <a:pt x="487" y="44"/>
                    </a:cubicBezTo>
                    <a:cubicBezTo>
                      <a:pt x="486" y="44"/>
                      <a:pt x="484" y="44"/>
                      <a:pt x="483" y="43"/>
                    </a:cubicBezTo>
                    <a:cubicBezTo>
                      <a:pt x="482" y="43"/>
                      <a:pt x="481" y="43"/>
                      <a:pt x="480" y="41"/>
                    </a:cubicBezTo>
                    <a:cubicBezTo>
                      <a:pt x="479" y="41"/>
                      <a:pt x="480" y="40"/>
                      <a:pt x="478" y="41"/>
                    </a:cubicBezTo>
                    <a:cubicBezTo>
                      <a:pt x="478" y="41"/>
                      <a:pt x="477" y="42"/>
                      <a:pt x="476" y="42"/>
                    </a:cubicBezTo>
                    <a:cubicBezTo>
                      <a:pt x="475" y="42"/>
                      <a:pt x="475" y="41"/>
                      <a:pt x="474" y="42"/>
                    </a:cubicBezTo>
                    <a:cubicBezTo>
                      <a:pt x="474" y="43"/>
                      <a:pt x="473" y="44"/>
                      <a:pt x="473" y="45"/>
                    </a:cubicBezTo>
                    <a:cubicBezTo>
                      <a:pt x="473" y="46"/>
                      <a:pt x="475" y="46"/>
                      <a:pt x="474" y="47"/>
                    </a:cubicBezTo>
                    <a:cubicBezTo>
                      <a:pt x="473" y="48"/>
                      <a:pt x="474" y="48"/>
                      <a:pt x="473" y="48"/>
                    </a:cubicBezTo>
                    <a:cubicBezTo>
                      <a:pt x="472" y="48"/>
                      <a:pt x="470" y="48"/>
                      <a:pt x="469" y="49"/>
                    </a:cubicBezTo>
                    <a:cubicBezTo>
                      <a:pt x="470" y="48"/>
                      <a:pt x="473" y="50"/>
                      <a:pt x="473" y="50"/>
                    </a:cubicBezTo>
                    <a:cubicBezTo>
                      <a:pt x="472" y="51"/>
                      <a:pt x="469" y="49"/>
                      <a:pt x="467" y="49"/>
                    </a:cubicBezTo>
                    <a:cubicBezTo>
                      <a:pt x="465" y="49"/>
                      <a:pt x="462" y="49"/>
                      <a:pt x="459" y="49"/>
                    </a:cubicBezTo>
                    <a:cubicBezTo>
                      <a:pt x="458" y="49"/>
                      <a:pt x="458" y="48"/>
                      <a:pt x="457" y="48"/>
                    </a:cubicBezTo>
                    <a:cubicBezTo>
                      <a:pt x="456" y="47"/>
                      <a:pt x="453" y="48"/>
                      <a:pt x="452" y="48"/>
                    </a:cubicBezTo>
                    <a:cubicBezTo>
                      <a:pt x="451" y="47"/>
                      <a:pt x="449" y="47"/>
                      <a:pt x="448" y="46"/>
                    </a:cubicBezTo>
                    <a:cubicBezTo>
                      <a:pt x="448" y="45"/>
                      <a:pt x="450" y="45"/>
                      <a:pt x="450" y="44"/>
                    </a:cubicBezTo>
                    <a:cubicBezTo>
                      <a:pt x="451" y="43"/>
                      <a:pt x="442" y="43"/>
                      <a:pt x="441" y="43"/>
                    </a:cubicBezTo>
                    <a:cubicBezTo>
                      <a:pt x="436" y="42"/>
                      <a:pt x="432" y="43"/>
                      <a:pt x="427" y="43"/>
                    </a:cubicBezTo>
                    <a:cubicBezTo>
                      <a:pt x="424" y="43"/>
                      <a:pt x="425" y="43"/>
                      <a:pt x="426" y="45"/>
                    </a:cubicBezTo>
                    <a:cubicBezTo>
                      <a:pt x="426" y="46"/>
                      <a:pt x="424" y="45"/>
                      <a:pt x="424" y="45"/>
                    </a:cubicBezTo>
                    <a:cubicBezTo>
                      <a:pt x="422" y="45"/>
                      <a:pt x="423" y="44"/>
                      <a:pt x="423" y="43"/>
                    </a:cubicBezTo>
                    <a:cubicBezTo>
                      <a:pt x="423" y="41"/>
                      <a:pt x="422" y="38"/>
                      <a:pt x="420" y="40"/>
                    </a:cubicBezTo>
                    <a:cubicBezTo>
                      <a:pt x="420" y="42"/>
                      <a:pt x="416" y="42"/>
                      <a:pt x="414" y="41"/>
                    </a:cubicBezTo>
                    <a:cubicBezTo>
                      <a:pt x="413" y="40"/>
                      <a:pt x="415" y="38"/>
                      <a:pt x="411" y="39"/>
                    </a:cubicBezTo>
                    <a:cubicBezTo>
                      <a:pt x="410" y="39"/>
                      <a:pt x="409" y="39"/>
                      <a:pt x="408" y="39"/>
                    </a:cubicBezTo>
                    <a:cubicBezTo>
                      <a:pt x="407" y="38"/>
                      <a:pt x="406" y="39"/>
                      <a:pt x="404" y="40"/>
                    </a:cubicBezTo>
                    <a:cubicBezTo>
                      <a:pt x="402" y="42"/>
                      <a:pt x="407" y="41"/>
                      <a:pt x="407" y="42"/>
                    </a:cubicBezTo>
                    <a:cubicBezTo>
                      <a:pt x="407" y="44"/>
                      <a:pt x="403" y="43"/>
                      <a:pt x="402" y="44"/>
                    </a:cubicBezTo>
                    <a:cubicBezTo>
                      <a:pt x="401" y="45"/>
                      <a:pt x="399" y="45"/>
                      <a:pt x="397" y="46"/>
                    </a:cubicBezTo>
                    <a:cubicBezTo>
                      <a:pt x="395" y="47"/>
                      <a:pt x="393" y="47"/>
                      <a:pt x="390" y="47"/>
                    </a:cubicBezTo>
                    <a:cubicBezTo>
                      <a:pt x="388" y="47"/>
                      <a:pt x="388" y="47"/>
                      <a:pt x="387" y="49"/>
                    </a:cubicBezTo>
                    <a:cubicBezTo>
                      <a:pt x="386" y="50"/>
                      <a:pt x="382" y="51"/>
                      <a:pt x="381" y="51"/>
                    </a:cubicBezTo>
                    <a:cubicBezTo>
                      <a:pt x="381" y="50"/>
                      <a:pt x="383" y="50"/>
                      <a:pt x="383" y="50"/>
                    </a:cubicBezTo>
                    <a:cubicBezTo>
                      <a:pt x="385" y="49"/>
                      <a:pt x="385" y="47"/>
                      <a:pt x="386" y="46"/>
                    </a:cubicBezTo>
                    <a:cubicBezTo>
                      <a:pt x="387" y="44"/>
                      <a:pt x="388" y="46"/>
                      <a:pt x="389" y="45"/>
                    </a:cubicBezTo>
                    <a:cubicBezTo>
                      <a:pt x="390" y="45"/>
                      <a:pt x="390" y="44"/>
                      <a:pt x="391" y="44"/>
                    </a:cubicBezTo>
                    <a:cubicBezTo>
                      <a:pt x="394" y="42"/>
                      <a:pt x="398" y="41"/>
                      <a:pt x="401" y="39"/>
                    </a:cubicBezTo>
                    <a:cubicBezTo>
                      <a:pt x="403" y="38"/>
                      <a:pt x="405" y="37"/>
                      <a:pt x="407" y="36"/>
                    </a:cubicBezTo>
                    <a:cubicBezTo>
                      <a:pt x="411" y="33"/>
                      <a:pt x="416" y="31"/>
                      <a:pt x="420" y="29"/>
                    </a:cubicBezTo>
                    <a:cubicBezTo>
                      <a:pt x="423" y="28"/>
                      <a:pt x="426" y="26"/>
                      <a:pt x="423" y="23"/>
                    </a:cubicBezTo>
                    <a:cubicBezTo>
                      <a:pt x="422" y="22"/>
                      <a:pt x="422" y="24"/>
                      <a:pt x="421" y="23"/>
                    </a:cubicBezTo>
                    <a:cubicBezTo>
                      <a:pt x="420" y="22"/>
                      <a:pt x="419" y="22"/>
                      <a:pt x="418" y="21"/>
                    </a:cubicBezTo>
                    <a:cubicBezTo>
                      <a:pt x="418" y="20"/>
                      <a:pt x="423" y="22"/>
                      <a:pt x="423" y="22"/>
                    </a:cubicBezTo>
                    <a:cubicBezTo>
                      <a:pt x="424" y="22"/>
                      <a:pt x="427" y="22"/>
                      <a:pt x="425" y="20"/>
                    </a:cubicBezTo>
                    <a:cubicBezTo>
                      <a:pt x="424" y="19"/>
                      <a:pt x="424" y="18"/>
                      <a:pt x="423" y="17"/>
                    </a:cubicBezTo>
                    <a:cubicBezTo>
                      <a:pt x="422" y="15"/>
                      <a:pt x="421" y="19"/>
                      <a:pt x="420" y="19"/>
                    </a:cubicBezTo>
                    <a:cubicBezTo>
                      <a:pt x="420" y="18"/>
                      <a:pt x="420" y="17"/>
                      <a:pt x="420" y="17"/>
                    </a:cubicBezTo>
                    <a:cubicBezTo>
                      <a:pt x="420" y="16"/>
                      <a:pt x="420" y="16"/>
                      <a:pt x="419" y="15"/>
                    </a:cubicBezTo>
                    <a:cubicBezTo>
                      <a:pt x="419" y="14"/>
                      <a:pt x="417" y="13"/>
                      <a:pt x="416" y="13"/>
                    </a:cubicBezTo>
                    <a:cubicBezTo>
                      <a:pt x="414" y="12"/>
                      <a:pt x="413" y="12"/>
                      <a:pt x="411" y="11"/>
                    </a:cubicBezTo>
                    <a:cubicBezTo>
                      <a:pt x="409" y="11"/>
                      <a:pt x="409" y="11"/>
                      <a:pt x="406" y="12"/>
                    </a:cubicBezTo>
                    <a:cubicBezTo>
                      <a:pt x="404" y="12"/>
                      <a:pt x="397" y="9"/>
                      <a:pt x="396" y="12"/>
                    </a:cubicBezTo>
                    <a:cubicBezTo>
                      <a:pt x="395" y="13"/>
                      <a:pt x="389" y="14"/>
                      <a:pt x="388" y="13"/>
                    </a:cubicBezTo>
                    <a:cubicBezTo>
                      <a:pt x="388" y="13"/>
                      <a:pt x="394" y="9"/>
                      <a:pt x="392" y="8"/>
                    </a:cubicBezTo>
                    <a:cubicBezTo>
                      <a:pt x="392" y="8"/>
                      <a:pt x="385" y="9"/>
                      <a:pt x="384" y="8"/>
                    </a:cubicBezTo>
                    <a:cubicBezTo>
                      <a:pt x="384" y="7"/>
                      <a:pt x="386" y="7"/>
                      <a:pt x="386" y="7"/>
                    </a:cubicBezTo>
                    <a:cubicBezTo>
                      <a:pt x="386" y="6"/>
                      <a:pt x="378" y="7"/>
                      <a:pt x="378" y="7"/>
                    </a:cubicBezTo>
                    <a:cubicBezTo>
                      <a:pt x="379" y="5"/>
                      <a:pt x="383" y="6"/>
                      <a:pt x="384" y="5"/>
                    </a:cubicBezTo>
                    <a:cubicBezTo>
                      <a:pt x="385" y="4"/>
                      <a:pt x="387" y="5"/>
                      <a:pt x="386" y="4"/>
                    </a:cubicBezTo>
                    <a:cubicBezTo>
                      <a:pt x="386" y="3"/>
                      <a:pt x="386" y="2"/>
                      <a:pt x="385" y="2"/>
                    </a:cubicBezTo>
                    <a:cubicBezTo>
                      <a:pt x="382" y="2"/>
                      <a:pt x="381" y="1"/>
                      <a:pt x="378" y="1"/>
                    </a:cubicBezTo>
                    <a:cubicBezTo>
                      <a:pt x="376" y="0"/>
                      <a:pt x="374" y="1"/>
                      <a:pt x="372" y="2"/>
                    </a:cubicBezTo>
                    <a:cubicBezTo>
                      <a:pt x="368" y="3"/>
                      <a:pt x="364" y="6"/>
                      <a:pt x="362" y="8"/>
                    </a:cubicBezTo>
                    <a:cubicBezTo>
                      <a:pt x="361" y="9"/>
                      <a:pt x="361" y="9"/>
                      <a:pt x="362" y="10"/>
                    </a:cubicBezTo>
                    <a:cubicBezTo>
                      <a:pt x="363" y="10"/>
                      <a:pt x="362" y="11"/>
                      <a:pt x="362" y="12"/>
                    </a:cubicBezTo>
                    <a:cubicBezTo>
                      <a:pt x="362" y="14"/>
                      <a:pt x="366" y="13"/>
                      <a:pt x="366" y="14"/>
                    </a:cubicBezTo>
                    <a:cubicBezTo>
                      <a:pt x="366" y="13"/>
                      <a:pt x="361" y="14"/>
                      <a:pt x="360" y="14"/>
                    </a:cubicBezTo>
                    <a:cubicBezTo>
                      <a:pt x="359" y="14"/>
                      <a:pt x="353" y="13"/>
                      <a:pt x="352" y="14"/>
                    </a:cubicBezTo>
                    <a:cubicBezTo>
                      <a:pt x="352" y="13"/>
                      <a:pt x="355" y="17"/>
                      <a:pt x="355" y="17"/>
                    </a:cubicBezTo>
                    <a:cubicBezTo>
                      <a:pt x="356" y="18"/>
                      <a:pt x="351" y="16"/>
                      <a:pt x="350" y="16"/>
                    </a:cubicBezTo>
                    <a:cubicBezTo>
                      <a:pt x="349" y="16"/>
                      <a:pt x="347" y="17"/>
                      <a:pt x="345" y="18"/>
                    </a:cubicBezTo>
                    <a:cubicBezTo>
                      <a:pt x="345" y="18"/>
                      <a:pt x="345" y="18"/>
                      <a:pt x="344" y="18"/>
                    </a:cubicBezTo>
                    <a:cubicBezTo>
                      <a:pt x="342" y="18"/>
                      <a:pt x="344" y="18"/>
                      <a:pt x="343" y="17"/>
                    </a:cubicBezTo>
                    <a:cubicBezTo>
                      <a:pt x="343" y="18"/>
                      <a:pt x="338" y="20"/>
                      <a:pt x="338" y="20"/>
                    </a:cubicBezTo>
                    <a:cubicBezTo>
                      <a:pt x="338" y="19"/>
                      <a:pt x="340" y="18"/>
                      <a:pt x="340" y="18"/>
                    </a:cubicBezTo>
                    <a:cubicBezTo>
                      <a:pt x="340" y="17"/>
                      <a:pt x="335" y="18"/>
                      <a:pt x="334" y="17"/>
                    </a:cubicBezTo>
                    <a:cubicBezTo>
                      <a:pt x="334" y="17"/>
                      <a:pt x="336" y="16"/>
                      <a:pt x="336" y="16"/>
                    </a:cubicBezTo>
                    <a:cubicBezTo>
                      <a:pt x="335" y="17"/>
                      <a:pt x="330" y="18"/>
                      <a:pt x="328" y="18"/>
                    </a:cubicBezTo>
                    <a:cubicBezTo>
                      <a:pt x="323" y="19"/>
                      <a:pt x="329" y="19"/>
                      <a:pt x="330" y="20"/>
                    </a:cubicBezTo>
                    <a:cubicBezTo>
                      <a:pt x="329" y="19"/>
                      <a:pt x="324" y="21"/>
                      <a:pt x="323" y="21"/>
                    </a:cubicBezTo>
                    <a:cubicBezTo>
                      <a:pt x="322" y="21"/>
                      <a:pt x="321" y="21"/>
                      <a:pt x="320" y="22"/>
                    </a:cubicBezTo>
                    <a:cubicBezTo>
                      <a:pt x="319" y="23"/>
                      <a:pt x="317" y="22"/>
                      <a:pt x="315" y="22"/>
                    </a:cubicBezTo>
                    <a:cubicBezTo>
                      <a:pt x="314" y="22"/>
                      <a:pt x="313" y="24"/>
                      <a:pt x="311" y="24"/>
                    </a:cubicBezTo>
                    <a:cubicBezTo>
                      <a:pt x="309" y="25"/>
                      <a:pt x="308" y="24"/>
                      <a:pt x="307" y="25"/>
                    </a:cubicBezTo>
                    <a:cubicBezTo>
                      <a:pt x="306" y="26"/>
                      <a:pt x="305" y="27"/>
                      <a:pt x="304" y="27"/>
                    </a:cubicBezTo>
                    <a:cubicBezTo>
                      <a:pt x="302" y="27"/>
                      <a:pt x="300" y="27"/>
                      <a:pt x="299" y="27"/>
                    </a:cubicBezTo>
                    <a:cubicBezTo>
                      <a:pt x="299" y="27"/>
                      <a:pt x="302" y="29"/>
                      <a:pt x="302" y="29"/>
                    </a:cubicBezTo>
                    <a:cubicBezTo>
                      <a:pt x="301" y="30"/>
                      <a:pt x="295" y="30"/>
                      <a:pt x="295" y="30"/>
                    </a:cubicBezTo>
                    <a:cubicBezTo>
                      <a:pt x="295" y="30"/>
                      <a:pt x="299" y="30"/>
                      <a:pt x="299" y="30"/>
                    </a:cubicBezTo>
                    <a:cubicBezTo>
                      <a:pt x="299" y="30"/>
                      <a:pt x="297" y="30"/>
                      <a:pt x="296" y="30"/>
                    </a:cubicBezTo>
                    <a:cubicBezTo>
                      <a:pt x="297" y="30"/>
                      <a:pt x="299" y="31"/>
                      <a:pt x="299" y="31"/>
                    </a:cubicBezTo>
                    <a:cubicBezTo>
                      <a:pt x="298" y="31"/>
                      <a:pt x="298" y="31"/>
                      <a:pt x="297" y="31"/>
                    </a:cubicBezTo>
                    <a:cubicBezTo>
                      <a:pt x="298" y="31"/>
                      <a:pt x="297" y="32"/>
                      <a:pt x="297" y="32"/>
                    </a:cubicBezTo>
                    <a:cubicBezTo>
                      <a:pt x="297" y="33"/>
                      <a:pt x="294" y="32"/>
                      <a:pt x="294" y="32"/>
                    </a:cubicBezTo>
                    <a:cubicBezTo>
                      <a:pt x="294" y="33"/>
                      <a:pt x="296" y="33"/>
                      <a:pt x="296" y="34"/>
                    </a:cubicBezTo>
                    <a:cubicBezTo>
                      <a:pt x="297" y="34"/>
                      <a:pt x="295" y="34"/>
                      <a:pt x="295" y="34"/>
                    </a:cubicBezTo>
                    <a:cubicBezTo>
                      <a:pt x="295" y="36"/>
                      <a:pt x="299" y="34"/>
                      <a:pt x="298" y="36"/>
                    </a:cubicBezTo>
                    <a:cubicBezTo>
                      <a:pt x="296" y="38"/>
                      <a:pt x="301" y="39"/>
                      <a:pt x="298" y="40"/>
                    </a:cubicBezTo>
                    <a:cubicBezTo>
                      <a:pt x="296" y="40"/>
                      <a:pt x="294" y="40"/>
                      <a:pt x="292" y="40"/>
                    </a:cubicBezTo>
                    <a:cubicBezTo>
                      <a:pt x="291" y="41"/>
                      <a:pt x="291" y="42"/>
                      <a:pt x="289" y="41"/>
                    </a:cubicBezTo>
                    <a:cubicBezTo>
                      <a:pt x="288" y="41"/>
                      <a:pt x="287" y="41"/>
                      <a:pt x="286" y="41"/>
                    </a:cubicBezTo>
                    <a:cubicBezTo>
                      <a:pt x="282" y="42"/>
                      <a:pt x="278" y="42"/>
                      <a:pt x="274" y="42"/>
                    </a:cubicBezTo>
                    <a:cubicBezTo>
                      <a:pt x="272" y="42"/>
                      <a:pt x="270" y="42"/>
                      <a:pt x="269" y="43"/>
                    </a:cubicBezTo>
                    <a:cubicBezTo>
                      <a:pt x="268" y="44"/>
                      <a:pt x="267" y="45"/>
                      <a:pt x="267" y="46"/>
                    </a:cubicBezTo>
                    <a:cubicBezTo>
                      <a:pt x="267" y="47"/>
                      <a:pt x="269" y="48"/>
                      <a:pt x="269" y="49"/>
                    </a:cubicBezTo>
                    <a:cubicBezTo>
                      <a:pt x="268" y="51"/>
                      <a:pt x="268" y="52"/>
                      <a:pt x="269" y="53"/>
                    </a:cubicBezTo>
                    <a:cubicBezTo>
                      <a:pt x="271" y="55"/>
                      <a:pt x="274" y="54"/>
                      <a:pt x="276" y="56"/>
                    </a:cubicBezTo>
                    <a:cubicBezTo>
                      <a:pt x="276" y="56"/>
                      <a:pt x="278" y="60"/>
                      <a:pt x="278" y="60"/>
                    </a:cubicBezTo>
                    <a:cubicBezTo>
                      <a:pt x="274" y="60"/>
                      <a:pt x="273" y="60"/>
                      <a:pt x="270" y="58"/>
                    </a:cubicBezTo>
                    <a:cubicBezTo>
                      <a:pt x="267" y="56"/>
                      <a:pt x="262" y="54"/>
                      <a:pt x="258" y="54"/>
                    </a:cubicBezTo>
                    <a:cubicBezTo>
                      <a:pt x="256" y="54"/>
                      <a:pt x="257" y="53"/>
                      <a:pt x="255" y="52"/>
                    </a:cubicBezTo>
                    <a:cubicBezTo>
                      <a:pt x="254" y="52"/>
                      <a:pt x="250" y="52"/>
                      <a:pt x="250" y="54"/>
                    </a:cubicBezTo>
                    <a:cubicBezTo>
                      <a:pt x="250" y="55"/>
                      <a:pt x="254" y="55"/>
                      <a:pt x="254" y="55"/>
                    </a:cubicBezTo>
                    <a:cubicBezTo>
                      <a:pt x="254" y="55"/>
                      <a:pt x="251" y="56"/>
                      <a:pt x="252" y="56"/>
                    </a:cubicBezTo>
                    <a:cubicBezTo>
                      <a:pt x="254" y="57"/>
                      <a:pt x="255" y="56"/>
                      <a:pt x="256" y="58"/>
                    </a:cubicBezTo>
                    <a:cubicBezTo>
                      <a:pt x="256" y="60"/>
                      <a:pt x="253" y="59"/>
                      <a:pt x="252" y="59"/>
                    </a:cubicBezTo>
                    <a:cubicBezTo>
                      <a:pt x="250" y="58"/>
                      <a:pt x="249" y="57"/>
                      <a:pt x="247" y="58"/>
                    </a:cubicBezTo>
                    <a:cubicBezTo>
                      <a:pt x="245" y="58"/>
                      <a:pt x="246" y="61"/>
                      <a:pt x="247" y="62"/>
                    </a:cubicBezTo>
                    <a:cubicBezTo>
                      <a:pt x="248" y="63"/>
                      <a:pt x="250" y="63"/>
                      <a:pt x="251" y="63"/>
                    </a:cubicBezTo>
                    <a:cubicBezTo>
                      <a:pt x="253" y="64"/>
                      <a:pt x="255" y="64"/>
                      <a:pt x="256" y="65"/>
                    </a:cubicBezTo>
                    <a:cubicBezTo>
                      <a:pt x="257" y="66"/>
                      <a:pt x="257" y="67"/>
                      <a:pt x="257" y="67"/>
                    </a:cubicBezTo>
                    <a:cubicBezTo>
                      <a:pt x="258" y="67"/>
                      <a:pt x="259" y="67"/>
                      <a:pt x="260" y="67"/>
                    </a:cubicBezTo>
                    <a:cubicBezTo>
                      <a:pt x="260" y="67"/>
                      <a:pt x="257" y="68"/>
                      <a:pt x="257" y="68"/>
                    </a:cubicBezTo>
                    <a:cubicBezTo>
                      <a:pt x="255" y="68"/>
                      <a:pt x="255" y="67"/>
                      <a:pt x="254" y="66"/>
                    </a:cubicBezTo>
                    <a:cubicBezTo>
                      <a:pt x="252" y="65"/>
                      <a:pt x="249" y="65"/>
                      <a:pt x="246" y="65"/>
                    </a:cubicBezTo>
                    <a:cubicBezTo>
                      <a:pt x="245" y="65"/>
                      <a:pt x="240" y="64"/>
                      <a:pt x="242" y="62"/>
                    </a:cubicBezTo>
                    <a:cubicBezTo>
                      <a:pt x="243" y="62"/>
                      <a:pt x="242" y="61"/>
                      <a:pt x="242" y="60"/>
                    </a:cubicBezTo>
                    <a:cubicBezTo>
                      <a:pt x="241" y="59"/>
                      <a:pt x="242" y="58"/>
                      <a:pt x="242" y="57"/>
                    </a:cubicBezTo>
                    <a:cubicBezTo>
                      <a:pt x="243" y="55"/>
                      <a:pt x="244" y="51"/>
                      <a:pt x="242" y="50"/>
                    </a:cubicBezTo>
                    <a:cubicBezTo>
                      <a:pt x="238" y="49"/>
                      <a:pt x="241" y="54"/>
                      <a:pt x="240" y="56"/>
                    </a:cubicBezTo>
                    <a:cubicBezTo>
                      <a:pt x="238" y="58"/>
                      <a:pt x="235" y="59"/>
                      <a:pt x="233" y="61"/>
                    </a:cubicBezTo>
                    <a:cubicBezTo>
                      <a:pt x="230" y="64"/>
                      <a:pt x="231" y="63"/>
                      <a:pt x="233" y="65"/>
                    </a:cubicBezTo>
                    <a:cubicBezTo>
                      <a:pt x="234" y="66"/>
                      <a:pt x="237" y="69"/>
                      <a:pt x="237" y="71"/>
                    </a:cubicBezTo>
                    <a:cubicBezTo>
                      <a:pt x="237" y="71"/>
                      <a:pt x="236" y="73"/>
                      <a:pt x="235" y="73"/>
                    </a:cubicBezTo>
                    <a:cubicBezTo>
                      <a:pt x="234" y="75"/>
                      <a:pt x="233" y="77"/>
                      <a:pt x="233" y="79"/>
                    </a:cubicBezTo>
                    <a:cubicBezTo>
                      <a:pt x="233" y="79"/>
                      <a:pt x="234" y="84"/>
                      <a:pt x="235" y="84"/>
                    </a:cubicBezTo>
                    <a:cubicBezTo>
                      <a:pt x="237" y="84"/>
                      <a:pt x="239" y="84"/>
                      <a:pt x="241" y="83"/>
                    </a:cubicBezTo>
                    <a:cubicBezTo>
                      <a:pt x="243" y="82"/>
                      <a:pt x="246" y="83"/>
                      <a:pt x="248" y="84"/>
                    </a:cubicBezTo>
                    <a:cubicBezTo>
                      <a:pt x="251" y="84"/>
                      <a:pt x="253" y="86"/>
                      <a:pt x="254" y="89"/>
                    </a:cubicBezTo>
                    <a:cubicBezTo>
                      <a:pt x="255" y="91"/>
                      <a:pt x="251" y="94"/>
                      <a:pt x="253" y="95"/>
                    </a:cubicBezTo>
                    <a:cubicBezTo>
                      <a:pt x="253" y="95"/>
                      <a:pt x="259" y="97"/>
                      <a:pt x="259" y="97"/>
                    </a:cubicBezTo>
                    <a:cubicBezTo>
                      <a:pt x="259" y="98"/>
                      <a:pt x="252" y="96"/>
                      <a:pt x="251" y="96"/>
                    </a:cubicBezTo>
                    <a:cubicBezTo>
                      <a:pt x="251" y="96"/>
                      <a:pt x="250" y="93"/>
                      <a:pt x="250" y="93"/>
                    </a:cubicBezTo>
                    <a:cubicBezTo>
                      <a:pt x="251" y="91"/>
                      <a:pt x="252" y="90"/>
                      <a:pt x="250" y="89"/>
                    </a:cubicBezTo>
                    <a:cubicBezTo>
                      <a:pt x="248" y="88"/>
                      <a:pt x="249" y="86"/>
                      <a:pt x="247" y="85"/>
                    </a:cubicBezTo>
                    <a:cubicBezTo>
                      <a:pt x="245" y="85"/>
                      <a:pt x="243" y="86"/>
                      <a:pt x="241" y="86"/>
                    </a:cubicBezTo>
                    <a:cubicBezTo>
                      <a:pt x="241" y="86"/>
                      <a:pt x="237" y="87"/>
                      <a:pt x="237" y="88"/>
                    </a:cubicBezTo>
                    <a:cubicBezTo>
                      <a:pt x="238" y="88"/>
                      <a:pt x="239" y="88"/>
                      <a:pt x="238" y="88"/>
                    </a:cubicBezTo>
                    <a:cubicBezTo>
                      <a:pt x="238" y="89"/>
                      <a:pt x="236" y="90"/>
                      <a:pt x="237" y="91"/>
                    </a:cubicBezTo>
                    <a:cubicBezTo>
                      <a:pt x="241" y="93"/>
                      <a:pt x="238" y="96"/>
                      <a:pt x="236" y="98"/>
                    </a:cubicBezTo>
                    <a:cubicBezTo>
                      <a:pt x="235" y="99"/>
                      <a:pt x="234" y="101"/>
                      <a:pt x="234" y="102"/>
                    </a:cubicBezTo>
                    <a:cubicBezTo>
                      <a:pt x="233" y="103"/>
                      <a:pt x="231" y="104"/>
                      <a:pt x="229" y="104"/>
                    </a:cubicBezTo>
                    <a:cubicBezTo>
                      <a:pt x="228" y="105"/>
                      <a:pt x="227" y="105"/>
                      <a:pt x="227" y="107"/>
                    </a:cubicBezTo>
                    <a:cubicBezTo>
                      <a:pt x="226" y="109"/>
                      <a:pt x="224" y="108"/>
                      <a:pt x="223" y="108"/>
                    </a:cubicBezTo>
                    <a:cubicBezTo>
                      <a:pt x="220" y="107"/>
                      <a:pt x="218" y="108"/>
                      <a:pt x="216" y="107"/>
                    </a:cubicBezTo>
                    <a:cubicBezTo>
                      <a:pt x="215" y="107"/>
                      <a:pt x="214" y="106"/>
                      <a:pt x="213" y="106"/>
                    </a:cubicBezTo>
                    <a:cubicBezTo>
                      <a:pt x="211" y="106"/>
                      <a:pt x="211" y="105"/>
                      <a:pt x="210" y="104"/>
                    </a:cubicBezTo>
                    <a:cubicBezTo>
                      <a:pt x="210" y="104"/>
                      <a:pt x="212" y="103"/>
                      <a:pt x="212" y="104"/>
                    </a:cubicBezTo>
                    <a:cubicBezTo>
                      <a:pt x="213" y="106"/>
                      <a:pt x="215" y="106"/>
                      <a:pt x="215" y="105"/>
                    </a:cubicBezTo>
                    <a:cubicBezTo>
                      <a:pt x="216" y="104"/>
                      <a:pt x="221" y="107"/>
                      <a:pt x="223" y="105"/>
                    </a:cubicBezTo>
                    <a:cubicBezTo>
                      <a:pt x="223" y="104"/>
                      <a:pt x="221" y="103"/>
                      <a:pt x="223" y="103"/>
                    </a:cubicBezTo>
                    <a:cubicBezTo>
                      <a:pt x="224" y="102"/>
                      <a:pt x="226" y="101"/>
                      <a:pt x="227" y="100"/>
                    </a:cubicBezTo>
                    <a:cubicBezTo>
                      <a:pt x="228" y="98"/>
                      <a:pt x="227" y="98"/>
                      <a:pt x="230" y="97"/>
                    </a:cubicBezTo>
                    <a:cubicBezTo>
                      <a:pt x="233" y="95"/>
                      <a:pt x="229" y="93"/>
                      <a:pt x="231" y="91"/>
                    </a:cubicBezTo>
                    <a:cubicBezTo>
                      <a:pt x="233" y="90"/>
                      <a:pt x="233" y="89"/>
                      <a:pt x="231" y="88"/>
                    </a:cubicBezTo>
                    <a:cubicBezTo>
                      <a:pt x="230" y="88"/>
                      <a:pt x="229" y="87"/>
                      <a:pt x="228" y="86"/>
                    </a:cubicBezTo>
                    <a:cubicBezTo>
                      <a:pt x="227" y="84"/>
                      <a:pt x="228" y="81"/>
                      <a:pt x="228" y="79"/>
                    </a:cubicBezTo>
                    <a:cubicBezTo>
                      <a:pt x="228" y="77"/>
                      <a:pt x="227" y="75"/>
                      <a:pt x="228" y="73"/>
                    </a:cubicBezTo>
                    <a:cubicBezTo>
                      <a:pt x="228" y="71"/>
                      <a:pt x="230" y="71"/>
                      <a:pt x="230" y="69"/>
                    </a:cubicBezTo>
                    <a:cubicBezTo>
                      <a:pt x="229" y="67"/>
                      <a:pt x="227" y="66"/>
                      <a:pt x="226" y="65"/>
                    </a:cubicBezTo>
                    <a:cubicBezTo>
                      <a:pt x="225" y="64"/>
                      <a:pt x="224" y="63"/>
                      <a:pt x="225" y="62"/>
                    </a:cubicBezTo>
                    <a:cubicBezTo>
                      <a:pt x="227" y="61"/>
                      <a:pt x="227" y="59"/>
                      <a:pt x="228" y="57"/>
                    </a:cubicBezTo>
                    <a:cubicBezTo>
                      <a:pt x="229" y="56"/>
                      <a:pt x="230" y="53"/>
                      <a:pt x="229" y="52"/>
                    </a:cubicBezTo>
                    <a:cubicBezTo>
                      <a:pt x="229" y="51"/>
                      <a:pt x="225" y="50"/>
                      <a:pt x="223" y="49"/>
                    </a:cubicBezTo>
                    <a:cubicBezTo>
                      <a:pt x="221" y="49"/>
                      <a:pt x="219" y="49"/>
                      <a:pt x="217" y="49"/>
                    </a:cubicBezTo>
                    <a:cubicBezTo>
                      <a:pt x="216" y="49"/>
                      <a:pt x="213" y="48"/>
                      <a:pt x="212" y="49"/>
                    </a:cubicBezTo>
                    <a:cubicBezTo>
                      <a:pt x="209" y="51"/>
                      <a:pt x="209" y="58"/>
                      <a:pt x="206" y="60"/>
                    </a:cubicBezTo>
                    <a:cubicBezTo>
                      <a:pt x="204" y="63"/>
                      <a:pt x="198" y="64"/>
                      <a:pt x="198" y="68"/>
                    </a:cubicBezTo>
                    <a:cubicBezTo>
                      <a:pt x="198" y="69"/>
                      <a:pt x="201" y="68"/>
                      <a:pt x="201" y="68"/>
                    </a:cubicBezTo>
                    <a:cubicBezTo>
                      <a:pt x="202" y="69"/>
                      <a:pt x="201" y="73"/>
                      <a:pt x="201" y="73"/>
                    </a:cubicBezTo>
                    <a:cubicBezTo>
                      <a:pt x="200" y="75"/>
                      <a:pt x="202" y="76"/>
                      <a:pt x="199" y="76"/>
                    </a:cubicBezTo>
                    <a:cubicBezTo>
                      <a:pt x="199" y="77"/>
                      <a:pt x="198" y="77"/>
                      <a:pt x="198" y="78"/>
                    </a:cubicBezTo>
                    <a:cubicBezTo>
                      <a:pt x="199" y="79"/>
                      <a:pt x="200" y="79"/>
                      <a:pt x="201" y="79"/>
                    </a:cubicBezTo>
                    <a:cubicBezTo>
                      <a:pt x="202" y="79"/>
                      <a:pt x="206" y="79"/>
                      <a:pt x="206" y="80"/>
                    </a:cubicBezTo>
                    <a:cubicBezTo>
                      <a:pt x="206" y="82"/>
                      <a:pt x="206" y="84"/>
                      <a:pt x="208" y="85"/>
                    </a:cubicBezTo>
                    <a:cubicBezTo>
                      <a:pt x="210" y="86"/>
                      <a:pt x="212" y="85"/>
                      <a:pt x="210" y="87"/>
                    </a:cubicBezTo>
                    <a:cubicBezTo>
                      <a:pt x="209" y="88"/>
                      <a:pt x="209" y="90"/>
                      <a:pt x="208" y="91"/>
                    </a:cubicBezTo>
                    <a:cubicBezTo>
                      <a:pt x="207" y="93"/>
                      <a:pt x="202" y="88"/>
                      <a:pt x="201" y="87"/>
                    </a:cubicBezTo>
                    <a:cubicBezTo>
                      <a:pt x="198" y="85"/>
                      <a:pt x="194" y="84"/>
                      <a:pt x="191" y="83"/>
                    </a:cubicBezTo>
                    <a:cubicBezTo>
                      <a:pt x="189" y="82"/>
                      <a:pt x="188" y="81"/>
                      <a:pt x="186" y="80"/>
                    </a:cubicBezTo>
                    <a:cubicBezTo>
                      <a:pt x="185" y="80"/>
                      <a:pt x="183" y="79"/>
                      <a:pt x="182" y="79"/>
                    </a:cubicBezTo>
                    <a:cubicBezTo>
                      <a:pt x="179" y="79"/>
                      <a:pt x="176" y="78"/>
                      <a:pt x="173" y="78"/>
                    </a:cubicBezTo>
                    <a:cubicBezTo>
                      <a:pt x="169" y="78"/>
                      <a:pt x="165" y="78"/>
                      <a:pt x="168" y="83"/>
                    </a:cubicBezTo>
                    <a:cubicBezTo>
                      <a:pt x="170" y="84"/>
                      <a:pt x="169" y="86"/>
                      <a:pt x="167" y="87"/>
                    </a:cubicBezTo>
                    <a:cubicBezTo>
                      <a:pt x="166" y="88"/>
                      <a:pt x="163" y="86"/>
                      <a:pt x="164" y="89"/>
                    </a:cubicBezTo>
                    <a:cubicBezTo>
                      <a:pt x="165" y="90"/>
                      <a:pt x="157" y="90"/>
                      <a:pt x="161" y="87"/>
                    </a:cubicBezTo>
                    <a:cubicBezTo>
                      <a:pt x="162" y="86"/>
                      <a:pt x="159" y="84"/>
                      <a:pt x="158" y="85"/>
                    </a:cubicBezTo>
                    <a:cubicBezTo>
                      <a:pt x="156" y="85"/>
                      <a:pt x="154" y="86"/>
                      <a:pt x="153" y="87"/>
                    </a:cubicBezTo>
                    <a:cubicBezTo>
                      <a:pt x="150" y="89"/>
                      <a:pt x="147" y="87"/>
                      <a:pt x="144" y="88"/>
                    </a:cubicBezTo>
                    <a:cubicBezTo>
                      <a:pt x="141" y="89"/>
                      <a:pt x="139" y="91"/>
                      <a:pt x="137" y="91"/>
                    </a:cubicBezTo>
                    <a:cubicBezTo>
                      <a:pt x="136" y="91"/>
                      <a:pt x="130" y="91"/>
                      <a:pt x="131" y="90"/>
                    </a:cubicBezTo>
                    <a:cubicBezTo>
                      <a:pt x="133" y="90"/>
                      <a:pt x="133" y="90"/>
                      <a:pt x="133" y="89"/>
                    </a:cubicBezTo>
                    <a:cubicBezTo>
                      <a:pt x="133" y="86"/>
                      <a:pt x="135" y="87"/>
                      <a:pt x="135" y="85"/>
                    </a:cubicBezTo>
                    <a:cubicBezTo>
                      <a:pt x="136" y="84"/>
                      <a:pt x="129" y="86"/>
                      <a:pt x="129" y="86"/>
                    </a:cubicBezTo>
                    <a:cubicBezTo>
                      <a:pt x="128" y="86"/>
                      <a:pt x="127" y="86"/>
                      <a:pt x="127" y="87"/>
                    </a:cubicBezTo>
                    <a:cubicBezTo>
                      <a:pt x="127" y="88"/>
                      <a:pt x="127" y="89"/>
                      <a:pt x="127" y="90"/>
                    </a:cubicBezTo>
                    <a:cubicBezTo>
                      <a:pt x="126" y="90"/>
                      <a:pt x="124" y="89"/>
                      <a:pt x="123" y="89"/>
                    </a:cubicBezTo>
                    <a:cubicBezTo>
                      <a:pt x="121" y="89"/>
                      <a:pt x="118" y="90"/>
                      <a:pt x="116" y="91"/>
                    </a:cubicBezTo>
                    <a:cubicBezTo>
                      <a:pt x="113" y="92"/>
                      <a:pt x="110" y="94"/>
                      <a:pt x="107" y="95"/>
                    </a:cubicBezTo>
                    <a:cubicBezTo>
                      <a:pt x="105" y="95"/>
                      <a:pt x="104" y="96"/>
                      <a:pt x="103" y="98"/>
                    </a:cubicBezTo>
                    <a:cubicBezTo>
                      <a:pt x="103" y="99"/>
                      <a:pt x="103" y="102"/>
                      <a:pt x="101" y="102"/>
                    </a:cubicBezTo>
                    <a:cubicBezTo>
                      <a:pt x="99" y="102"/>
                      <a:pt x="97" y="103"/>
                      <a:pt x="95" y="103"/>
                    </a:cubicBezTo>
                    <a:cubicBezTo>
                      <a:pt x="94" y="103"/>
                      <a:pt x="93" y="101"/>
                      <a:pt x="92" y="100"/>
                    </a:cubicBezTo>
                    <a:cubicBezTo>
                      <a:pt x="90" y="98"/>
                      <a:pt x="87" y="99"/>
                      <a:pt x="89" y="96"/>
                    </a:cubicBezTo>
                    <a:cubicBezTo>
                      <a:pt x="90" y="94"/>
                      <a:pt x="93" y="95"/>
                      <a:pt x="94" y="94"/>
                    </a:cubicBezTo>
                    <a:cubicBezTo>
                      <a:pt x="96" y="94"/>
                      <a:pt x="98" y="95"/>
                      <a:pt x="97" y="93"/>
                    </a:cubicBezTo>
                    <a:cubicBezTo>
                      <a:pt x="96" y="92"/>
                      <a:pt x="95" y="90"/>
                      <a:pt x="94" y="89"/>
                    </a:cubicBezTo>
                    <a:cubicBezTo>
                      <a:pt x="92" y="87"/>
                      <a:pt x="89" y="88"/>
                      <a:pt x="87" y="88"/>
                    </a:cubicBezTo>
                    <a:cubicBezTo>
                      <a:pt x="86" y="88"/>
                      <a:pt x="80" y="87"/>
                      <a:pt x="80" y="87"/>
                    </a:cubicBezTo>
                    <a:cubicBezTo>
                      <a:pt x="80" y="87"/>
                      <a:pt x="83" y="88"/>
                      <a:pt x="83" y="88"/>
                    </a:cubicBezTo>
                    <a:cubicBezTo>
                      <a:pt x="84" y="89"/>
                      <a:pt x="84" y="90"/>
                      <a:pt x="84" y="91"/>
                    </a:cubicBezTo>
                    <a:cubicBezTo>
                      <a:pt x="84" y="92"/>
                      <a:pt x="84" y="94"/>
                      <a:pt x="84" y="95"/>
                    </a:cubicBezTo>
                    <a:cubicBezTo>
                      <a:pt x="83" y="96"/>
                      <a:pt x="82" y="97"/>
                      <a:pt x="82" y="98"/>
                    </a:cubicBezTo>
                    <a:cubicBezTo>
                      <a:pt x="83" y="100"/>
                      <a:pt x="87" y="100"/>
                      <a:pt x="86" y="103"/>
                    </a:cubicBezTo>
                    <a:cubicBezTo>
                      <a:pt x="85" y="104"/>
                      <a:pt x="84" y="106"/>
                      <a:pt x="84" y="107"/>
                    </a:cubicBezTo>
                    <a:cubicBezTo>
                      <a:pt x="84" y="107"/>
                      <a:pt x="84" y="111"/>
                      <a:pt x="84" y="111"/>
                    </a:cubicBezTo>
                    <a:cubicBezTo>
                      <a:pt x="84" y="111"/>
                      <a:pt x="83" y="108"/>
                      <a:pt x="83" y="108"/>
                    </a:cubicBezTo>
                    <a:cubicBezTo>
                      <a:pt x="82" y="108"/>
                      <a:pt x="81" y="110"/>
                      <a:pt x="80" y="109"/>
                    </a:cubicBezTo>
                    <a:cubicBezTo>
                      <a:pt x="80" y="109"/>
                      <a:pt x="82" y="108"/>
                      <a:pt x="82" y="107"/>
                    </a:cubicBezTo>
                    <a:cubicBezTo>
                      <a:pt x="81" y="106"/>
                      <a:pt x="79" y="106"/>
                      <a:pt x="78" y="106"/>
                    </a:cubicBezTo>
                    <a:cubicBezTo>
                      <a:pt x="77" y="106"/>
                      <a:pt x="76" y="105"/>
                      <a:pt x="75" y="106"/>
                    </a:cubicBezTo>
                    <a:cubicBezTo>
                      <a:pt x="73" y="106"/>
                      <a:pt x="72" y="108"/>
                      <a:pt x="70" y="108"/>
                    </a:cubicBezTo>
                    <a:cubicBezTo>
                      <a:pt x="68" y="110"/>
                      <a:pt x="67" y="110"/>
                      <a:pt x="65" y="112"/>
                    </a:cubicBezTo>
                    <a:cubicBezTo>
                      <a:pt x="63" y="114"/>
                      <a:pt x="61" y="114"/>
                      <a:pt x="64" y="116"/>
                    </a:cubicBezTo>
                    <a:cubicBezTo>
                      <a:pt x="65" y="117"/>
                      <a:pt x="67" y="120"/>
                      <a:pt x="66" y="121"/>
                    </a:cubicBezTo>
                    <a:cubicBezTo>
                      <a:pt x="65" y="122"/>
                      <a:pt x="59" y="120"/>
                      <a:pt x="58" y="120"/>
                    </a:cubicBezTo>
                    <a:cubicBezTo>
                      <a:pt x="57" y="119"/>
                      <a:pt x="54" y="120"/>
                      <a:pt x="53" y="120"/>
                    </a:cubicBezTo>
                    <a:cubicBezTo>
                      <a:pt x="54" y="119"/>
                      <a:pt x="49" y="115"/>
                      <a:pt x="48" y="117"/>
                    </a:cubicBezTo>
                    <a:cubicBezTo>
                      <a:pt x="43" y="121"/>
                      <a:pt x="54" y="122"/>
                      <a:pt x="54" y="124"/>
                    </a:cubicBezTo>
                    <a:cubicBezTo>
                      <a:pt x="53" y="128"/>
                      <a:pt x="50" y="126"/>
                      <a:pt x="47" y="126"/>
                    </a:cubicBezTo>
                    <a:cubicBezTo>
                      <a:pt x="44" y="125"/>
                      <a:pt x="43" y="123"/>
                      <a:pt x="40" y="122"/>
                    </a:cubicBezTo>
                    <a:cubicBezTo>
                      <a:pt x="38" y="121"/>
                      <a:pt x="38" y="120"/>
                      <a:pt x="37" y="118"/>
                    </a:cubicBezTo>
                    <a:cubicBezTo>
                      <a:pt x="37" y="116"/>
                      <a:pt x="36" y="116"/>
                      <a:pt x="35" y="115"/>
                    </a:cubicBezTo>
                    <a:cubicBezTo>
                      <a:pt x="35" y="114"/>
                      <a:pt x="38" y="112"/>
                      <a:pt x="38" y="112"/>
                    </a:cubicBezTo>
                    <a:cubicBezTo>
                      <a:pt x="39" y="109"/>
                      <a:pt x="34" y="107"/>
                      <a:pt x="32" y="107"/>
                    </a:cubicBezTo>
                    <a:cubicBezTo>
                      <a:pt x="30" y="106"/>
                      <a:pt x="30" y="104"/>
                      <a:pt x="28" y="104"/>
                    </a:cubicBezTo>
                    <a:cubicBezTo>
                      <a:pt x="29" y="103"/>
                      <a:pt x="24" y="99"/>
                      <a:pt x="24" y="99"/>
                    </a:cubicBezTo>
                    <a:cubicBezTo>
                      <a:pt x="26" y="98"/>
                      <a:pt x="28" y="101"/>
                      <a:pt x="29" y="102"/>
                    </a:cubicBezTo>
                    <a:cubicBezTo>
                      <a:pt x="30" y="103"/>
                      <a:pt x="31" y="103"/>
                      <a:pt x="31" y="102"/>
                    </a:cubicBezTo>
                    <a:cubicBezTo>
                      <a:pt x="32" y="102"/>
                      <a:pt x="33" y="103"/>
                      <a:pt x="33" y="103"/>
                    </a:cubicBezTo>
                    <a:cubicBezTo>
                      <a:pt x="36" y="104"/>
                      <a:pt x="38" y="105"/>
                      <a:pt x="41" y="105"/>
                    </a:cubicBezTo>
                    <a:cubicBezTo>
                      <a:pt x="43" y="106"/>
                      <a:pt x="46" y="106"/>
                      <a:pt x="49" y="107"/>
                    </a:cubicBezTo>
                    <a:cubicBezTo>
                      <a:pt x="54" y="109"/>
                      <a:pt x="58" y="109"/>
                      <a:pt x="63" y="106"/>
                    </a:cubicBezTo>
                    <a:cubicBezTo>
                      <a:pt x="65" y="105"/>
                      <a:pt x="66" y="104"/>
                      <a:pt x="68" y="103"/>
                    </a:cubicBezTo>
                    <a:cubicBezTo>
                      <a:pt x="71" y="101"/>
                      <a:pt x="69" y="100"/>
                      <a:pt x="69" y="97"/>
                    </a:cubicBezTo>
                    <a:cubicBezTo>
                      <a:pt x="69" y="94"/>
                      <a:pt x="62" y="93"/>
                      <a:pt x="60" y="91"/>
                    </a:cubicBezTo>
                    <a:cubicBezTo>
                      <a:pt x="57" y="89"/>
                      <a:pt x="53" y="87"/>
                      <a:pt x="50" y="86"/>
                    </a:cubicBezTo>
                    <a:cubicBezTo>
                      <a:pt x="47" y="84"/>
                      <a:pt x="43" y="82"/>
                      <a:pt x="40" y="82"/>
                    </a:cubicBezTo>
                    <a:cubicBezTo>
                      <a:pt x="39" y="81"/>
                      <a:pt x="39" y="82"/>
                      <a:pt x="38" y="82"/>
                    </a:cubicBezTo>
                    <a:cubicBezTo>
                      <a:pt x="37" y="82"/>
                      <a:pt x="36" y="81"/>
                      <a:pt x="35" y="81"/>
                    </a:cubicBezTo>
                    <a:cubicBezTo>
                      <a:pt x="33" y="80"/>
                      <a:pt x="31" y="84"/>
                      <a:pt x="29" y="84"/>
                    </a:cubicBezTo>
                    <a:cubicBezTo>
                      <a:pt x="29" y="83"/>
                      <a:pt x="33" y="80"/>
                      <a:pt x="29" y="80"/>
                    </a:cubicBezTo>
                    <a:cubicBezTo>
                      <a:pt x="28" y="80"/>
                      <a:pt x="24" y="78"/>
                      <a:pt x="24" y="78"/>
                    </a:cubicBezTo>
                    <a:cubicBezTo>
                      <a:pt x="25" y="77"/>
                      <a:pt x="29" y="80"/>
                      <a:pt x="29" y="78"/>
                    </a:cubicBezTo>
                    <a:cubicBezTo>
                      <a:pt x="29" y="77"/>
                      <a:pt x="25" y="75"/>
                      <a:pt x="24" y="75"/>
                    </a:cubicBezTo>
                    <a:cubicBezTo>
                      <a:pt x="23" y="76"/>
                      <a:pt x="20" y="78"/>
                      <a:pt x="20" y="78"/>
                    </a:cubicBezTo>
                    <a:cubicBezTo>
                      <a:pt x="20" y="77"/>
                      <a:pt x="20" y="77"/>
                      <a:pt x="19" y="76"/>
                    </a:cubicBezTo>
                    <a:cubicBezTo>
                      <a:pt x="17" y="76"/>
                      <a:pt x="17" y="77"/>
                      <a:pt x="16" y="78"/>
                    </a:cubicBezTo>
                    <a:cubicBezTo>
                      <a:pt x="16" y="78"/>
                      <a:pt x="16" y="78"/>
                      <a:pt x="16" y="77"/>
                    </a:cubicBezTo>
                    <a:cubicBezTo>
                      <a:pt x="15" y="78"/>
                      <a:pt x="14" y="80"/>
                      <a:pt x="13" y="80"/>
                    </a:cubicBezTo>
                    <a:cubicBezTo>
                      <a:pt x="12" y="81"/>
                      <a:pt x="10" y="81"/>
                      <a:pt x="10" y="81"/>
                    </a:cubicBezTo>
                    <a:cubicBezTo>
                      <a:pt x="9" y="83"/>
                      <a:pt x="5" y="83"/>
                      <a:pt x="6" y="85"/>
                    </a:cubicBezTo>
                    <a:cubicBezTo>
                      <a:pt x="9" y="87"/>
                      <a:pt x="5" y="85"/>
                      <a:pt x="5" y="88"/>
                    </a:cubicBezTo>
                    <a:cubicBezTo>
                      <a:pt x="5" y="90"/>
                      <a:pt x="9" y="91"/>
                      <a:pt x="10" y="92"/>
                    </a:cubicBezTo>
                    <a:cubicBezTo>
                      <a:pt x="12" y="93"/>
                      <a:pt x="14" y="95"/>
                      <a:pt x="13" y="97"/>
                    </a:cubicBezTo>
                    <a:cubicBezTo>
                      <a:pt x="12" y="99"/>
                      <a:pt x="9" y="100"/>
                      <a:pt x="9" y="102"/>
                    </a:cubicBezTo>
                    <a:cubicBezTo>
                      <a:pt x="10" y="104"/>
                      <a:pt x="12" y="106"/>
                      <a:pt x="13" y="108"/>
                    </a:cubicBezTo>
                    <a:cubicBezTo>
                      <a:pt x="14" y="110"/>
                      <a:pt x="12" y="110"/>
                      <a:pt x="12" y="112"/>
                    </a:cubicBezTo>
                    <a:cubicBezTo>
                      <a:pt x="12" y="114"/>
                      <a:pt x="15" y="116"/>
                      <a:pt x="13" y="117"/>
                    </a:cubicBezTo>
                    <a:cubicBezTo>
                      <a:pt x="11" y="118"/>
                      <a:pt x="14" y="121"/>
                      <a:pt x="14" y="122"/>
                    </a:cubicBezTo>
                    <a:cubicBezTo>
                      <a:pt x="16" y="124"/>
                      <a:pt x="18" y="124"/>
                      <a:pt x="15" y="126"/>
                    </a:cubicBezTo>
                    <a:cubicBezTo>
                      <a:pt x="13" y="128"/>
                      <a:pt x="14" y="128"/>
                      <a:pt x="15" y="129"/>
                    </a:cubicBezTo>
                    <a:cubicBezTo>
                      <a:pt x="20" y="132"/>
                      <a:pt x="23" y="134"/>
                      <a:pt x="18" y="138"/>
                    </a:cubicBezTo>
                    <a:cubicBezTo>
                      <a:pt x="13" y="143"/>
                      <a:pt x="8" y="147"/>
                      <a:pt x="4" y="152"/>
                    </a:cubicBezTo>
                    <a:cubicBezTo>
                      <a:pt x="6" y="152"/>
                      <a:pt x="6" y="151"/>
                      <a:pt x="7" y="152"/>
                    </a:cubicBezTo>
                    <a:cubicBezTo>
                      <a:pt x="8" y="154"/>
                      <a:pt x="10" y="154"/>
                      <a:pt x="11" y="155"/>
                    </a:cubicBezTo>
                    <a:cubicBezTo>
                      <a:pt x="17" y="157"/>
                      <a:pt x="9" y="157"/>
                      <a:pt x="7" y="157"/>
                    </a:cubicBezTo>
                    <a:cubicBezTo>
                      <a:pt x="5" y="157"/>
                      <a:pt x="4" y="158"/>
                      <a:pt x="4" y="160"/>
                    </a:cubicBezTo>
                    <a:cubicBezTo>
                      <a:pt x="4" y="162"/>
                      <a:pt x="2" y="163"/>
                      <a:pt x="1" y="165"/>
                    </a:cubicBezTo>
                    <a:cubicBezTo>
                      <a:pt x="0" y="166"/>
                      <a:pt x="1" y="168"/>
                      <a:pt x="2" y="170"/>
                    </a:cubicBezTo>
                    <a:cubicBezTo>
                      <a:pt x="2" y="172"/>
                      <a:pt x="0" y="174"/>
                      <a:pt x="1" y="175"/>
                    </a:cubicBezTo>
                    <a:cubicBezTo>
                      <a:pt x="3" y="176"/>
                      <a:pt x="3" y="176"/>
                      <a:pt x="3" y="178"/>
                    </a:cubicBezTo>
                    <a:cubicBezTo>
                      <a:pt x="2" y="180"/>
                      <a:pt x="4" y="181"/>
                      <a:pt x="4" y="183"/>
                    </a:cubicBezTo>
                    <a:cubicBezTo>
                      <a:pt x="4" y="184"/>
                      <a:pt x="7" y="186"/>
                      <a:pt x="8" y="186"/>
                    </a:cubicBezTo>
                    <a:cubicBezTo>
                      <a:pt x="8" y="186"/>
                      <a:pt x="9" y="185"/>
                      <a:pt x="10" y="185"/>
                    </a:cubicBezTo>
                    <a:cubicBezTo>
                      <a:pt x="11" y="185"/>
                      <a:pt x="11" y="187"/>
                      <a:pt x="12" y="187"/>
                    </a:cubicBezTo>
                    <a:cubicBezTo>
                      <a:pt x="14" y="186"/>
                      <a:pt x="14" y="185"/>
                      <a:pt x="16" y="187"/>
                    </a:cubicBezTo>
                    <a:cubicBezTo>
                      <a:pt x="18" y="188"/>
                      <a:pt x="18" y="188"/>
                      <a:pt x="18" y="190"/>
                    </a:cubicBezTo>
                    <a:cubicBezTo>
                      <a:pt x="17" y="195"/>
                      <a:pt x="21" y="199"/>
                      <a:pt x="24" y="201"/>
                    </a:cubicBezTo>
                    <a:cubicBezTo>
                      <a:pt x="26" y="202"/>
                      <a:pt x="27" y="203"/>
                      <a:pt x="25" y="204"/>
                    </a:cubicBezTo>
                    <a:cubicBezTo>
                      <a:pt x="24" y="206"/>
                      <a:pt x="23" y="205"/>
                      <a:pt x="21" y="205"/>
                    </a:cubicBezTo>
                    <a:cubicBezTo>
                      <a:pt x="19" y="205"/>
                      <a:pt x="22" y="214"/>
                      <a:pt x="24" y="213"/>
                    </a:cubicBezTo>
                    <a:cubicBezTo>
                      <a:pt x="25" y="212"/>
                      <a:pt x="26" y="209"/>
                      <a:pt x="27" y="210"/>
                    </a:cubicBezTo>
                    <a:cubicBezTo>
                      <a:pt x="28" y="210"/>
                      <a:pt x="29" y="211"/>
                      <a:pt x="31" y="211"/>
                    </a:cubicBezTo>
                    <a:cubicBezTo>
                      <a:pt x="33" y="211"/>
                      <a:pt x="35" y="212"/>
                      <a:pt x="35" y="214"/>
                    </a:cubicBezTo>
                    <a:cubicBezTo>
                      <a:pt x="35" y="215"/>
                      <a:pt x="34" y="215"/>
                      <a:pt x="34" y="215"/>
                    </a:cubicBezTo>
                    <a:cubicBezTo>
                      <a:pt x="33" y="216"/>
                      <a:pt x="34" y="218"/>
                      <a:pt x="35" y="218"/>
                    </a:cubicBezTo>
                    <a:cubicBezTo>
                      <a:pt x="36" y="219"/>
                      <a:pt x="38" y="218"/>
                      <a:pt x="39" y="219"/>
                    </a:cubicBezTo>
                    <a:cubicBezTo>
                      <a:pt x="40" y="220"/>
                      <a:pt x="40" y="222"/>
                      <a:pt x="40" y="223"/>
                    </a:cubicBezTo>
                    <a:cubicBezTo>
                      <a:pt x="40" y="224"/>
                      <a:pt x="43" y="223"/>
                      <a:pt x="44" y="223"/>
                    </a:cubicBezTo>
                    <a:cubicBezTo>
                      <a:pt x="45" y="224"/>
                      <a:pt x="47" y="227"/>
                      <a:pt x="48" y="225"/>
                    </a:cubicBezTo>
                    <a:cubicBezTo>
                      <a:pt x="49" y="223"/>
                      <a:pt x="50" y="224"/>
                      <a:pt x="51" y="225"/>
                    </a:cubicBezTo>
                    <a:cubicBezTo>
                      <a:pt x="53" y="227"/>
                      <a:pt x="53" y="226"/>
                      <a:pt x="55" y="226"/>
                    </a:cubicBezTo>
                    <a:cubicBezTo>
                      <a:pt x="56" y="226"/>
                      <a:pt x="57" y="229"/>
                      <a:pt x="58" y="228"/>
                    </a:cubicBezTo>
                    <a:cubicBezTo>
                      <a:pt x="60" y="227"/>
                      <a:pt x="62" y="229"/>
                      <a:pt x="63" y="230"/>
                    </a:cubicBezTo>
                    <a:cubicBezTo>
                      <a:pt x="65" y="231"/>
                      <a:pt x="62" y="232"/>
                      <a:pt x="62" y="232"/>
                    </a:cubicBezTo>
                    <a:cubicBezTo>
                      <a:pt x="60" y="233"/>
                      <a:pt x="63" y="234"/>
                      <a:pt x="63" y="234"/>
                    </a:cubicBezTo>
                    <a:cubicBezTo>
                      <a:pt x="63" y="234"/>
                      <a:pt x="60" y="234"/>
                      <a:pt x="61" y="236"/>
                    </a:cubicBezTo>
                    <a:cubicBezTo>
                      <a:pt x="63" y="237"/>
                      <a:pt x="62" y="238"/>
                      <a:pt x="61" y="239"/>
                    </a:cubicBezTo>
                    <a:cubicBezTo>
                      <a:pt x="61" y="240"/>
                      <a:pt x="58" y="240"/>
                      <a:pt x="57" y="240"/>
                    </a:cubicBezTo>
                    <a:cubicBezTo>
                      <a:pt x="55" y="240"/>
                      <a:pt x="54" y="242"/>
                      <a:pt x="53" y="244"/>
                    </a:cubicBezTo>
                    <a:cubicBezTo>
                      <a:pt x="54" y="244"/>
                      <a:pt x="58" y="244"/>
                      <a:pt x="58" y="245"/>
                    </a:cubicBezTo>
                    <a:cubicBezTo>
                      <a:pt x="58" y="246"/>
                      <a:pt x="53" y="247"/>
                      <a:pt x="53" y="248"/>
                    </a:cubicBezTo>
                    <a:cubicBezTo>
                      <a:pt x="53" y="249"/>
                      <a:pt x="55" y="249"/>
                      <a:pt x="55" y="251"/>
                    </a:cubicBezTo>
                    <a:cubicBezTo>
                      <a:pt x="55" y="251"/>
                      <a:pt x="52" y="252"/>
                      <a:pt x="52" y="252"/>
                    </a:cubicBezTo>
                    <a:cubicBezTo>
                      <a:pt x="51" y="253"/>
                      <a:pt x="51" y="254"/>
                      <a:pt x="50" y="255"/>
                    </a:cubicBezTo>
                    <a:cubicBezTo>
                      <a:pt x="50" y="256"/>
                      <a:pt x="48" y="255"/>
                      <a:pt x="48" y="257"/>
                    </a:cubicBezTo>
                    <a:cubicBezTo>
                      <a:pt x="47" y="258"/>
                      <a:pt x="49" y="260"/>
                      <a:pt x="51" y="260"/>
                    </a:cubicBezTo>
                    <a:cubicBezTo>
                      <a:pt x="53" y="261"/>
                      <a:pt x="55" y="262"/>
                      <a:pt x="58" y="264"/>
                    </a:cubicBezTo>
                    <a:cubicBezTo>
                      <a:pt x="59" y="265"/>
                      <a:pt x="60" y="266"/>
                      <a:pt x="61" y="266"/>
                    </a:cubicBezTo>
                    <a:cubicBezTo>
                      <a:pt x="62" y="268"/>
                      <a:pt x="62" y="267"/>
                      <a:pt x="64" y="266"/>
                    </a:cubicBezTo>
                    <a:cubicBezTo>
                      <a:pt x="67" y="266"/>
                      <a:pt x="70" y="269"/>
                      <a:pt x="73" y="269"/>
                    </a:cubicBezTo>
                    <a:cubicBezTo>
                      <a:pt x="76" y="269"/>
                      <a:pt x="79" y="271"/>
                      <a:pt x="82" y="272"/>
                    </a:cubicBezTo>
                    <a:cubicBezTo>
                      <a:pt x="85" y="273"/>
                      <a:pt x="87" y="272"/>
                      <a:pt x="90" y="272"/>
                    </a:cubicBezTo>
                    <a:cubicBezTo>
                      <a:pt x="91" y="273"/>
                      <a:pt x="92" y="274"/>
                      <a:pt x="92" y="275"/>
                    </a:cubicBezTo>
                    <a:cubicBezTo>
                      <a:pt x="92" y="276"/>
                      <a:pt x="93" y="276"/>
                      <a:pt x="94" y="276"/>
                    </a:cubicBezTo>
                    <a:cubicBezTo>
                      <a:pt x="97" y="277"/>
                      <a:pt x="99" y="282"/>
                      <a:pt x="103" y="280"/>
                    </a:cubicBezTo>
                    <a:cubicBezTo>
                      <a:pt x="104" y="279"/>
                      <a:pt x="106" y="278"/>
                      <a:pt x="105" y="277"/>
                    </a:cubicBezTo>
                    <a:cubicBezTo>
                      <a:pt x="104" y="276"/>
                      <a:pt x="103" y="275"/>
                      <a:pt x="102" y="274"/>
                    </a:cubicBezTo>
                    <a:cubicBezTo>
                      <a:pt x="100" y="272"/>
                      <a:pt x="99" y="270"/>
                      <a:pt x="100" y="267"/>
                    </a:cubicBezTo>
                    <a:cubicBezTo>
                      <a:pt x="100" y="265"/>
                      <a:pt x="99" y="263"/>
                      <a:pt x="97" y="262"/>
                    </a:cubicBezTo>
                    <a:cubicBezTo>
                      <a:pt x="95" y="261"/>
                      <a:pt x="98" y="259"/>
                      <a:pt x="99" y="258"/>
                    </a:cubicBezTo>
                    <a:cubicBezTo>
                      <a:pt x="100" y="256"/>
                      <a:pt x="100" y="254"/>
                      <a:pt x="103" y="254"/>
                    </a:cubicBezTo>
                    <a:cubicBezTo>
                      <a:pt x="104" y="254"/>
                      <a:pt x="105" y="253"/>
                      <a:pt x="106" y="252"/>
                    </a:cubicBezTo>
                    <a:cubicBezTo>
                      <a:pt x="107" y="251"/>
                      <a:pt x="108" y="251"/>
                      <a:pt x="109" y="250"/>
                    </a:cubicBezTo>
                    <a:cubicBezTo>
                      <a:pt x="108" y="250"/>
                      <a:pt x="106" y="249"/>
                      <a:pt x="106" y="248"/>
                    </a:cubicBezTo>
                    <a:cubicBezTo>
                      <a:pt x="106" y="247"/>
                      <a:pt x="108" y="248"/>
                      <a:pt x="108" y="248"/>
                    </a:cubicBezTo>
                    <a:cubicBezTo>
                      <a:pt x="108" y="247"/>
                      <a:pt x="106" y="244"/>
                      <a:pt x="105" y="243"/>
                    </a:cubicBezTo>
                    <a:cubicBezTo>
                      <a:pt x="104" y="241"/>
                      <a:pt x="103" y="241"/>
                      <a:pt x="101" y="241"/>
                    </a:cubicBezTo>
                    <a:cubicBezTo>
                      <a:pt x="98" y="241"/>
                      <a:pt x="100" y="239"/>
                      <a:pt x="98" y="238"/>
                    </a:cubicBezTo>
                    <a:cubicBezTo>
                      <a:pt x="97" y="237"/>
                      <a:pt x="94" y="237"/>
                      <a:pt x="96" y="235"/>
                    </a:cubicBezTo>
                    <a:cubicBezTo>
                      <a:pt x="97" y="233"/>
                      <a:pt x="99" y="232"/>
                      <a:pt x="97" y="231"/>
                    </a:cubicBezTo>
                    <a:cubicBezTo>
                      <a:pt x="96" y="229"/>
                      <a:pt x="98" y="228"/>
                      <a:pt x="99" y="227"/>
                    </a:cubicBezTo>
                    <a:cubicBezTo>
                      <a:pt x="99" y="226"/>
                      <a:pt x="101" y="223"/>
                      <a:pt x="101" y="224"/>
                    </a:cubicBezTo>
                    <a:cubicBezTo>
                      <a:pt x="102" y="225"/>
                      <a:pt x="103" y="227"/>
                      <a:pt x="104" y="228"/>
                    </a:cubicBezTo>
                    <a:cubicBezTo>
                      <a:pt x="106" y="228"/>
                      <a:pt x="107" y="227"/>
                      <a:pt x="107" y="226"/>
                    </a:cubicBezTo>
                    <a:cubicBezTo>
                      <a:pt x="106" y="224"/>
                      <a:pt x="106" y="223"/>
                      <a:pt x="108" y="222"/>
                    </a:cubicBezTo>
                    <a:cubicBezTo>
                      <a:pt x="110" y="221"/>
                      <a:pt x="110" y="219"/>
                      <a:pt x="112" y="219"/>
                    </a:cubicBezTo>
                    <a:cubicBezTo>
                      <a:pt x="114" y="218"/>
                      <a:pt x="116" y="215"/>
                      <a:pt x="118" y="216"/>
                    </a:cubicBezTo>
                    <a:cubicBezTo>
                      <a:pt x="120" y="216"/>
                      <a:pt x="120" y="218"/>
                      <a:pt x="122" y="216"/>
                    </a:cubicBezTo>
                    <a:cubicBezTo>
                      <a:pt x="124" y="215"/>
                      <a:pt x="124" y="216"/>
                      <a:pt x="126" y="217"/>
                    </a:cubicBezTo>
                    <a:cubicBezTo>
                      <a:pt x="128" y="217"/>
                      <a:pt x="130" y="217"/>
                      <a:pt x="132" y="218"/>
                    </a:cubicBezTo>
                    <a:cubicBezTo>
                      <a:pt x="134" y="219"/>
                      <a:pt x="134" y="221"/>
                      <a:pt x="136" y="223"/>
                    </a:cubicBezTo>
                    <a:cubicBezTo>
                      <a:pt x="136" y="223"/>
                      <a:pt x="136" y="220"/>
                      <a:pt x="138" y="221"/>
                    </a:cubicBezTo>
                    <a:cubicBezTo>
                      <a:pt x="139" y="221"/>
                      <a:pt x="140" y="223"/>
                      <a:pt x="142" y="223"/>
                    </a:cubicBezTo>
                    <a:cubicBezTo>
                      <a:pt x="143" y="224"/>
                      <a:pt x="144" y="222"/>
                      <a:pt x="145" y="221"/>
                    </a:cubicBezTo>
                    <a:cubicBezTo>
                      <a:pt x="147" y="219"/>
                      <a:pt x="148" y="221"/>
                      <a:pt x="150" y="221"/>
                    </a:cubicBezTo>
                    <a:cubicBezTo>
                      <a:pt x="152" y="221"/>
                      <a:pt x="153" y="219"/>
                      <a:pt x="155" y="220"/>
                    </a:cubicBezTo>
                    <a:cubicBezTo>
                      <a:pt x="157" y="221"/>
                      <a:pt x="158" y="222"/>
                      <a:pt x="160" y="223"/>
                    </a:cubicBezTo>
                    <a:cubicBezTo>
                      <a:pt x="162" y="224"/>
                      <a:pt x="161" y="223"/>
                      <a:pt x="163" y="222"/>
                    </a:cubicBezTo>
                    <a:cubicBezTo>
                      <a:pt x="164" y="221"/>
                      <a:pt x="168" y="222"/>
                      <a:pt x="169" y="222"/>
                    </a:cubicBezTo>
                    <a:cubicBezTo>
                      <a:pt x="170" y="222"/>
                      <a:pt x="172" y="220"/>
                      <a:pt x="172" y="219"/>
                    </a:cubicBezTo>
                    <a:cubicBezTo>
                      <a:pt x="172" y="217"/>
                      <a:pt x="169" y="217"/>
                      <a:pt x="168" y="216"/>
                    </a:cubicBezTo>
                    <a:cubicBezTo>
                      <a:pt x="161" y="213"/>
                      <a:pt x="171" y="214"/>
                      <a:pt x="169" y="210"/>
                    </a:cubicBezTo>
                    <a:cubicBezTo>
                      <a:pt x="168" y="209"/>
                      <a:pt x="166" y="209"/>
                      <a:pt x="169" y="208"/>
                    </a:cubicBezTo>
                    <a:cubicBezTo>
                      <a:pt x="170" y="207"/>
                      <a:pt x="172" y="208"/>
                      <a:pt x="173" y="207"/>
                    </a:cubicBezTo>
                    <a:cubicBezTo>
                      <a:pt x="177" y="207"/>
                      <a:pt x="166" y="202"/>
                      <a:pt x="171" y="200"/>
                    </a:cubicBezTo>
                    <a:cubicBezTo>
                      <a:pt x="172" y="200"/>
                      <a:pt x="174" y="200"/>
                      <a:pt x="175" y="200"/>
                    </a:cubicBezTo>
                    <a:cubicBezTo>
                      <a:pt x="178" y="200"/>
                      <a:pt x="180" y="200"/>
                      <a:pt x="183" y="199"/>
                    </a:cubicBezTo>
                    <a:cubicBezTo>
                      <a:pt x="185" y="198"/>
                      <a:pt x="187" y="198"/>
                      <a:pt x="189" y="198"/>
                    </a:cubicBezTo>
                    <a:cubicBezTo>
                      <a:pt x="191" y="197"/>
                      <a:pt x="193" y="196"/>
                      <a:pt x="196" y="196"/>
                    </a:cubicBezTo>
                    <a:cubicBezTo>
                      <a:pt x="200" y="195"/>
                      <a:pt x="204" y="194"/>
                      <a:pt x="208" y="192"/>
                    </a:cubicBezTo>
                    <a:cubicBezTo>
                      <a:pt x="211" y="190"/>
                      <a:pt x="217" y="190"/>
                      <a:pt x="219" y="194"/>
                    </a:cubicBezTo>
                    <a:cubicBezTo>
                      <a:pt x="220" y="196"/>
                      <a:pt x="219" y="196"/>
                      <a:pt x="220" y="198"/>
                    </a:cubicBezTo>
                    <a:cubicBezTo>
                      <a:pt x="220" y="201"/>
                      <a:pt x="224" y="198"/>
                      <a:pt x="226" y="199"/>
                    </a:cubicBezTo>
                    <a:cubicBezTo>
                      <a:pt x="227" y="199"/>
                      <a:pt x="226" y="200"/>
                      <a:pt x="227" y="200"/>
                    </a:cubicBezTo>
                    <a:cubicBezTo>
                      <a:pt x="228" y="201"/>
                      <a:pt x="228" y="200"/>
                      <a:pt x="228" y="200"/>
                    </a:cubicBezTo>
                    <a:cubicBezTo>
                      <a:pt x="229" y="199"/>
                      <a:pt x="230" y="200"/>
                      <a:pt x="231" y="201"/>
                    </a:cubicBezTo>
                    <a:cubicBezTo>
                      <a:pt x="232" y="201"/>
                      <a:pt x="232" y="201"/>
                      <a:pt x="231" y="202"/>
                    </a:cubicBezTo>
                    <a:cubicBezTo>
                      <a:pt x="230" y="205"/>
                      <a:pt x="237" y="203"/>
                      <a:pt x="239" y="202"/>
                    </a:cubicBezTo>
                    <a:cubicBezTo>
                      <a:pt x="239" y="202"/>
                      <a:pt x="248" y="197"/>
                      <a:pt x="248" y="198"/>
                    </a:cubicBezTo>
                    <a:cubicBezTo>
                      <a:pt x="248" y="199"/>
                      <a:pt x="246" y="201"/>
                      <a:pt x="248" y="202"/>
                    </a:cubicBezTo>
                    <a:cubicBezTo>
                      <a:pt x="250" y="202"/>
                      <a:pt x="251" y="203"/>
                      <a:pt x="252" y="204"/>
                    </a:cubicBezTo>
                    <a:cubicBezTo>
                      <a:pt x="255" y="207"/>
                      <a:pt x="256" y="210"/>
                      <a:pt x="258" y="213"/>
                    </a:cubicBezTo>
                    <a:cubicBezTo>
                      <a:pt x="260" y="216"/>
                      <a:pt x="261" y="219"/>
                      <a:pt x="263" y="221"/>
                    </a:cubicBezTo>
                    <a:cubicBezTo>
                      <a:pt x="266" y="224"/>
                      <a:pt x="266" y="217"/>
                      <a:pt x="269" y="220"/>
                    </a:cubicBezTo>
                    <a:cubicBezTo>
                      <a:pt x="273" y="224"/>
                      <a:pt x="275" y="222"/>
                      <a:pt x="280" y="221"/>
                    </a:cubicBezTo>
                    <a:cubicBezTo>
                      <a:pt x="282" y="220"/>
                      <a:pt x="283" y="223"/>
                      <a:pt x="284" y="224"/>
                    </a:cubicBezTo>
                    <a:cubicBezTo>
                      <a:pt x="285" y="226"/>
                      <a:pt x="287" y="226"/>
                      <a:pt x="288" y="228"/>
                    </a:cubicBezTo>
                    <a:cubicBezTo>
                      <a:pt x="289" y="230"/>
                      <a:pt x="291" y="230"/>
                      <a:pt x="293" y="230"/>
                    </a:cubicBezTo>
                    <a:cubicBezTo>
                      <a:pt x="296" y="229"/>
                      <a:pt x="295" y="230"/>
                      <a:pt x="296" y="231"/>
                    </a:cubicBezTo>
                    <a:cubicBezTo>
                      <a:pt x="298" y="235"/>
                      <a:pt x="304" y="230"/>
                      <a:pt x="307" y="230"/>
                    </a:cubicBezTo>
                    <a:cubicBezTo>
                      <a:pt x="310" y="229"/>
                      <a:pt x="313" y="226"/>
                      <a:pt x="316" y="225"/>
                    </a:cubicBezTo>
                    <a:cubicBezTo>
                      <a:pt x="320" y="222"/>
                      <a:pt x="322" y="222"/>
                      <a:pt x="327" y="223"/>
                    </a:cubicBezTo>
                    <a:cubicBezTo>
                      <a:pt x="329" y="223"/>
                      <a:pt x="329" y="224"/>
                      <a:pt x="331" y="226"/>
                    </a:cubicBezTo>
                    <a:cubicBezTo>
                      <a:pt x="332" y="227"/>
                      <a:pt x="334" y="227"/>
                      <a:pt x="336" y="227"/>
                    </a:cubicBezTo>
                    <a:cubicBezTo>
                      <a:pt x="338" y="227"/>
                      <a:pt x="339" y="228"/>
                      <a:pt x="341" y="228"/>
                    </a:cubicBezTo>
                    <a:cubicBezTo>
                      <a:pt x="343" y="230"/>
                      <a:pt x="344" y="228"/>
                      <a:pt x="346" y="227"/>
                    </a:cubicBezTo>
                    <a:cubicBezTo>
                      <a:pt x="349" y="224"/>
                      <a:pt x="344" y="222"/>
                      <a:pt x="346" y="219"/>
                    </a:cubicBezTo>
                    <a:cubicBezTo>
                      <a:pt x="347" y="217"/>
                      <a:pt x="351" y="213"/>
                      <a:pt x="353" y="214"/>
                    </a:cubicBezTo>
                    <a:cubicBezTo>
                      <a:pt x="357" y="216"/>
                      <a:pt x="362" y="216"/>
                      <a:pt x="366" y="218"/>
                    </a:cubicBezTo>
                    <a:cubicBezTo>
                      <a:pt x="368" y="219"/>
                      <a:pt x="367" y="221"/>
                      <a:pt x="368" y="222"/>
                    </a:cubicBezTo>
                    <a:cubicBezTo>
                      <a:pt x="369" y="225"/>
                      <a:pt x="371" y="225"/>
                      <a:pt x="374" y="226"/>
                    </a:cubicBezTo>
                    <a:cubicBezTo>
                      <a:pt x="378" y="227"/>
                      <a:pt x="382" y="224"/>
                      <a:pt x="386" y="225"/>
                    </a:cubicBezTo>
                    <a:cubicBezTo>
                      <a:pt x="387" y="225"/>
                      <a:pt x="389" y="225"/>
                      <a:pt x="390" y="226"/>
                    </a:cubicBezTo>
                    <a:cubicBezTo>
                      <a:pt x="392" y="227"/>
                      <a:pt x="394" y="227"/>
                      <a:pt x="396" y="229"/>
                    </a:cubicBezTo>
                    <a:cubicBezTo>
                      <a:pt x="401" y="233"/>
                      <a:pt x="409" y="233"/>
                      <a:pt x="415" y="231"/>
                    </a:cubicBezTo>
                    <a:cubicBezTo>
                      <a:pt x="419" y="230"/>
                      <a:pt x="422" y="228"/>
                      <a:pt x="426" y="227"/>
                    </a:cubicBezTo>
                    <a:cubicBezTo>
                      <a:pt x="428" y="225"/>
                      <a:pt x="431" y="227"/>
                      <a:pt x="433" y="227"/>
                    </a:cubicBezTo>
                    <a:cubicBezTo>
                      <a:pt x="435" y="228"/>
                      <a:pt x="436" y="226"/>
                      <a:pt x="438" y="227"/>
                    </a:cubicBezTo>
                    <a:cubicBezTo>
                      <a:pt x="439" y="228"/>
                      <a:pt x="443" y="231"/>
                      <a:pt x="445" y="230"/>
                    </a:cubicBezTo>
                    <a:cubicBezTo>
                      <a:pt x="446" y="230"/>
                      <a:pt x="448" y="229"/>
                      <a:pt x="449" y="228"/>
                    </a:cubicBezTo>
                    <a:cubicBezTo>
                      <a:pt x="452" y="227"/>
                      <a:pt x="453" y="227"/>
                      <a:pt x="453" y="225"/>
                    </a:cubicBezTo>
                    <a:cubicBezTo>
                      <a:pt x="453" y="221"/>
                      <a:pt x="456" y="217"/>
                      <a:pt x="458" y="215"/>
                    </a:cubicBezTo>
                    <a:cubicBezTo>
                      <a:pt x="459" y="214"/>
                      <a:pt x="460" y="212"/>
                      <a:pt x="459" y="211"/>
                    </a:cubicBezTo>
                    <a:cubicBezTo>
                      <a:pt x="458" y="210"/>
                      <a:pt x="455" y="210"/>
                      <a:pt x="457" y="208"/>
                    </a:cubicBezTo>
                    <a:cubicBezTo>
                      <a:pt x="460" y="205"/>
                      <a:pt x="465" y="205"/>
                      <a:pt x="470" y="204"/>
                    </a:cubicBezTo>
                    <a:cubicBezTo>
                      <a:pt x="472" y="204"/>
                      <a:pt x="474" y="204"/>
                      <a:pt x="476" y="205"/>
                    </a:cubicBezTo>
                    <a:cubicBezTo>
                      <a:pt x="478" y="206"/>
                      <a:pt x="481" y="206"/>
                      <a:pt x="483" y="207"/>
                    </a:cubicBezTo>
                    <a:cubicBezTo>
                      <a:pt x="486" y="208"/>
                      <a:pt x="487" y="212"/>
                      <a:pt x="489" y="215"/>
                    </a:cubicBezTo>
                    <a:cubicBezTo>
                      <a:pt x="490" y="218"/>
                      <a:pt x="492" y="221"/>
                      <a:pt x="493" y="224"/>
                    </a:cubicBezTo>
                    <a:cubicBezTo>
                      <a:pt x="493" y="225"/>
                      <a:pt x="493" y="227"/>
                      <a:pt x="494" y="229"/>
                    </a:cubicBezTo>
                    <a:cubicBezTo>
                      <a:pt x="494" y="230"/>
                      <a:pt x="497" y="230"/>
                      <a:pt x="498" y="230"/>
                    </a:cubicBezTo>
                    <a:cubicBezTo>
                      <a:pt x="502" y="231"/>
                      <a:pt x="507" y="233"/>
                      <a:pt x="508" y="237"/>
                    </a:cubicBezTo>
                    <a:cubicBezTo>
                      <a:pt x="509" y="240"/>
                      <a:pt x="510" y="242"/>
                      <a:pt x="514" y="242"/>
                    </a:cubicBezTo>
                    <a:cubicBezTo>
                      <a:pt x="515" y="242"/>
                      <a:pt x="517" y="242"/>
                      <a:pt x="518" y="242"/>
                    </a:cubicBezTo>
                    <a:cubicBezTo>
                      <a:pt x="520" y="242"/>
                      <a:pt x="520" y="240"/>
                      <a:pt x="522" y="240"/>
                    </a:cubicBezTo>
                    <a:cubicBezTo>
                      <a:pt x="525" y="240"/>
                      <a:pt x="528" y="237"/>
                      <a:pt x="530" y="241"/>
                    </a:cubicBezTo>
                    <a:cubicBezTo>
                      <a:pt x="530" y="243"/>
                      <a:pt x="530" y="243"/>
                      <a:pt x="529" y="244"/>
                    </a:cubicBezTo>
                    <a:cubicBezTo>
                      <a:pt x="527" y="246"/>
                      <a:pt x="527" y="247"/>
                      <a:pt x="526" y="249"/>
                    </a:cubicBezTo>
                    <a:cubicBezTo>
                      <a:pt x="525" y="252"/>
                      <a:pt x="523" y="255"/>
                      <a:pt x="521" y="258"/>
                    </a:cubicBezTo>
                    <a:cubicBezTo>
                      <a:pt x="520" y="260"/>
                      <a:pt x="519" y="259"/>
                      <a:pt x="518" y="258"/>
                    </a:cubicBezTo>
                    <a:cubicBezTo>
                      <a:pt x="516" y="257"/>
                      <a:pt x="516" y="258"/>
                      <a:pt x="514" y="259"/>
                    </a:cubicBezTo>
                    <a:cubicBezTo>
                      <a:pt x="513" y="259"/>
                      <a:pt x="511" y="260"/>
                      <a:pt x="511" y="260"/>
                    </a:cubicBezTo>
                    <a:cubicBezTo>
                      <a:pt x="510" y="261"/>
                      <a:pt x="513" y="265"/>
                      <a:pt x="513" y="267"/>
                    </a:cubicBezTo>
                    <a:cubicBezTo>
                      <a:pt x="512" y="268"/>
                      <a:pt x="512" y="270"/>
                      <a:pt x="512" y="271"/>
                    </a:cubicBezTo>
                    <a:cubicBezTo>
                      <a:pt x="511" y="273"/>
                      <a:pt x="509" y="272"/>
                      <a:pt x="509" y="274"/>
                    </a:cubicBezTo>
                    <a:cubicBezTo>
                      <a:pt x="511" y="273"/>
                      <a:pt x="512" y="274"/>
                      <a:pt x="514" y="272"/>
                    </a:cubicBezTo>
                    <a:cubicBezTo>
                      <a:pt x="515" y="270"/>
                      <a:pt x="517" y="272"/>
                      <a:pt x="519" y="272"/>
                    </a:cubicBezTo>
                    <a:cubicBezTo>
                      <a:pt x="523" y="274"/>
                      <a:pt x="527" y="272"/>
                      <a:pt x="531" y="269"/>
                    </a:cubicBezTo>
                    <a:cubicBezTo>
                      <a:pt x="534" y="266"/>
                      <a:pt x="537" y="262"/>
                      <a:pt x="540" y="259"/>
                    </a:cubicBezTo>
                    <a:cubicBezTo>
                      <a:pt x="543" y="255"/>
                      <a:pt x="546" y="251"/>
                      <a:pt x="549" y="247"/>
                    </a:cubicBezTo>
                    <a:cubicBezTo>
                      <a:pt x="554" y="240"/>
                      <a:pt x="559" y="235"/>
                      <a:pt x="558" y="226"/>
                    </a:cubicBezTo>
                    <a:cubicBezTo>
                      <a:pt x="558" y="222"/>
                      <a:pt x="559" y="220"/>
                      <a:pt x="561" y="217"/>
                    </a:cubicBezTo>
                    <a:cubicBezTo>
                      <a:pt x="562" y="215"/>
                      <a:pt x="562" y="214"/>
                      <a:pt x="563" y="212"/>
                    </a:cubicBezTo>
                    <a:cubicBezTo>
                      <a:pt x="563" y="212"/>
                      <a:pt x="563" y="211"/>
                      <a:pt x="563" y="210"/>
                    </a:cubicBezTo>
                    <a:cubicBezTo>
                      <a:pt x="563" y="209"/>
                      <a:pt x="561" y="208"/>
                      <a:pt x="561" y="207"/>
                    </a:cubicBezTo>
                    <a:cubicBezTo>
                      <a:pt x="561" y="207"/>
                      <a:pt x="563" y="208"/>
                      <a:pt x="563" y="207"/>
                    </a:cubicBezTo>
                    <a:cubicBezTo>
                      <a:pt x="562" y="206"/>
                      <a:pt x="562" y="205"/>
                      <a:pt x="561" y="205"/>
                    </a:cubicBezTo>
                    <a:cubicBezTo>
                      <a:pt x="560" y="204"/>
                      <a:pt x="558" y="201"/>
                      <a:pt x="557" y="200"/>
                    </a:cubicBezTo>
                    <a:cubicBezTo>
                      <a:pt x="556" y="200"/>
                      <a:pt x="551" y="198"/>
                      <a:pt x="550" y="199"/>
                    </a:cubicBezTo>
                    <a:cubicBezTo>
                      <a:pt x="550" y="200"/>
                      <a:pt x="551" y="201"/>
                      <a:pt x="550" y="201"/>
                    </a:cubicBezTo>
                    <a:cubicBezTo>
                      <a:pt x="548" y="201"/>
                      <a:pt x="548" y="203"/>
                      <a:pt x="547" y="203"/>
                    </a:cubicBezTo>
                    <a:cubicBezTo>
                      <a:pt x="545" y="205"/>
                      <a:pt x="544" y="202"/>
                      <a:pt x="544" y="201"/>
                    </a:cubicBezTo>
                    <a:cubicBezTo>
                      <a:pt x="544" y="199"/>
                      <a:pt x="546" y="198"/>
                      <a:pt x="543" y="199"/>
                    </a:cubicBezTo>
                    <a:cubicBezTo>
                      <a:pt x="540" y="200"/>
                      <a:pt x="544" y="202"/>
                      <a:pt x="540" y="202"/>
                    </a:cubicBezTo>
                    <a:cubicBezTo>
                      <a:pt x="539" y="202"/>
                      <a:pt x="541" y="197"/>
                      <a:pt x="540" y="196"/>
                    </a:cubicBezTo>
                    <a:cubicBezTo>
                      <a:pt x="540" y="197"/>
                      <a:pt x="529" y="197"/>
                      <a:pt x="534" y="194"/>
                    </a:cubicBezTo>
                    <a:cubicBezTo>
                      <a:pt x="538" y="191"/>
                      <a:pt x="542" y="188"/>
                      <a:pt x="546" y="185"/>
                    </a:cubicBezTo>
                    <a:cubicBezTo>
                      <a:pt x="547" y="184"/>
                      <a:pt x="548" y="182"/>
                      <a:pt x="549" y="181"/>
                    </a:cubicBezTo>
                    <a:cubicBezTo>
                      <a:pt x="552" y="179"/>
                      <a:pt x="555" y="177"/>
                      <a:pt x="557" y="175"/>
                    </a:cubicBezTo>
                    <a:cubicBezTo>
                      <a:pt x="558" y="174"/>
                      <a:pt x="559" y="172"/>
                      <a:pt x="561" y="171"/>
                    </a:cubicBezTo>
                    <a:cubicBezTo>
                      <a:pt x="563" y="169"/>
                      <a:pt x="565" y="167"/>
                      <a:pt x="567" y="165"/>
                    </a:cubicBezTo>
                    <a:cubicBezTo>
                      <a:pt x="571" y="162"/>
                      <a:pt x="577" y="162"/>
                      <a:pt x="582" y="162"/>
                    </a:cubicBezTo>
                    <a:cubicBezTo>
                      <a:pt x="583" y="162"/>
                      <a:pt x="584" y="162"/>
                      <a:pt x="585" y="162"/>
                    </a:cubicBezTo>
                    <a:cubicBezTo>
                      <a:pt x="586" y="163"/>
                      <a:pt x="586" y="164"/>
                      <a:pt x="587" y="164"/>
                    </a:cubicBezTo>
                    <a:cubicBezTo>
                      <a:pt x="588" y="163"/>
                      <a:pt x="590" y="163"/>
                      <a:pt x="591" y="162"/>
                    </a:cubicBezTo>
                    <a:cubicBezTo>
                      <a:pt x="592" y="162"/>
                      <a:pt x="593" y="163"/>
                      <a:pt x="594" y="163"/>
                    </a:cubicBezTo>
                    <a:cubicBezTo>
                      <a:pt x="595" y="163"/>
                      <a:pt x="596" y="163"/>
                      <a:pt x="597" y="163"/>
                    </a:cubicBezTo>
                    <a:cubicBezTo>
                      <a:pt x="597" y="162"/>
                      <a:pt x="598" y="163"/>
                      <a:pt x="599" y="163"/>
                    </a:cubicBezTo>
                    <a:cubicBezTo>
                      <a:pt x="601" y="163"/>
                      <a:pt x="601" y="160"/>
                      <a:pt x="604" y="160"/>
                    </a:cubicBezTo>
                    <a:cubicBezTo>
                      <a:pt x="605" y="160"/>
                      <a:pt x="607" y="160"/>
                      <a:pt x="608" y="160"/>
                    </a:cubicBezTo>
                    <a:cubicBezTo>
                      <a:pt x="609" y="161"/>
                      <a:pt x="610" y="162"/>
                      <a:pt x="611" y="162"/>
                    </a:cubicBezTo>
                    <a:cubicBezTo>
                      <a:pt x="612" y="163"/>
                      <a:pt x="616" y="161"/>
                      <a:pt x="616" y="164"/>
                    </a:cubicBezTo>
                    <a:cubicBezTo>
                      <a:pt x="616" y="164"/>
                      <a:pt x="613" y="164"/>
                      <a:pt x="613" y="165"/>
                    </a:cubicBezTo>
                    <a:cubicBezTo>
                      <a:pt x="612" y="167"/>
                      <a:pt x="616" y="166"/>
                      <a:pt x="616" y="166"/>
                    </a:cubicBezTo>
                    <a:cubicBezTo>
                      <a:pt x="618" y="166"/>
                      <a:pt x="620" y="166"/>
                      <a:pt x="621" y="166"/>
                    </a:cubicBezTo>
                    <a:cubicBezTo>
                      <a:pt x="622" y="165"/>
                      <a:pt x="622" y="165"/>
                      <a:pt x="623" y="164"/>
                    </a:cubicBezTo>
                    <a:cubicBezTo>
                      <a:pt x="624" y="164"/>
                      <a:pt x="625" y="165"/>
                      <a:pt x="627" y="165"/>
                    </a:cubicBezTo>
                    <a:cubicBezTo>
                      <a:pt x="628" y="165"/>
                      <a:pt x="635" y="163"/>
                      <a:pt x="631" y="162"/>
                    </a:cubicBezTo>
                    <a:cubicBezTo>
                      <a:pt x="629" y="162"/>
                      <a:pt x="628" y="163"/>
                      <a:pt x="628" y="160"/>
                    </a:cubicBezTo>
                    <a:cubicBezTo>
                      <a:pt x="628" y="159"/>
                      <a:pt x="630" y="156"/>
                      <a:pt x="631" y="155"/>
                    </a:cubicBezTo>
                    <a:cubicBezTo>
                      <a:pt x="633" y="154"/>
                      <a:pt x="634" y="153"/>
                      <a:pt x="636" y="151"/>
                    </a:cubicBezTo>
                    <a:cubicBezTo>
                      <a:pt x="637" y="150"/>
                      <a:pt x="639" y="150"/>
                      <a:pt x="640" y="148"/>
                    </a:cubicBezTo>
                    <a:cubicBezTo>
                      <a:pt x="641" y="146"/>
                      <a:pt x="642" y="145"/>
                      <a:pt x="644" y="145"/>
                    </a:cubicBezTo>
                    <a:cubicBezTo>
                      <a:pt x="646" y="145"/>
                      <a:pt x="649" y="144"/>
                      <a:pt x="651" y="144"/>
                    </a:cubicBezTo>
                    <a:cubicBezTo>
                      <a:pt x="653" y="144"/>
                      <a:pt x="654" y="146"/>
                      <a:pt x="655" y="146"/>
                    </a:cubicBezTo>
                    <a:cubicBezTo>
                      <a:pt x="656" y="145"/>
                      <a:pt x="657" y="143"/>
                      <a:pt x="658" y="144"/>
                    </a:cubicBezTo>
                    <a:cubicBezTo>
                      <a:pt x="659" y="145"/>
                      <a:pt x="656" y="148"/>
                      <a:pt x="656" y="149"/>
                    </a:cubicBezTo>
                    <a:cubicBezTo>
                      <a:pt x="656" y="151"/>
                      <a:pt x="657" y="149"/>
                      <a:pt x="659" y="150"/>
                    </a:cubicBezTo>
                    <a:cubicBezTo>
                      <a:pt x="659" y="150"/>
                      <a:pt x="657" y="152"/>
                      <a:pt x="657" y="153"/>
                    </a:cubicBezTo>
                    <a:cubicBezTo>
                      <a:pt x="657" y="154"/>
                      <a:pt x="664" y="149"/>
                      <a:pt x="664" y="149"/>
                    </a:cubicBezTo>
                    <a:cubicBezTo>
                      <a:pt x="665" y="148"/>
                      <a:pt x="666" y="147"/>
                      <a:pt x="668" y="146"/>
                    </a:cubicBezTo>
                    <a:cubicBezTo>
                      <a:pt x="669" y="145"/>
                      <a:pt x="672" y="147"/>
                      <a:pt x="672" y="145"/>
                    </a:cubicBezTo>
                    <a:cubicBezTo>
                      <a:pt x="671" y="143"/>
                      <a:pt x="672" y="139"/>
                      <a:pt x="675" y="139"/>
                    </a:cubicBezTo>
                    <a:cubicBezTo>
                      <a:pt x="676" y="138"/>
                      <a:pt x="678" y="137"/>
                      <a:pt x="679" y="138"/>
                    </a:cubicBezTo>
                    <a:cubicBezTo>
                      <a:pt x="680" y="138"/>
                      <a:pt x="682" y="140"/>
                      <a:pt x="683" y="139"/>
                    </a:cubicBezTo>
                    <a:cubicBezTo>
                      <a:pt x="681" y="140"/>
                      <a:pt x="678" y="139"/>
                      <a:pt x="677" y="142"/>
                    </a:cubicBezTo>
                    <a:cubicBezTo>
                      <a:pt x="677" y="143"/>
                      <a:pt x="677" y="144"/>
                      <a:pt x="677" y="145"/>
                    </a:cubicBezTo>
                    <a:cubicBezTo>
                      <a:pt x="677" y="146"/>
                      <a:pt x="675" y="146"/>
                      <a:pt x="676" y="147"/>
                    </a:cubicBezTo>
                    <a:cubicBezTo>
                      <a:pt x="676" y="148"/>
                      <a:pt x="677" y="148"/>
                      <a:pt x="676" y="149"/>
                    </a:cubicBezTo>
                    <a:cubicBezTo>
                      <a:pt x="675" y="149"/>
                      <a:pt x="674" y="150"/>
                      <a:pt x="675" y="151"/>
                    </a:cubicBezTo>
                    <a:cubicBezTo>
                      <a:pt x="675" y="151"/>
                      <a:pt x="669" y="153"/>
                      <a:pt x="669" y="154"/>
                    </a:cubicBezTo>
                    <a:cubicBezTo>
                      <a:pt x="667" y="155"/>
                      <a:pt x="666" y="157"/>
                      <a:pt x="664" y="158"/>
                    </a:cubicBezTo>
                    <a:cubicBezTo>
                      <a:pt x="662" y="160"/>
                      <a:pt x="660" y="161"/>
                      <a:pt x="658" y="163"/>
                    </a:cubicBezTo>
                    <a:cubicBezTo>
                      <a:pt x="654" y="166"/>
                      <a:pt x="651" y="173"/>
                      <a:pt x="646" y="173"/>
                    </a:cubicBezTo>
                    <a:cubicBezTo>
                      <a:pt x="645" y="173"/>
                      <a:pt x="641" y="174"/>
                      <a:pt x="641" y="175"/>
                    </a:cubicBezTo>
                    <a:cubicBezTo>
                      <a:pt x="641" y="178"/>
                      <a:pt x="641" y="179"/>
                      <a:pt x="638" y="181"/>
                    </a:cubicBezTo>
                    <a:cubicBezTo>
                      <a:pt x="634" y="184"/>
                      <a:pt x="634" y="190"/>
                      <a:pt x="635" y="195"/>
                    </a:cubicBezTo>
                    <a:cubicBezTo>
                      <a:pt x="636" y="200"/>
                      <a:pt x="635" y="206"/>
                      <a:pt x="638" y="210"/>
                    </a:cubicBezTo>
                    <a:cubicBezTo>
                      <a:pt x="639" y="212"/>
                      <a:pt x="639" y="215"/>
                      <a:pt x="639" y="217"/>
                    </a:cubicBezTo>
                    <a:cubicBezTo>
                      <a:pt x="639" y="217"/>
                      <a:pt x="639" y="219"/>
                      <a:pt x="640" y="219"/>
                    </a:cubicBezTo>
                    <a:cubicBezTo>
                      <a:pt x="641" y="219"/>
                      <a:pt x="639" y="222"/>
                      <a:pt x="640" y="222"/>
                    </a:cubicBezTo>
                    <a:cubicBezTo>
                      <a:pt x="640" y="222"/>
                      <a:pt x="645" y="218"/>
                      <a:pt x="645" y="217"/>
                    </a:cubicBezTo>
                    <a:cubicBezTo>
                      <a:pt x="647" y="215"/>
                      <a:pt x="648" y="213"/>
                      <a:pt x="649" y="210"/>
                    </a:cubicBezTo>
                    <a:cubicBezTo>
                      <a:pt x="650" y="208"/>
                      <a:pt x="654" y="206"/>
                      <a:pt x="655" y="206"/>
                    </a:cubicBezTo>
                    <a:cubicBezTo>
                      <a:pt x="658" y="208"/>
                      <a:pt x="655" y="202"/>
                      <a:pt x="656" y="201"/>
                    </a:cubicBezTo>
                    <a:cubicBezTo>
                      <a:pt x="658" y="198"/>
                      <a:pt x="659" y="197"/>
                      <a:pt x="662" y="197"/>
                    </a:cubicBezTo>
                    <a:cubicBezTo>
                      <a:pt x="665" y="197"/>
                      <a:pt x="669" y="197"/>
                      <a:pt x="667" y="194"/>
                    </a:cubicBezTo>
                    <a:cubicBezTo>
                      <a:pt x="664" y="191"/>
                      <a:pt x="666" y="188"/>
                      <a:pt x="669" y="186"/>
                    </a:cubicBezTo>
                    <a:cubicBezTo>
                      <a:pt x="670" y="185"/>
                      <a:pt x="670" y="187"/>
                      <a:pt x="671" y="187"/>
                    </a:cubicBezTo>
                    <a:cubicBezTo>
                      <a:pt x="673" y="187"/>
                      <a:pt x="673" y="184"/>
                      <a:pt x="673" y="183"/>
                    </a:cubicBezTo>
                    <a:cubicBezTo>
                      <a:pt x="671" y="181"/>
                      <a:pt x="669" y="180"/>
                      <a:pt x="671" y="177"/>
                    </a:cubicBezTo>
                    <a:cubicBezTo>
                      <a:pt x="671" y="177"/>
                      <a:pt x="674" y="176"/>
                      <a:pt x="673" y="175"/>
                    </a:cubicBezTo>
                    <a:cubicBezTo>
                      <a:pt x="672" y="175"/>
                      <a:pt x="671" y="173"/>
                      <a:pt x="670" y="173"/>
                    </a:cubicBezTo>
                    <a:cubicBezTo>
                      <a:pt x="669" y="173"/>
                      <a:pt x="670" y="174"/>
                      <a:pt x="669" y="174"/>
                    </a:cubicBezTo>
                    <a:cubicBezTo>
                      <a:pt x="667" y="174"/>
                      <a:pt x="666" y="173"/>
                      <a:pt x="667" y="171"/>
                    </a:cubicBezTo>
                    <a:cubicBezTo>
                      <a:pt x="668" y="169"/>
                      <a:pt x="670" y="168"/>
                      <a:pt x="672" y="165"/>
                    </a:cubicBezTo>
                    <a:cubicBezTo>
                      <a:pt x="673" y="163"/>
                      <a:pt x="673" y="160"/>
                      <a:pt x="676" y="158"/>
                    </a:cubicBezTo>
                    <a:cubicBezTo>
                      <a:pt x="677" y="157"/>
                      <a:pt x="677" y="159"/>
                      <a:pt x="677" y="159"/>
                    </a:cubicBezTo>
                    <a:cubicBezTo>
                      <a:pt x="679" y="159"/>
                      <a:pt x="679" y="157"/>
                      <a:pt x="680" y="158"/>
                    </a:cubicBezTo>
                    <a:cubicBezTo>
                      <a:pt x="681" y="158"/>
                      <a:pt x="681" y="159"/>
                      <a:pt x="682" y="158"/>
                    </a:cubicBezTo>
                    <a:cubicBezTo>
                      <a:pt x="684" y="157"/>
                      <a:pt x="685" y="156"/>
                      <a:pt x="687" y="155"/>
                    </a:cubicBezTo>
                    <a:cubicBezTo>
                      <a:pt x="690" y="154"/>
                      <a:pt x="686" y="158"/>
                      <a:pt x="688" y="159"/>
                    </a:cubicBezTo>
                    <a:cubicBezTo>
                      <a:pt x="688" y="160"/>
                      <a:pt x="692" y="156"/>
                      <a:pt x="693" y="156"/>
                    </a:cubicBezTo>
                    <a:cubicBezTo>
                      <a:pt x="695" y="155"/>
                      <a:pt x="697" y="154"/>
                      <a:pt x="700" y="154"/>
                    </a:cubicBezTo>
                    <a:cubicBezTo>
                      <a:pt x="702" y="154"/>
                      <a:pt x="704" y="154"/>
                      <a:pt x="705" y="156"/>
                    </a:cubicBezTo>
                    <a:cubicBezTo>
                      <a:pt x="706" y="156"/>
                      <a:pt x="707" y="157"/>
                      <a:pt x="708" y="158"/>
                    </a:cubicBezTo>
                    <a:cubicBezTo>
                      <a:pt x="709" y="159"/>
                      <a:pt x="709" y="156"/>
                      <a:pt x="710" y="156"/>
                    </a:cubicBezTo>
                    <a:cubicBezTo>
                      <a:pt x="718" y="149"/>
                      <a:pt x="727" y="146"/>
                      <a:pt x="736" y="142"/>
                    </a:cubicBezTo>
                    <a:cubicBezTo>
                      <a:pt x="738" y="141"/>
                      <a:pt x="741" y="140"/>
                      <a:pt x="742" y="138"/>
                    </a:cubicBezTo>
                    <a:cubicBezTo>
                      <a:pt x="743" y="136"/>
                      <a:pt x="743" y="139"/>
                      <a:pt x="745" y="139"/>
                    </a:cubicBezTo>
                    <a:cubicBezTo>
                      <a:pt x="746" y="139"/>
                      <a:pt x="748" y="139"/>
                      <a:pt x="749" y="139"/>
                    </a:cubicBezTo>
                    <a:cubicBezTo>
                      <a:pt x="750" y="140"/>
                      <a:pt x="751" y="141"/>
                      <a:pt x="752" y="141"/>
                    </a:cubicBezTo>
                    <a:cubicBezTo>
                      <a:pt x="755" y="141"/>
                      <a:pt x="755" y="137"/>
                      <a:pt x="754" y="135"/>
                    </a:cubicBezTo>
                    <a:cubicBezTo>
                      <a:pt x="754" y="134"/>
                      <a:pt x="750" y="132"/>
                      <a:pt x="751" y="131"/>
                    </a:cubicBezTo>
                    <a:cubicBezTo>
                      <a:pt x="751" y="130"/>
                      <a:pt x="749" y="125"/>
                      <a:pt x="748" y="126"/>
                    </a:cubicBezTo>
                    <a:cubicBezTo>
                      <a:pt x="748" y="127"/>
                      <a:pt x="746" y="125"/>
                      <a:pt x="745" y="125"/>
                    </a:cubicBezTo>
                    <a:cubicBezTo>
                      <a:pt x="744" y="124"/>
                      <a:pt x="745" y="123"/>
                      <a:pt x="744" y="122"/>
                    </a:cubicBezTo>
                    <a:cubicBezTo>
                      <a:pt x="744" y="121"/>
                      <a:pt x="741" y="122"/>
                      <a:pt x="741" y="122"/>
                    </a:cubicBezTo>
                    <a:cubicBezTo>
                      <a:pt x="740" y="123"/>
                      <a:pt x="737" y="122"/>
                      <a:pt x="738" y="121"/>
                    </a:cubicBezTo>
                    <a:cubicBezTo>
                      <a:pt x="738" y="120"/>
                      <a:pt x="741" y="121"/>
                      <a:pt x="742" y="121"/>
                    </a:cubicBezTo>
                    <a:cubicBezTo>
                      <a:pt x="742" y="120"/>
                      <a:pt x="739" y="120"/>
                      <a:pt x="739" y="120"/>
                    </a:cubicBezTo>
                    <a:cubicBezTo>
                      <a:pt x="739" y="117"/>
                      <a:pt x="747" y="122"/>
                      <a:pt x="748" y="122"/>
                    </a:cubicBezTo>
                    <a:cubicBezTo>
                      <a:pt x="750" y="123"/>
                      <a:pt x="756" y="121"/>
                      <a:pt x="758" y="119"/>
                    </a:cubicBezTo>
                    <a:cubicBezTo>
                      <a:pt x="759" y="118"/>
                      <a:pt x="757" y="118"/>
                      <a:pt x="757" y="117"/>
                    </a:cubicBezTo>
                    <a:cubicBezTo>
                      <a:pt x="757" y="117"/>
                      <a:pt x="761" y="117"/>
                      <a:pt x="761" y="115"/>
                    </a:cubicBezTo>
                    <a:cubicBezTo>
                      <a:pt x="760" y="114"/>
                      <a:pt x="758" y="113"/>
                      <a:pt x="759" y="112"/>
                    </a:cubicBezTo>
                    <a:cubicBezTo>
                      <a:pt x="759" y="111"/>
                      <a:pt x="761" y="109"/>
                      <a:pt x="761" y="109"/>
                    </a:cubicBezTo>
                    <a:cubicBezTo>
                      <a:pt x="762" y="109"/>
                      <a:pt x="766" y="110"/>
                      <a:pt x="766" y="109"/>
                    </a:cubicBezTo>
                    <a:cubicBezTo>
                      <a:pt x="765" y="110"/>
                      <a:pt x="762" y="111"/>
                      <a:pt x="763" y="112"/>
                    </a:cubicBezTo>
                    <a:cubicBezTo>
                      <a:pt x="764" y="113"/>
                      <a:pt x="765" y="114"/>
                      <a:pt x="765" y="114"/>
                    </a:cubicBezTo>
                    <a:cubicBezTo>
                      <a:pt x="765" y="115"/>
                      <a:pt x="764" y="116"/>
                      <a:pt x="765" y="116"/>
                    </a:cubicBezTo>
                    <a:cubicBezTo>
                      <a:pt x="767" y="116"/>
                      <a:pt x="769" y="115"/>
                      <a:pt x="771" y="115"/>
                    </a:cubicBezTo>
                    <a:cubicBezTo>
                      <a:pt x="773" y="115"/>
                      <a:pt x="775" y="115"/>
                      <a:pt x="777" y="116"/>
                    </a:cubicBezTo>
                    <a:cubicBezTo>
                      <a:pt x="778" y="117"/>
                      <a:pt x="778" y="117"/>
                      <a:pt x="778" y="119"/>
                    </a:cubicBezTo>
                    <a:cubicBezTo>
                      <a:pt x="778" y="120"/>
                      <a:pt x="782" y="121"/>
                      <a:pt x="783" y="121"/>
                    </a:cubicBezTo>
                    <a:cubicBezTo>
                      <a:pt x="784" y="122"/>
                      <a:pt x="790" y="126"/>
                      <a:pt x="791" y="124"/>
                    </a:cubicBezTo>
                    <a:cubicBezTo>
                      <a:pt x="790" y="127"/>
                      <a:pt x="796" y="124"/>
                      <a:pt x="796" y="124"/>
                    </a:cubicBezTo>
                    <a:cubicBezTo>
                      <a:pt x="796" y="123"/>
                      <a:pt x="792" y="123"/>
                      <a:pt x="793" y="122"/>
                    </a:cubicBezTo>
                    <a:cubicBezTo>
                      <a:pt x="793" y="120"/>
                      <a:pt x="796" y="122"/>
                      <a:pt x="796" y="122"/>
                    </a:cubicBezTo>
                    <a:cubicBezTo>
                      <a:pt x="796" y="120"/>
                      <a:pt x="795" y="122"/>
                      <a:pt x="796" y="119"/>
                    </a:cubicBezTo>
                    <a:cubicBezTo>
                      <a:pt x="796" y="118"/>
                      <a:pt x="796" y="117"/>
                      <a:pt x="796" y="116"/>
                    </a:cubicBezTo>
                    <a:cubicBezTo>
                      <a:pt x="795" y="115"/>
                      <a:pt x="794" y="115"/>
                      <a:pt x="794" y="114"/>
                    </a:cubicBezTo>
                    <a:cubicBezTo>
                      <a:pt x="794" y="114"/>
                      <a:pt x="801" y="116"/>
                      <a:pt x="802" y="115"/>
                    </a:cubicBezTo>
                    <a:cubicBezTo>
                      <a:pt x="802" y="115"/>
                      <a:pt x="801" y="114"/>
                      <a:pt x="800" y="114"/>
                    </a:cubicBezTo>
                    <a:cubicBezTo>
                      <a:pt x="801" y="114"/>
                      <a:pt x="804" y="115"/>
                      <a:pt x="805" y="114"/>
                    </a:cubicBezTo>
                    <a:cubicBezTo>
                      <a:pt x="805" y="113"/>
                      <a:pt x="805" y="112"/>
                      <a:pt x="806" y="111"/>
                    </a:cubicBezTo>
                    <a:cubicBezTo>
                      <a:pt x="806" y="111"/>
                      <a:pt x="809" y="111"/>
                      <a:pt x="809" y="111"/>
                    </a:cubicBezTo>
                    <a:cubicBezTo>
                      <a:pt x="809" y="111"/>
                      <a:pt x="808" y="111"/>
                      <a:pt x="808" y="111"/>
                    </a:cubicBezTo>
                    <a:cubicBezTo>
                      <a:pt x="807" y="110"/>
                      <a:pt x="810" y="111"/>
                      <a:pt x="808" y="111"/>
                    </a:cubicBezTo>
                    <a:close/>
                    <a:moveTo>
                      <a:pt x="405" y="192"/>
                    </a:moveTo>
                    <a:cubicBezTo>
                      <a:pt x="404" y="195"/>
                      <a:pt x="404" y="198"/>
                      <a:pt x="403" y="201"/>
                    </a:cubicBezTo>
                    <a:cubicBezTo>
                      <a:pt x="402" y="203"/>
                      <a:pt x="399" y="202"/>
                      <a:pt x="399" y="204"/>
                    </a:cubicBezTo>
                    <a:cubicBezTo>
                      <a:pt x="399" y="204"/>
                      <a:pt x="401" y="204"/>
                      <a:pt x="402" y="204"/>
                    </a:cubicBezTo>
                    <a:cubicBezTo>
                      <a:pt x="402" y="204"/>
                      <a:pt x="393" y="210"/>
                      <a:pt x="392" y="210"/>
                    </a:cubicBezTo>
                    <a:cubicBezTo>
                      <a:pt x="391" y="211"/>
                      <a:pt x="390" y="212"/>
                      <a:pt x="388" y="212"/>
                    </a:cubicBezTo>
                    <a:cubicBezTo>
                      <a:pt x="387" y="213"/>
                      <a:pt x="386" y="215"/>
                      <a:pt x="385" y="216"/>
                    </a:cubicBezTo>
                    <a:cubicBezTo>
                      <a:pt x="384" y="217"/>
                      <a:pt x="377" y="219"/>
                      <a:pt x="376" y="217"/>
                    </a:cubicBezTo>
                    <a:cubicBezTo>
                      <a:pt x="376" y="216"/>
                      <a:pt x="383" y="214"/>
                      <a:pt x="384" y="213"/>
                    </a:cubicBezTo>
                    <a:cubicBezTo>
                      <a:pt x="387" y="211"/>
                      <a:pt x="390" y="208"/>
                      <a:pt x="393" y="206"/>
                    </a:cubicBezTo>
                    <a:cubicBezTo>
                      <a:pt x="395" y="205"/>
                      <a:pt x="395" y="202"/>
                      <a:pt x="397" y="201"/>
                    </a:cubicBezTo>
                    <a:cubicBezTo>
                      <a:pt x="399" y="198"/>
                      <a:pt x="401" y="195"/>
                      <a:pt x="402" y="192"/>
                    </a:cubicBezTo>
                    <a:cubicBezTo>
                      <a:pt x="402" y="190"/>
                      <a:pt x="402" y="190"/>
                      <a:pt x="404" y="189"/>
                    </a:cubicBezTo>
                    <a:cubicBezTo>
                      <a:pt x="406" y="188"/>
                      <a:pt x="405" y="191"/>
                      <a:pt x="405" y="192"/>
                    </a:cubicBezTo>
                    <a:cubicBezTo>
                      <a:pt x="404" y="193"/>
                      <a:pt x="405" y="190"/>
                      <a:pt x="405" y="19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2" name="Freeform 721">
                <a:extLst>
                  <a:ext uri="{FF2B5EF4-FFF2-40B4-BE49-F238E27FC236}">
                    <a16:creationId xmlns:a16="http://schemas.microsoft.com/office/drawing/2014/main" xmlns="" id="{50F51A58-8308-4F44-9A9A-6CAD4D5921F1}"/>
                  </a:ext>
                </a:extLst>
              </p:cNvPr>
              <p:cNvSpPr>
                <a:spLocks/>
              </p:cNvSpPr>
              <p:nvPr/>
            </p:nvSpPr>
            <p:spPr bwMode="auto">
              <a:xfrm>
                <a:off x="18193828" y="6226607"/>
                <a:ext cx="140127" cy="299442"/>
              </a:xfrm>
              <a:custGeom>
                <a:avLst/>
                <a:gdLst>
                  <a:gd name="T0" fmla="*/ 13 w 15"/>
                  <a:gd name="T1" fmla="*/ 26 h 32"/>
                  <a:gd name="T2" fmla="*/ 10 w 15"/>
                  <a:gd name="T3" fmla="*/ 13 h 32"/>
                  <a:gd name="T4" fmla="*/ 9 w 15"/>
                  <a:gd name="T5" fmla="*/ 4 h 32"/>
                  <a:gd name="T6" fmla="*/ 9 w 15"/>
                  <a:gd name="T7" fmla="*/ 1 h 32"/>
                  <a:gd name="T8" fmla="*/ 6 w 15"/>
                  <a:gd name="T9" fmla="*/ 0 h 32"/>
                  <a:gd name="T10" fmla="*/ 7 w 15"/>
                  <a:gd name="T11" fmla="*/ 3 h 32"/>
                  <a:gd name="T12" fmla="*/ 6 w 15"/>
                  <a:gd name="T13" fmla="*/ 5 h 32"/>
                  <a:gd name="T14" fmla="*/ 4 w 15"/>
                  <a:gd name="T15" fmla="*/ 7 h 32"/>
                  <a:gd name="T16" fmla="*/ 4 w 15"/>
                  <a:gd name="T17" fmla="*/ 9 h 32"/>
                  <a:gd name="T18" fmla="*/ 2 w 15"/>
                  <a:gd name="T19" fmla="*/ 14 h 32"/>
                  <a:gd name="T20" fmla="*/ 5 w 15"/>
                  <a:gd name="T21" fmla="*/ 20 h 32"/>
                  <a:gd name="T22" fmla="*/ 6 w 15"/>
                  <a:gd name="T23" fmla="*/ 32 h 32"/>
                  <a:gd name="T24" fmla="*/ 15 w 15"/>
                  <a:gd name="T25" fmla="*/ 32 h 32"/>
                  <a:gd name="T26" fmla="*/ 13 w 15"/>
                  <a:gd name="T27" fmla="*/ 26 h 32"/>
                  <a:gd name="T28" fmla="*/ 13 w 15"/>
                  <a:gd name="T2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32">
                    <a:moveTo>
                      <a:pt x="13" y="26"/>
                    </a:moveTo>
                    <a:cubicBezTo>
                      <a:pt x="13" y="22"/>
                      <a:pt x="9" y="17"/>
                      <a:pt x="10" y="13"/>
                    </a:cubicBezTo>
                    <a:cubicBezTo>
                      <a:pt x="11" y="10"/>
                      <a:pt x="10" y="7"/>
                      <a:pt x="9" y="4"/>
                    </a:cubicBezTo>
                    <a:cubicBezTo>
                      <a:pt x="9" y="3"/>
                      <a:pt x="9" y="2"/>
                      <a:pt x="9" y="1"/>
                    </a:cubicBezTo>
                    <a:cubicBezTo>
                      <a:pt x="9" y="0"/>
                      <a:pt x="6" y="0"/>
                      <a:pt x="6" y="0"/>
                    </a:cubicBezTo>
                    <a:cubicBezTo>
                      <a:pt x="6" y="1"/>
                      <a:pt x="7" y="2"/>
                      <a:pt x="7" y="3"/>
                    </a:cubicBezTo>
                    <a:cubicBezTo>
                      <a:pt x="8" y="4"/>
                      <a:pt x="7" y="5"/>
                      <a:pt x="6" y="5"/>
                    </a:cubicBezTo>
                    <a:cubicBezTo>
                      <a:pt x="5" y="6"/>
                      <a:pt x="4" y="5"/>
                      <a:pt x="4" y="7"/>
                    </a:cubicBezTo>
                    <a:cubicBezTo>
                      <a:pt x="4" y="8"/>
                      <a:pt x="4" y="8"/>
                      <a:pt x="4" y="9"/>
                    </a:cubicBezTo>
                    <a:cubicBezTo>
                      <a:pt x="3" y="11"/>
                      <a:pt x="3" y="13"/>
                      <a:pt x="2" y="14"/>
                    </a:cubicBezTo>
                    <a:cubicBezTo>
                      <a:pt x="0" y="15"/>
                      <a:pt x="4" y="18"/>
                      <a:pt x="5" y="20"/>
                    </a:cubicBezTo>
                    <a:cubicBezTo>
                      <a:pt x="6" y="22"/>
                      <a:pt x="4" y="32"/>
                      <a:pt x="6" y="32"/>
                    </a:cubicBezTo>
                    <a:cubicBezTo>
                      <a:pt x="9" y="32"/>
                      <a:pt x="12" y="32"/>
                      <a:pt x="15" y="32"/>
                    </a:cubicBezTo>
                    <a:cubicBezTo>
                      <a:pt x="15" y="30"/>
                      <a:pt x="14" y="28"/>
                      <a:pt x="13" y="26"/>
                    </a:cubicBezTo>
                    <a:cubicBezTo>
                      <a:pt x="13" y="24"/>
                      <a:pt x="13" y="27"/>
                      <a:pt x="13" y="2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3" name="Freeform 722">
                <a:extLst>
                  <a:ext uri="{FF2B5EF4-FFF2-40B4-BE49-F238E27FC236}">
                    <a16:creationId xmlns:a16="http://schemas.microsoft.com/office/drawing/2014/main" xmlns="" id="{637BDD2E-1C80-DE43-B81F-94FCE2570A2D}"/>
                  </a:ext>
                </a:extLst>
              </p:cNvPr>
              <p:cNvSpPr>
                <a:spLocks/>
              </p:cNvSpPr>
              <p:nvPr/>
            </p:nvSpPr>
            <p:spPr bwMode="auto">
              <a:xfrm>
                <a:off x="18222490" y="6516489"/>
                <a:ext cx="140127" cy="216615"/>
              </a:xfrm>
              <a:custGeom>
                <a:avLst/>
                <a:gdLst>
                  <a:gd name="T0" fmla="*/ 12 w 15"/>
                  <a:gd name="T1" fmla="*/ 1 h 23"/>
                  <a:gd name="T2" fmla="*/ 7 w 15"/>
                  <a:gd name="T3" fmla="*/ 1 h 23"/>
                  <a:gd name="T4" fmla="*/ 2 w 15"/>
                  <a:gd name="T5" fmla="*/ 2 h 23"/>
                  <a:gd name="T6" fmla="*/ 1 w 15"/>
                  <a:gd name="T7" fmla="*/ 7 h 23"/>
                  <a:gd name="T8" fmla="*/ 2 w 15"/>
                  <a:gd name="T9" fmla="*/ 11 h 23"/>
                  <a:gd name="T10" fmla="*/ 1 w 15"/>
                  <a:gd name="T11" fmla="*/ 23 h 23"/>
                  <a:gd name="T12" fmla="*/ 4 w 15"/>
                  <a:gd name="T13" fmla="*/ 20 h 23"/>
                  <a:gd name="T14" fmla="*/ 7 w 15"/>
                  <a:gd name="T15" fmla="*/ 20 h 23"/>
                  <a:gd name="T16" fmla="*/ 9 w 15"/>
                  <a:gd name="T17" fmla="*/ 23 h 23"/>
                  <a:gd name="T18" fmla="*/ 9 w 15"/>
                  <a:gd name="T19" fmla="*/ 20 h 23"/>
                  <a:gd name="T20" fmla="*/ 6 w 15"/>
                  <a:gd name="T21" fmla="*/ 16 h 23"/>
                  <a:gd name="T22" fmla="*/ 4 w 15"/>
                  <a:gd name="T23" fmla="*/ 7 h 23"/>
                  <a:gd name="T24" fmla="*/ 9 w 15"/>
                  <a:gd name="T25" fmla="*/ 3 h 23"/>
                  <a:gd name="T26" fmla="*/ 15 w 15"/>
                  <a:gd name="T27" fmla="*/ 6 h 23"/>
                  <a:gd name="T28" fmla="*/ 12 w 15"/>
                  <a:gd name="T29"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23">
                    <a:moveTo>
                      <a:pt x="12" y="1"/>
                    </a:moveTo>
                    <a:cubicBezTo>
                      <a:pt x="11" y="1"/>
                      <a:pt x="9" y="1"/>
                      <a:pt x="7" y="1"/>
                    </a:cubicBezTo>
                    <a:cubicBezTo>
                      <a:pt x="5" y="1"/>
                      <a:pt x="3" y="0"/>
                      <a:pt x="2" y="2"/>
                    </a:cubicBezTo>
                    <a:cubicBezTo>
                      <a:pt x="2" y="4"/>
                      <a:pt x="1" y="5"/>
                      <a:pt x="1" y="7"/>
                    </a:cubicBezTo>
                    <a:cubicBezTo>
                      <a:pt x="1" y="8"/>
                      <a:pt x="2" y="9"/>
                      <a:pt x="2" y="11"/>
                    </a:cubicBezTo>
                    <a:cubicBezTo>
                      <a:pt x="2" y="12"/>
                      <a:pt x="0" y="23"/>
                      <a:pt x="1" y="23"/>
                    </a:cubicBezTo>
                    <a:cubicBezTo>
                      <a:pt x="3" y="22"/>
                      <a:pt x="1" y="19"/>
                      <a:pt x="4" y="20"/>
                    </a:cubicBezTo>
                    <a:cubicBezTo>
                      <a:pt x="5" y="20"/>
                      <a:pt x="7" y="19"/>
                      <a:pt x="7" y="20"/>
                    </a:cubicBezTo>
                    <a:cubicBezTo>
                      <a:pt x="8" y="20"/>
                      <a:pt x="8" y="23"/>
                      <a:pt x="9" y="23"/>
                    </a:cubicBezTo>
                    <a:cubicBezTo>
                      <a:pt x="9" y="23"/>
                      <a:pt x="9" y="20"/>
                      <a:pt x="9" y="20"/>
                    </a:cubicBezTo>
                    <a:cubicBezTo>
                      <a:pt x="9" y="18"/>
                      <a:pt x="7" y="17"/>
                      <a:pt x="6" y="16"/>
                    </a:cubicBezTo>
                    <a:cubicBezTo>
                      <a:pt x="5" y="14"/>
                      <a:pt x="2" y="9"/>
                      <a:pt x="4" y="7"/>
                    </a:cubicBezTo>
                    <a:cubicBezTo>
                      <a:pt x="7" y="5"/>
                      <a:pt x="6" y="4"/>
                      <a:pt x="9" y="3"/>
                    </a:cubicBezTo>
                    <a:cubicBezTo>
                      <a:pt x="11" y="2"/>
                      <a:pt x="14" y="4"/>
                      <a:pt x="15" y="6"/>
                    </a:cubicBezTo>
                    <a:cubicBezTo>
                      <a:pt x="14" y="4"/>
                      <a:pt x="13" y="2"/>
                      <a:pt x="1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4" name="Freeform 723">
                <a:extLst>
                  <a:ext uri="{FF2B5EF4-FFF2-40B4-BE49-F238E27FC236}">
                    <a16:creationId xmlns:a16="http://schemas.microsoft.com/office/drawing/2014/main" xmlns="" id="{462001B5-51DC-6A4C-BF00-2065B6395F35}"/>
                  </a:ext>
                </a:extLst>
              </p:cNvPr>
              <p:cNvSpPr>
                <a:spLocks/>
              </p:cNvSpPr>
              <p:nvPr/>
            </p:nvSpPr>
            <p:spPr bwMode="auto">
              <a:xfrm>
                <a:off x="17483637" y="7153601"/>
                <a:ext cx="197453" cy="235731"/>
              </a:xfrm>
              <a:custGeom>
                <a:avLst/>
                <a:gdLst>
                  <a:gd name="T0" fmla="*/ 5 w 21"/>
                  <a:gd name="T1" fmla="*/ 1 h 25"/>
                  <a:gd name="T2" fmla="*/ 4 w 21"/>
                  <a:gd name="T3" fmla="*/ 7 h 25"/>
                  <a:gd name="T4" fmla="*/ 1 w 21"/>
                  <a:gd name="T5" fmla="*/ 9 h 25"/>
                  <a:gd name="T6" fmla="*/ 3 w 21"/>
                  <a:gd name="T7" fmla="*/ 11 h 25"/>
                  <a:gd name="T8" fmla="*/ 2 w 21"/>
                  <a:gd name="T9" fmla="*/ 14 h 25"/>
                  <a:gd name="T10" fmla="*/ 3 w 21"/>
                  <a:gd name="T11" fmla="*/ 16 h 25"/>
                  <a:gd name="T12" fmla="*/ 1 w 21"/>
                  <a:gd name="T13" fmla="*/ 20 h 25"/>
                  <a:gd name="T14" fmla="*/ 3 w 21"/>
                  <a:gd name="T15" fmla="*/ 21 h 25"/>
                  <a:gd name="T16" fmla="*/ 0 w 21"/>
                  <a:gd name="T17" fmla="*/ 24 h 25"/>
                  <a:gd name="T18" fmla="*/ 2 w 21"/>
                  <a:gd name="T19" fmla="*/ 23 h 25"/>
                  <a:gd name="T20" fmla="*/ 3 w 21"/>
                  <a:gd name="T21" fmla="*/ 24 h 25"/>
                  <a:gd name="T22" fmla="*/ 6 w 21"/>
                  <a:gd name="T23" fmla="*/ 22 h 25"/>
                  <a:gd name="T24" fmla="*/ 8 w 21"/>
                  <a:gd name="T25" fmla="*/ 22 h 25"/>
                  <a:gd name="T26" fmla="*/ 9 w 21"/>
                  <a:gd name="T27" fmla="*/ 22 h 25"/>
                  <a:gd name="T28" fmla="*/ 12 w 21"/>
                  <a:gd name="T29" fmla="*/ 21 h 25"/>
                  <a:gd name="T30" fmla="*/ 14 w 21"/>
                  <a:gd name="T31" fmla="*/ 20 h 25"/>
                  <a:gd name="T32" fmla="*/ 17 w 21"/>
                  <a:gd name="T33" fmla="*/ 18 h 25"/>
                  <a:gd name="T34" fmla="*/ 20 w 21"/>
                  <a:gd name="T35" fmla="*/ 20 h 25"/>
                  <a:gd name="T36" fmla="*/ 19 w 21"/>
                  <a:gd name="T37" fmla="*/ 16 h 25"/>
                  <a:gd name="T38" fmla="*/ 17 w 21"/>
                  <a:gd name="T39" fmla="*/ 12 h 25"/>
                  <a:gd name="T40" fmla="*/ 12 w 21"/>
                  <a:gd name="T41" fmla="*/ 0 h 25"/>
                  <a:gd name="T42" fmla="*/ 5 w 21"/>
                  <a:gd name="T43" fmla="*/ 1 h 25"/>
                  <a:gd name="T44" fmla="*/ 5 w 21"/>
                  <a:gd name="T4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 h="25">
                    <a:moveTo>
                      <a:pt x="5" y="1"/>
                    </a:moveTo>
                    <a:cubicBezTo>
                      <a:pt x="3" y="2"/>
                      <a:pt x="2" y="6"/>
                      <a:pt x="4" y="7"/>
                    </a:cubicBezTo>
                    <a:cubicBezTo>
                      <a:pt x="7" y="10"/>
                      <a:pt x="2" y="9"/>
                      <a:pt x="1" y="9"/>
                    </a:cubicBezTo>
                    <a:cubicBezTo>
                      <a:pt x="1" y="9"/>
                      <a:pt x="3" y="11"/>
                      <a:pt x="3" y="11"/>
                    </a:cubicBezTo>
                    <a:cubicBezTo>
                      <a:pt x="3" y="13"/>
                      <a:pt x="3" y="13"/>
                      <a:pt x="2" y="14"/>
                    </a:cubicBezTo>
                    <a:cubicBezTo>
                      <a:pt x="2" y="14"/>
                      <a:pt x="3" y="15"/>
                      <a:pt x="3" y="16"/>
                    </a:cubicBezTo>
                    <a:cubicBezTo>
                      <a:pt x="2" y="17"/>
                      <a:pt x="1" y="20"/>
                      <a:pt x="1" y="20"/>
                    </a:cubicBezTo>
                    <a:cubicBezTo>
                      <a:pt x="1" y="20"/>
                      <a:pt x="3" y="20"/>
                      <a:pt x="3" y="21"/>
                    </a:cubicBezTo>
                    <a:cubicBezTo>
                      <a:pt x="3" y="21"/>
                      <a:pt x="0" y="23"/>
                      <a:pt x="0" y="24"/>
                    </a:cubicBezTo>
                    <a:cubicBezTo>
                      <a:pt x="0" y="24"/>
                      <a:pt x="1" y="23"/>
                      <a:pt x="2" y="23"/>
                    </a:cubicBezTo>
                    <a:cubicBezTo>
                      <a:pt x="2" y="23"/>
                      <a:pt x="2" y="25"/>
                      <a:pt x="3" y="24"/>
                    </a:cubicBezTo>
                    <a:cubicBezTo>
                      <a:pt x="3" y="23"/>
                      <a:pt x="5" y="22"/>
                      <a:pt x="6" y="22"/>
                    </a:cubicBezTo>
                    <a:cubicBezTo>
                      <a:pt x="7" y="21"/>
                      <a:pt x="6" y="25"/>
                      <a:pt x="8" y="22"/>
                    </a:cubicBezTo>
                    <a:cubicBezTo>
                      <a:pt x="9" y="20"/>
                      <a:pt x="8" y="21"/>
                      <a:pt x="9" y="22"/>
                    </a:cubicBezTo>
                    <a:cubicBezTo>
                      <a:pt x="9" y="22"/>
                      <a:pt x="12" y="21"/>
                      <a:pt x="12" y="21"/>
                    </a:cubicBezTo>
                    <a:cubicBezTo>
                      <a:pt x="14" y="21"/>
                      <a:pt x="13" y="20"/>
                      <a:pt x="14" y="20"/>
                    </a:cubicBezTo>
                    <a:cubicBezTo>
                      <a:pt x="16" y="20"/>
                      <a:pt x="16" y="19"/>
                      <a:pt x="17" y="18"/>
                    </a:cubicBezTo>
                    <a:cubicBezTo>
                      <a:pt x="18" y="16"/>
                      <a:pt x="19" y="19"/>
                      <a:pt x="20" y="20"/>
                    </a:cubicBezTo>
                    <a:cubicBezTo>
                      <a:pt x="21" y="20"/>
                      <a:pt x="19" y="16"/>
                      <a:pt x="19" y="16"/>
                    </a:cubicBezTo>
                    <a:cubicBezTo>
                      <a:pt x="18" y="15"/>
                      <a:pt x="17" y="14"/>
                      <a:pt x="17" y="12"/>
                    </a:cubicBezTo>
                    <a:cubicBezTo>
                      <a:pt x="17" y="7"/>
                      <a:pt x="14" y="4"/>
                      <a:pt x="12" y="0"/>
                    </a:cubicBezTo>
                    <a:cubicBezTo>
                      <a:pt x="10" y="2"/>
                      <a:pt x="8" y="1"/>
                      <a:pt x="5" y="1"/>
                    </a:cubicBezTo>
                    <a:cubicBezTo>
                      <a:pt x="5" y="2"/>
                      <a:pt x="6"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5" name="Freeform 724">
                <a:extLst>
                  <a:ext uri="{FF2B5EF4-FFF2-40B4-BE49-F238E27FC236}">
                    <a16:creationId xmlns:a16="http://schemas.microsoft.com/office/drawing/2014/main" xmlns="" id="{FA9FAAD9-92C7-C547-B743-B91B5DD20CF6}"/>
                  </a:ext>
                </a:extLst>
              </p:cNvPr>
              <p:cNvSpPr>
                <a:spLocks/>
              </p:cNvSpPr>
              <p:nvPr/>
            </p:nvSpPr>
            <p:spPr bwMode="auto">
              <a:xfrm>
                <a:off x="17400836" y="6901941"/>
                <a:ext cx="299364" cy="289887"/>
              </a:xfrm>
              <a:custGeom>
                <a:avLst/>
                <a:gdLst>
                  <a:gd name="T0" fmla="*/ 32 w 32"/>
                  <a:gd name="T1" fmla="*/ 3 h 31"/>
                  <a:gd name="T2" fmla="*/ 29 w 32"/>
                  <a:gd name="T3" fmla="*/ 1 h 31"/>
                  <a:gd name="T4" fmla="*/ 27 w 32"/>
                  <a:gd name="T5" fmla="*/ 4 h 31"/>
                  <a:gd name="T6" fmla="*/ 25 w 32"/>
                  <a:gd name="T7" fmla="*/ 5 h 31"/>
                  <a:gd name="T8" fmla="*/ 20 w 32"/>
                  <a:gd name="T9" fmla="*/ 6 h 31"/>
                  <a:gd name="T10" fmla="*/ 20 w 32"/>
                  <a:gd name="T11" fmla="*/ 10 h 31"/>
                  <a:gd name="T12" fmla="*/ 13 w 32"/>
                  <a:gd name="T13" fmla="*/ 9 h 31"/>
                  <a:gd name="T14" fmla="*/ 10 w 32"/>
                  <a:gd name="T15" fmla="*/ 12 h 31"/>
                  <a:gd name="T16" fmla="*/ 0 w 32"/>
                  <a:gd name="T17" fmla="*/ 19 h 31"/>
                  <a:gd name="T18" fmla="*/ 6 w 32"/>
                  <a:gd name="T19" fmla="*/ 21 h 31"/>
                  <a:gd name="T20" fmla="*/ 5 w 32"/>
                  <a:gd name="T21" fmla="*/ 24 h 31"/>
                  <a:gd name="T22" fmla="*/ 6 w 32"/>
                  <a:gd name="T23" fmla="*/ 26 h 31"/>
                  <a:gd name="T24" fmla="*/ 3 w 32"/>
                  <a:gd name="T25" fmla="*/ 29 h 31"/>
                  <a:gd name="T26" fmla="*/ 5 w 32"/>
                  <a:gd name="T27" fmla="*/ 30 h 31"/>
                  <a:gd name="T28" fmla="*/ 5 w 32"/>
                  <a:gd name="T29" fmla="*/ 31 h 31"/>
                  <a:gd name="T30" fmla="*/ 9 w 32"/>
                  <a:gd name="T31" fmla="*/ 31 h 31"/>
                  <a:gd name="T32" fmla="*/ 12 w 32"/>
                  <a:gd name="T33" fmla="*/ 31 h 31"/>
                  <a:gd name="T34" fmla="*/ 14 w 32"/>
                  <a:gd name="T35" fmla="*/ 28 h 31"/>
                  <a:gd name="T36" fmla="*/ 21 w 32"/>
                  <a:gd name="T37" fmla="*/ 27 h 31"/>
                  <a:gd name="T38" fmla="*/ 16 w 32"/>
                  <a:gd name="T39" fmla="*/ 22 h 31"/>
                  <a:gd name="T40" fmla="*/ 20 w 32"/>
                  <a:gd name="T41" fmla="*/ 19 h 31"/>
                  <a:gd name="T42" fmla="*/ 27 w 32"/>
                  <a:gd name="T43" fmla="*/ 14 h 31"/>
                  <a:gd name="T44" fmla="*/ 27 w 32"/>
                  <a:gd name="T45" fmla="*/ 8 h 31"/>
                  <a:gd name="T46" fmla="*/ 32 w 32"/>
                  <a:gd name="T47"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1">
                    <a:moveTo>
                      <a:pt x="32" y="3"/>
                    </a:moveTo>
                    <a:cubicBezTo>
                      <a:pt x="31" y="2"/>
                      <a:pt x="30" y="0"/>
                      <a:pt x="29" y="1"/>
                    </a:cubicBezTo>
                    <a:cubicBezTo>
                      <a:pt x="28" y="1"/>
                      <a:pt x="28" y="3"/>
                      <a:pt x="27" y="4"/>
                    </a:cubicBezTo>
                    <a:cubicBezTo>
                      <a:pt x="27" y="4"/>
                      <a:pt x="26" y="3"/>
                      <a:pt x="25" y="5"/>
                    </a:cubicBezTo>
                    <a:cubicBezTo>
                      <a:pt x="24" y="6"/>
                      <a:pt x="22" y="6"/>
                      <a:pt x="20" y="6"/>
                    </a:cubicBezTo>
                    <a:cubicBezTo>
                      <a:pt x="18" y="7"/>
                      <a:pt x="22" y="9"/>
                      <a:pt x="20" y="10"/>
                    </a:cubicBezTo>
                    <a:cubicBezTo>
                      <a:pt x="17" y="11"/>
                      <a:pt x="16" y="9"/>
                      <a:pt x="13" y="9"/>
                    </a:cubicBezTo>
                    <a:cubicBezTo>
                      <a:pt x="12" y="8"/>
                      <a:pt x="10" y="11"/>
                      <a:pt x="10" y="12"/>
                    </a:cubicBezTo>
                    <a:cubicBezTo>
                      <a:pt x="7" y="15"/>
                      <a:pt x="1" y="15"/>
                      <a:pt x="0" y="19"/>
                    </a:cubicBezTo>
                    <a:cubicBezTo>
                      <a:pt x="0" y="19"/>
                      <a:pt x="6" y="21"/>
                      <a:pt x="6" y="21"/>
                    </a:cubicBezTo>
                    <a:cubicBezTo>
                      <a:pt x="6" y="22"/>
                      <a:pt x="5" y="24"/>
                      <a:pt x="5" y="24"/>
                    </a:cubicBezTo>
                    <a:cubicBezTo>
                      <a:pt x="5" y="26"/>
                      <a:pt x="6" y="25"/>
                      <a:pt x="6" y="26"/>
                    </a:cubicBezTo>
                    <a:cubicBezTo>
                      <a:pt x="6" y="25"/>
                      <a:pt x="2" y="28"/>
                      <a:pt x="3" y="29"/>
                    </a:cubicBezTo>
                    <a:cubicBezTo>
                      <a:pt x="3" y="29"/>
                      <a:pt x="5" y="30"/>
                      <a:pt x="5" y="30"/>
                    </a:cubicBezTo>
                    <a:cubicBezTo>
                      <a:pt x="6" y="30"/>
                      <a:pt x="5" y="30"/>
                      <a:pt x="5" y="31"/>
                    </a:cubicBezTo>
                    <a:cubicBezTo>
                      <a:pt x="5" y="30"/>
                      <a:pt x="9" y="30"/>
                      <a:pt x="9" y="31"/>
                    </a:cubicBezTo>
                    <a:cubicBezTo>
                      <a:pt x="10" y="31"/>
                      <a:pt x="11" y="31"/>
                      <a:pt x="12" y="31"/>
                    </a:cubicBezTo>
                    <a:cubicBezTo>
                      <a:pt x="12" y="31"/>
                      <a:pt x="13" y="29"/>
                      <a:pt x="14" y="28"/>
                    </a:cubicBezTo>
                    <a:cubicBezTo>
                      <a:pt x="17" y="28"/>
                      <a:pt x="19" y="29"/>
                      <a:pt x="21" y="27"/>
                    </a:cubicBezTo>
                    <a:cubicBezTo>
                      <a:pt x="21" y="25"/>
                      <a:pt x="16" y="23"/>
                      <a:pt x="16" y="22"/>
                    </a:cubicBezTo>
                    <a:cubicBezTo>
                      <a:pt x="17" y="21"/>
                      <a:pt x="18" y="20"/>
                      <a:pt x="20" y="19"/>
                    </a:cubicBezTo>
                    <a:cubicBezTo>
                      <a:pt x="22" y="17"/>
                      <a:pt x="24" y="15"/>
                      <a:pt x="27" y="14"/>
                    </a:cubicBezTo>
                    <a:cubicBezTo>
                      <a:pt x="29" y="12"/>
                      <a:pt x="26" y="9"/>
                      <a:pt x="27" y="8"/>
                    </a:cubicBezTo>
                    <a:cubicBezTo>
                      <a:pt x="29" y="6"/>
                      <a:pt x="30" y="4"/>
                      <a:pt x="3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6" name="Freeform 725">
                <a:extLst>
                  <a:ext uri="{FF2B5EF4-FFF2-40B4-BE49-F238E27FC236}">
                    <a16:creationId xmlns:a16="http://schemas.microsoft.com/office/drawing/2014/main" xmlns="" id="{C657A290-21E9-0C4F-A1F1-1EA1EF1F982A}"/>
                  </a:ext>
                </a:extLst>
              </p:cNvPr>
              <p:cNvSpPr>
                <a:spLocks/>
              </p:cNvSpPr>
              <p:nvPr/>
            </p:nvSpPr>
            <p:spPr bwMode="auto">
              <a:xfrm>
                <a:off x="11209749" y="6162893"/>
                <a:ext cx="222932" cy="232543"/>
              </a:xfrm>
              <a:custGeom>
                <a:avLst/>
                <a:gdLst>
                  <a:gd name="T0" fmla="*/ 21 w 24"/>
                  <a:gd name="T1" fmla="*/ 8 h 25"/>
                  <a:gd name="T2" fmla="*/ 18 w 24"/>
                  <a:gd name="T3" fmla="*/ 5 h 25"/>
                  <a:gd name="T4" fmla="*/ 15 w 24"/>
                  <a:gd name="T5" fmla="*/ 6 h 25"/>
                  <a:gd name="T6" fmla="*/ 16 w 24"/>
                  <a:gd name="T7" fmla="*/ 1 h 25"/>
                  <a:gd name="T8" fmla="*/ 10 w 24"/>
                  <a:gd name="T9" fmla="*/ 1 h 25"/>
                  <a:gd name="T10" fmla="*/ 10 w 24"/>
                  <a:gd name="T11" fmla="*/ 2 h 25"/>
                  <a:gd name="T12" fmla="*/ 9 w 24"/>
                  <a:gd name="T13" fmla="*/ 3 h 25"/>
                  <a:gd name="T14" fmla="*/ 11 w 24"/>
                  <a:gd name="T15" fmla="*/ 4 h 25"/>
                  <a:gd name="T16" fmla="*/ 9 w 24"/>
                  <a:gd name="T17" fmla="*/ 5 h 25"/>
                  <a:gd name="T18" fmla="*/ 2 w 24"/>
                  <a:gd name="T19" fmla="*/ 6 h 25"/>
                  <a:gd name="T20" fmla="*/ 3 w 24"/>
                  <a:gd name="T21" fmla="*/ 7 h 25"/>
                  <a:gd name="T22" fmla="*/ 2 w 24"/>
                  <a:gd name="T23" fmla="*/ 8 h 25"/>
                  <a:gd name="T24" fmla="*/ 2 w 24"/>
                  <a:gd name="T25" fmla="*/ 8 h 25"/>
                  <a:gd name="T26" fmla="*/ 1 w 24"/>
                  <a:gd name="T27" fmla="*/ 8 h 25"/>
                  <a:gd name="T28" fmla="*/ 3 w 24"/>
                  <a:gd name="T29" fmla="*/ 10 h 25"/>
                  <a:gd name="T30" fmla="*/ 6 w 24"/>
                  <a:gd name="T31" fmla="*/ 13 h 25"/>
                  <a:gd name="T32" fmla="*/ 5 w 24"/>
                  <a:gd name="T33" fmla="*/ 17 h 25"/>
                  <a:gd name="T34" fmla="*/ 1 w 24"/>
                  <a:gd name="T35" fmla="*/ 20 h 25"/>
                  <a:gd name="T36" fmla="*/ 3 w 24"/>
                  <a:gd name="T37" fmla="*/ 20 h 25"/>
                  <a:gd name="T38" fmla="*/ 0 w 24"/>
                  <a:gd name="T39" fmla="*/ 22 h 25"/>
                  <a:gd name="T40" fmla="*/ 3 w 24"/>
                  <a:gd name="T41" fmla="*/ 21 h 25"/>
                  <a:gd name="T42" fmla="*/ 2 w 24"/>
                  <a:gd name="T43" fmla="*/ 24 h 25"/>
                  <a:gd name="T44" fmla="*/ 4 w 24"/>
                  <a:gd name="T45" fmla="*/ 23 h 25"/>
                  <a:gd name="T46" fmla="*/ 4 w 24"/>
                  <a:gd name="T47" fmla="*/ 25 h 25"/>
                  <a:gd name="T48" fmla="*/ 8 w 24"/>
                  <a:gd name="T49" fmla="*/ 24 h 25"/>
                  <a:gd name="T50" fmla="*/ 17 w 24"/>
                  <a:gd name="T51" fmla="*/ 20 h 25"/>
                  <a:gd name="T52" fmla="*/ 22 w 24"/>
                  <a:gd name="T53" fmla="*/ 16 h 25"/>
                  <a:gd name="T54" fmla="*/ 21 w 24"/>
                  <a:gd name="T55" fmla="*/ 8 h 25"/>
                  <a:gd name="T56" fmla="*/ 21 w 24"/>
                  <a:gd name="T57"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25">
                    <a:moveTo>
                      <a:pt x="21" y="8"/>
                    </a:moveTo>
                    <a:cubicBezTo>
                      <a:pt x="20" y="8"/>
                      <a:pt x="19" y="5"/>
                      <a:pt x="18" y="5"/>
                    </a:cubicBezTo>
                    <a:cubicBezTo>
                      <a:pt x="16" y="6"/>
                      <a:pt x="17" y="7"/>
                      <a:pt x="15" y="6"/>
                    </a:cubicBezTo>
                    <a:cubicBezTo>
                      <a:pt x="11" y="5"/>
                      <a:pt x="15" y="3"/>
                      <a:pt x="16" y="1"/>
                    </a:cubicBezTo>
                    <a:cubicBezTo>
                      <a:pt x="14" y="1"/>
                      <a:pt x="11" y="0"/>
                      <a:pt x="10" y="1"/>
                    </a:cubicBezTo>
                    <a:cubicBezTo>
                      <a:pt x="10" y="1"/>
                      <a:pt x="12" y="1"/>
                      <a:pt x="10" y="2"/>
                    </a:cubicBezTo>
                    <a:cubicBezTo>
                      <a:pt x="10" y="2"/>
                      <a:pt x="8" y="3"/>
                      <a:pt x="9" y="3"/>
                    </a:cubicBezTo>
                    <a:cubicBezTo>
                      <a:pt x="9" y="4"/>
                      <a:pt x="11" y="3"/>
                      <a:pt x="11" y="4"/>
                    </a:cubicBezTo>
                    <a:cubicBezTo>
                      <a:pt x="12" y="5"/>
                      <a:pt x="9" y="5"/>
                      <a:pt x="9" y="5"/>
                    </a:cubicBezTo>
                    <a:cubicBezTo>
                      <a:pt x="7" y="6"/>
                      <a:pt x="3" y="5"/>
                      <a:pt x="2" y="6"/>
                    </a:cubicBezTo>
                    <a:cubicBezTo>
                      <a:pt x="2" y="6"/>
                      <a:pt x="3" y="6"/>
                      <a:pt x="3" y="7"/>
                    </a:cubicBezTo>
                    <a:cubicBezTo>
                      <a:pt x="3" y="7"/>
                      <a:pt x="1" y="7"/>
                      <a:pt x="2" y="8"/>
                    </a:cubicBezTo>
                    <a:cubicBezTo>
                      <a:pt x="2" y="8"/>
                      <a:pt x="2" y="8"/>
                      <a:pt x="2" y="8"/>
                    </a:cubicBezTo>
                    <a:cubicBezTo>
                      <a:pt x="3" y="8"/>
                      <a:pt x="1" y="8"/>
                      <a:pt x="1" y="8"/>
                    </a:cubicBezTo>
                    <a:cubicBezTo>
                      <a:pt x="1" y="9"/>
                      <a:pt x="5" y="9"/>
                      <a:pt x="3" y="10"/>
                    </a:cubicBezTo>
                    <a:cubicBezTo>
                      <a:pt x="0" y="12"/>
                      <a:pt x="4" y="13"/>
                      <a:pt x="6" y="13"/>
                    </a:cubicBezTo>
                    <a:cubicBezTo>
                      <a:pt x="7" y="13"/>
                      <a:pt x="5" y="16"/>
                      <a:pt x="5" y="17"/>
                    </a:cubicBezTo>
                    <a:cubicBezTo>
                      <a:pt x="4" y="17"/>
                      <a:pt x="2" y="21"/>
                      <a:pt x="1" y="20"/>
                    </a:cubicBezTo>
                    <a:cubicBezTo>
                      <a:pt x="1" y="20"/>
                      <a:pt x="3" y="20"/>
                      <a:pt x="3" y="20"/>
                    </a:cubicBezTo>
                    <a:cubicBezTo>
                      <a:pt x="2" y="21"/>
                      <a:pt x="1" y="20"/>
                      <a:pt x="0" y="22"/>
                    </a:cubicBezTo>
                    <a:cubicBezTo>
                      <a:pt x="0" y="22"/>
                      <a:pt x="3" y="21"/>
                      <a:pt x="3" y="21"/>
                    </a:cubicBezTo>
                    <a:cubicBezTo>
                      <a:pt x="3" y="21"/>
                      <a:pt x="2" y="23"/>
                      <a:pt x="2" y="24"/>
                    </a:cubicBezTo>
                    <a:cubicBezTo>
                      <a:pt x="2" y="24"/>
                      <a:pt x="4" y="23"/>
                      <a:pt x="4" y="23"/>
                    </a:cubicBezTo>
                    <a:cubicBezTo>
                      <a:pt x="4" y="23"/>
                      <a:pt x="4" y="24"/>
                      <a:pt x="4" y="25"/>
                    </a:cubicBezTo>
                    <a:cubicBezTo>
                      <a:pt x="5" y="25"/>
                      <a:pt x="7" y="24"/>
                      <a:pt x="8" y="24"/>
                    </a:cubicBezTo>
                    <a:cubicBezTo>
                      <a:pt x="11" y="23"/>
                      <a:pt x="14" y="20"/>
                      <a:pt x="17" y="20"/>
                    </a:cubicBezTo>
                    <a:cubicBezTo>
                      <a:pt x="21" y="20"/>
                      <a:pt x="20" y="19"/>
                      <a:pt x="22" y="16"/>
                    </a:cubicBezTo>
                    <a:cubicBezTo>
                      <a:pt x="24" y="13"/>
                      <a:pt x="21" y="11"/>
                      <a:pt x="21" y="8"/>
                    </a:cubicBezTo>
                    <a:cubicBezTo>
                      <a:pt x="20" y="8"/>
                      <a:pt x="21" y="9"/>
                      <a:pt x="21"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7" name="Freeform 726">
                <a:extLst>
                  <a:ext uri="{FF2B5EF4-FFF2-40B4-BE49-F238E27FC236}">
                    <a16:creationId xmlns:a16="http://schemas.microsoft.com/office/drawing/2014/main" xmlns="" id="{237D89DC-5190-194D-8D7F-31169D741021}"/>
                  </a:ext>
                </a:extLst>
              </p:cNvPr>
              <p:cNvSpPr>
                <a:spLocks/>
              </p:cNvSpPr>
              <p:nvPr/>
            </p:nvSpPr>
            <p:spPr bwMode="auto">
              <a:xfrm>
                <a:off x="11321211" y="6153340"/>
                <a:ext cx="149682" cy="92380"/>
              </a:xfrm>
              <a:custGeom>
                <a:avLst/>
                <a:gdLst>
                  <a:gd name="T0" fmla="*/ 1 w 16"/>
                  <a:gd name="T1" fmla="*/ 6 h 10"/>
                  <a:gd name="T2" fmla="*/ 4 w 16"/>
                  <a:gd name="T3" fmla="*/ 8 h 10"/>
                  <a:gd name="T4" fmla="*/ 5 w 16"/>
                  <a:gd name="T5" fmla="*/ 7 h 10"/>
                  <a:gd name="T6" fmla="*/ 8 w 16"/>
                  <a:gd name="T7" fmla="*/ 8 h 10"/>
                  <a:gd name="T8" fmla="*/ 11 w 16"/>
                  <a:gd name="T9" fmla="*/ 4 h 10"/>
                  <a:gd name="T10" fmla="*/ 11 w 16"/>
                  <a:gd name="T11" fmla="*/ 2 h 10"/>
                  <a:gd name="T12" fmla="*/ 7 w 16"/>
                  <a:gd name="T13" fmla="*/ 1 h 10"/>
                  <a:gd name="T14" fmla="*/ 4 w 16"/>
                  <a:gd name="T15" fmla="*/ 2 h 10"/>
                  <a:gd name="T16" fmla="*/ 1 w 16"/>
                  <a:gd name="T17" fmla="*/ 6 h 10"/>
                  <a:gd name="T18" fmla="*/ 1 w 16"/>
                  <a:gd name="T1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0">
                    <a:moveTo>
                      <a:pt x="1" y="6"/>
                    </a:moveTo>
                    <a:cubicBezTo>
                      <a:pt x="0" y="7"/>
                      <a:pt x="3" y="8"/>
                      <a:pt x="4" y="8"/>
                    </a:cubicBezTo>
                    <a:cubicBezTo>
                      <a:pt x="4" y="8"/>
                      <a:pt x="5" y="7"/>
                      <a:pt x="5" y="7"/>
                    </a:cubicBezTo>
                    <a:cubicBezTo>
                      <a:pt x="6" y="6"/>
                      <a:pt x="7" y="7"/>
                      <a:pt x="8" y="8"/>
                    </a:cubicBezTo>
                    <a:cubicBezTo>
                      <a:pt x="10" y="10"/>
                      <a:pt x="16" y="5"/>
                      <a:pt x="11" y="4"/>
                    </a:cubicBezTo>
                    <a:cubicBezTo>
                      <a:pt x="12" y="4"/>
                      <a:pt x="11" y="2"/>
                      <a:pt x="11" y="2"/>
                    </a:cubicBezTo>
                    <a:cubicBezTo>
                      <a:pt x="10" y="0"/>
                      <a:pt x="9" y="0"/>
                      <a:pt x="7" y="1"/>
                    </a:cubicBezTo>
                    <a:cubicBezTo>
                      <a:pt x="6" y="1"/>
                      <a:pt x="4" y="1"/>
                      <a:pt x="4" y="2"/>
                    </a:cubicBezTo>
                    <a:cubicBezTo>
                      <a:pt x="3" y="3"/>
                      <a:pt x="1" y="4"/>
                      <a:pt x="1" y="6"/>
                    </a:cubicBezTo>
                    <a:cubicBezTo>
                      <a:pt x="1" y="6"/>
                      <a:pt x="1" y="5"/>
                      <a:pt x="1"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8" name="Freeform 727">
                <a:extLst>
                  <a:ext uri="{FF2B5EF4-FFF2-40B4-BE49-F238E27FC236}">
                    <a16:creationId xmlns:a16="http://schemas.microsoft.com/office/drawing/2014/main" xmlns="" id="{D333CCC9-CC44-E445-AE90-62E7FD350041}"/>
                  </a:ext>
                </a:extLst>
              </p:cNvPr>
              <p:cNvSpPr>
                <a:spLocks/>
              </p:cNvSpPr>
              <p:nvPr/>
            </p:nvSpPr>
            <p:spPr bwMode="auto">
              <a:xfrm>
                <a:off x="11267072" y="6854158"/>
                <a:ext cx="585987" cy="430050"/>
              </a:xfrm>
              <a:custGeom>
                <a:avLst/>
                <a:gdLst>
                  <a:gd name="T0" fmla="*/ 58 w 63"/>
                  <a:gd name="T1" fmla="*/ 8 h 46"/>
                  <a:gd name="T2" fmla="*/ 52 w 63"/>
                  <a:gd name="T3" fmla="*/ 6 h 46"/>
                  <a:gd name="T4" fmla="*/ 49 w 63"/>
                  <a:gd name="T5" fmla="*/ 6 h 46"/>
                  <a:gd name="T6" fmla="*/ 45 w 63"/>
                  <a:gd name="T7" fmla="*/ 6 h 46"/>
                  <a:gd name="T8" fmla="*/ 40 w 63"/>
                  <a:gd name="T9" fmla="*/ 4 h 46"/>
                  <a:gd name="T10" fmla="*/ 38 w 63"/>
                  <a:gd name="T11" fmla="*/ 2 h 46"/>
                  <a:gd name="T12" fmla="*/ 35 w 63"/>
                  <a:gd name="T13" fmla="*/ 2 h 46"/>
                  <a:gd name="T14" fmla="*/ 31 w 63"/>
                  <a:gd name="T15" fmla="*/ 2 h 46"/>
                  <a:gd name="T16" fmla="*/ 27 w 63"/>
                  <a:gd name="T17" fmla="*/ 2 h 46"/>
                  <a:gd name="T18" fmla="*/ 17 w 63"/>
                  <a:gd name="T19" fmla="*/ 1 h 46"/>
                  <a:gd name="T20" fmla="*/ 8 w 63"/>
                  <a:gd name="T21" fmla="*/ 0 h 46"/>
                  <a:gd name="T22" fmla="*/ 2 w 63"/>
                  <a:gd name="T23" fmla="*/ 3 h 46"/>
                  <a:gd name="T24" fmla="*/ 2 w 63"/>
                  <a:gd name="T25" fmla="*/ 6 h 46"/>
                  <a:gd name="T26" fmla="*/ 2 w 63"/>
                  <a:gd name="T27" fmla="*/ 11 h 46"/>
                  <a:gd name="T28" fmla="*/ 5 w 63"/>
                  <a:gd name="T29" fmla="*/ 10 h 46"/>
                  <a:gd name="T30" fmla="*/ 7 w 63"/>
                  <a:gd name="T31" fmla="*/ 12 h 46"/>
                  <a:gd name="T32" fmla="*/ 12 w 63"/>
                  <a:gd name="T33" fmla="*/ 11 h 46"/>
                  <a:gd name="T34" fmla="*/ 14 w 63"/>
                  <a:gd name="T35" fmla="*/ 14 h 46"/>
                  <a:gd name="T36" fmla="*/ 13 w 63"/>
                  <a:gd name="T37" fmla="*/ 20 h 46"/>
                  <a:gd name="T38" fmla="*/ 12 w 63"/>
                  <a:gd name="T39" fmla="*/ 25 h 46"/>
                  <a:gd name="T40" fmla="*/ 12 w 63"/>
                  <a:gd name="T41" fmla="*/ 28 h 46"/>
                  <a:gd name="T42" fmla="*/ 10 w 63"/>
                  <a:gd name="T43" fmla="*/ 33 h 46"/>
                  <a:gd name="T44" fmla="*/ 10 w 63"/>
                  <a:gd name="T45" fmla="*/ 38 h 46"/>
                  <a:gd name="T46" fmla="*/ 17 w 63"/>
                  <a:gd name="T47" fmla="*/ 44 h 46"/>
                  <a:gd name="T48" fmla="*/ 20 w 63"/>
                  <a:gd name="T49" fmla="*/ 45 h 46"/>
                  <a:gd name="T50" fmla="*/ 21 w 63"/>
                  <a:gd name="T51" fmla="*/ 43 h 46"/>
                  <a:gd name="T52" fmla="*/ 24 w 63"/>
                  <a:gd name="T53" fmla="*/ 42 h 46"/>
                  <a:gd name="T54" fmla="*/ 36 w 63"/>
                  <a:gd name="T55" fmla="*/ 41 h 46"/>
                  <a:gd name="T56" fmla="*/ 39 w 63"/>
                  <a:gd name="T57" fmla="*/ 38 h 46"/>
                  <a:gd name="T58" fmla="*/ 43 w 63"/>
                  <a:gd name="T59" fmla="*/ 35 h 46"/>
                  <a:gd name="T60" fmla="*/ 47 w 63"/>
                  <a:gd name="T61" fmla="*/ 30 h 46"/>
                  <a:gd name="T62" fmla="*/ 45 w 63"/>
                  <a:gd name="T63" fmla="*/ 26 h 46"/>
                  <a:gd name="T64" fmla="*/ 48 w 63"/>
                  <a:gd name="T65" fmla="*/ 21 h 46"/>
                  <a:gd name="T66" fmla="*/ 50 w 63"/>
                  <a:gd name="T67" fmla="*/ 19 h 46"/>
                  <a:gd name="T68" fmla="*/ 51 w 63"/>
                  <a:gd name="T69" fmla="*/ 17 h 46"/>
                  <a:gd name="T70" fmla="*/ 60 w 63"/>
                  <a:gd name="T71" fmla="*/ 13 h 46"/>
                  <a:gd name="T72" fmla="*/ 63 w 63"/>
                  <a:gd name="T73" fmla="*/ 9 h 46"/>
                  <a:gd name="T74" fmla="*/ 58 w 63"/>
                  <a:gd name="T75" fmla="*/ 8 h 46"/>
                  <a:gd name="T76" fmla="*/ 58 w 63"/>
                  <a:gd name="T77" fmla="*/ 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46">
                    <a:moveTo>
                      <a:pt x="58" y="8"/>
                    </a:moveTo>
                    <a:cubicBezTo>
                      <a:pt x="55" y="8"/>
                      <a:pt x="54" y="7"/>
                      <a:pt x="52" y="6"/>
                    </a:cubicBezTo>
                    <a:cubicBezTo>
                      <a:pt x="51" y="5"/>
                      <a:pt x="50" y="6"/>
                      <a:pt x="49" y="6"/>
                    </a:cubicBezTo>
                    <a:cubicBezTo>
                      <a:pt x="48" y="6"/>
                      <a:pt x="46" y="6"/>
                      <a:pt x="45" y="6"/>
                    </a:cubicBezTo>
                    <a:cubicBezTo>
                      <a:pt x="43" y="5"/>
                      <a:pt x="41" y="4"/>
                      <a:pt x="40" y="4"/>
                    </a:cubicBezTo>
                    <a:cubicBezTo>
                      <a:pt x="39" y="3"/>
                      <a:pt x="39" y="3"/>
                      <a:pt x="38" y="2"/>
                    </a:cubicBezTo>
                    <a:cubicBezTo>
                      <a:pt x="37" y="3"/>
                      <a:pt x="36" y="2"/>
                      <a:pt x="35" y="2"/>
                    </a:cubicBezTo>
                    <a:cubicBezTo>
                      <a:pt x="33" y="1"/>
                      <a:pt x="32" y="2"/>
                      <a:pt x="31" y="2"/>
                    </a:cubicBezTo>
                    <a:cubicBezTo>
                      <a:pt x="29" y="2"/>
                      <a:pt x="28" y="2"/>
                      <a:pt x="27" y="2"/>
                    </a:cubicBezTo>
                    <a:cubicBezTo>
                      <a:pt x="24" y="2"/>
                      <a:pt x="21" y="1"/>
                      <a:pt x="17" y="1"/>
                    </a:cubicBezTo>
                    <a:cubicBezTo>
                      <a:pt x="15" y="1"/>
                      <a:pt x="11" y="0"/>
                      <a:pt x="8" y="0"/>
                    </a:cubicBezTo>
                    <a:cubicBezTo>
                      <a:pt x="7" y="1"/>
                      <a:pt x="4" y="2"/>
                      <a:pt x="2" y="3"/>
                    </a:cubicBezTo>
                    <a:cubicBezTo>
                      <a:pt x="0" y="4"/>
                      <a:pt x="1" y="5"/>
                      <a:pt x="2" y="6"/>
                    </a:cubicBezTo>
                    <a:cubicBezTo>
                      <a:pt x="2" y="8"/>
                      <a:pt x="2" y="9"/>
                      <a:pt x="2" y="11"/>
                    </a:cubicBezTo>
                    <a:cubicBezTo>
                      <a:pt x="3" y="11"/>
                      <a:pt x="5" y="10"/>
                      <a:pt x="5" y="10"/>
                    </a:cubicBezTo>
                    <a:cubicBezTo>
                      <a:pt x="6" y="10"/>
                      <a:pt x="5" y="12"/>
                      <a:pt x="7" y="12"/>
                    </a:cubicBezTo>
                    <a:cubicBezTo>
                      <a:pt x="9" y="12"/>
                      <a:pt x="10" y="11"/>
                      <a:pt x="12" y="11"/>
                    </a:cubicBezTo>
                    <a:cubicBezTo>
                      <a:pt x="14" y="10"/>
                      <a:pt x="16" y="13"/>
                      <a:pt x="14" y="14"/>
                    </a:cubicBezTo>
                    <a:cubicBezTo>
                      <a:pt x="12" y="16"/>
                      <a:pt x="13" y="17"/>
                      <a:pt x="13" y="20"/>
                    </a:cubicBezTo>
                    <a:cubicBezTo>
                      <a:pt x="12" y="21"/>
                      <a:pt x="13" y="24"/>
                      <a:pt x="12" y="25"/>
                    </a:cubicBezTo>
                    <a:cubicBezTo>
                      <a:pt x="9" y="25"/>
                      <a:pt x="10" y="26"/>
                      <a:pt x="12" y="28"/>
                    </a:cubicBezTo>
                    <a:cubicBezTo>
                      <a:pt x="13" y="29"/>
                      <a:pt x="10" y="31"/>
                      <a:pt x="10" y="33"/>
                    </a:cubicBezTo>
                    <a:cubicBezTo>
                      <a:pt x="12" y="35"/>
                      <a:pt x="10" y="36"/>
                      <a:pt x="10" y="38"/>
                    </a:cubicBezTo>
                    <a:cubicBezTo>
                      <a:pt x="13" y="37"/>
                      <a:pt x="15" y="42"/>
                      <a:pt x="17" y="44"/>
                    </a:cubicBezTo>
                    <a:cubicBezTo>
                      <a:pt x="17" y="45"/>
                      <a:pt x="19" y="46"/>
                      <a:pt x="20" y="45"/>
                    </a:cubicBezTo>
                    <a:cubicBezTo>
                      <a:pt x="20" y="45"/>
                      <a:pt x="21" y="44"/>
                      <a:pt x="21" y="43"/>
                    </a:cubicBezTo>
                    <a:cubicBezTo>
                      <a:pt x="22" y="43"/>
                      <a:pt x="24" y="42"/>
                      <a:pt x="24" y="42"/>
                    </a:cubicBezTo>
                    <a:cubicBezTo>
                      <a:pt x="28" y="41"/>
                      <a:pt x="32" y="42"/>
                      <a:pt x="36" y="41"/>
                    </a:cubicBezTo>
                    <a:cubicBezTo>
                      <a:pt x="37" y="40"/>
                      <a:pt x="37" y="39"/>
                      <a:pt x="39" y="38"/>
                    </a:cubicBezTo>
                    <a:cubicBezTo>
                      <a:pt x="41" y="37"/>
                      <a:pt x="42" y="36"/>
                      <a:pt x="43" y="35"/>
                    </a:cubicBezTo>
                    <a:cubicBezTo>
                      <a:pt x="44" y="32"/>
                      <a:pt x="45" y="31"/>
                      <a:pt x="47" y="30"/>
                    </a:cubicBezTo>
                    <a:cubicBezTo>
                      <a:pt x="48" y="29"/>
                      <a:pt x="46" y="27"/>
                      <a:pt x="45" y="26"/>
                    </a:cubicBezTo>
                    <a:cubicBezTo>
                      <a:pt x="45" y="25"/>
                      <a:pt x="47" y="22"/>
                      <a:pt x="48" y="21"/>
                    </a:cubicBezTo>
                    <a:cubicBezTo>
                      <a:pt x="48" y="21"/>
                      <a:pt x="49" y="20"/>
                      <a:pt x="50" y="19"/>
                    </a:cubicBezTo>
                    <a:cubicBezTo>
                      <a:pt x="50" y="19"/>
                      <a:pt x="50" y="17"/>
                      <a:pt x="51" y="17"/>
                    </a:cubicBezTo>
                    <a:cubicBezTo>
                      <a:pt x="54" y="15"/>
                      <a:pt x="57" y="14"/>
                      <a:pt x="60" y="13"/>
                    </a:cubicBezTo>
                    <a:cubicBezTo>
                      <a:pt x="61" y="12"/>
                      <a:pt x="63" y="11"/>
                      <a:pt x="63" y="9"/>
                    </a:cubicBezTo>
                    <a:cubicBezTo>
                      <a:pt x="62" y="7"/>
                      <a:pt x="60" y="9"/>
                      <a:pt x="58" y="8"/>
                    </a:cubicBezTo>
                    <a:cubicBezTo>
                      <a:pt x="55" y="8"/>
                      <a:pt x="60" y="9"/>
                      <a:pt x="58"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9" name="Freeform 728">
                <a:extLst>
                  <a:ext uri="{FF2B5EF4-FFF2-40B4-BE49-F238E27FC236}">
                    <a16:creationId xmlns:a16="http://schemas.microsoft.com/office/drawing/2014/main" xmlns="" id="{3C80BEB1-6B39-8B48-A290-240E00F39597}"/>
                  </a:ext>
                </a:extLst>
              </p:cNvPr>
              <p:cNvSpPr>
                <a:spLocks/>
              </p:cNvSpPr>
              <p:nvPr/>
            </p:nvSpPr>
            <p:spPr bwMode="auto">
              <a:xfrm>
                <a:off x="11267072" y="6946541"/>
                <a:ext cx="149682" cy="283516"/>
              </a:xfrm>
              <a:custGeom>
                <a:avLst/>
                <a:gdLst>
                  <a:gd name="T0" fmla="*/ 11 w 16"/>
                  <a:gd name="T1" fmla="*/ 25 h 30"/>
                  <a:gd name="T2" fmla="*/ 11 w 16"/>
                  <a:gd name="T3" fmla="*/ 21 h 30"/>
                  <a:gd name="T4" fmla="*/ 10 w 16"/>
                  <a:gd name="T5" fmla="*/ 16 h 30"/>
                  <a:gd name="T6" fmla="*/ 12 w 16"/>
                  <a:gd name="T7" fmla="*/ 14 h 30"/>
                  <a:gd name="T8" fmla="*/ 13 w 16"/>
                  <a:gd name="T9" fmla="*/ 9 h 30"/>
                  <a:gd name="T10" fmla="*/ 14 w 16"/>
                  <a:gd name="T11" fmla="*/ 4 h 30"/>
                  <a:gd name="T12" fmla="*/ 12 w 16"/>
                  <a:gd name="T13" fmla="*/ 1 h 30"/>
                  <a:gd name="T14" fmla="*/ 7 w 16"/>
                  <a:gd name="T15" fmla="*/ 2 h 30"/>
                  <a:gd name="T16" fmla="*/ 5 w 16"/>
                  <a:gd name="T17" fmla="*/ 0 h 30"/>
                  <a:gd name="T18" fmla="*/ 4 w 16"/>
                  <a:gd name="T19" fmla="*/ 0 h 30"/>
                  <a:gd name="T20" fmla="*/ 3 w 16"/>
                  <a:gd name="T21" fmla="*/ 4 h 30"/>
                  <a:gd name="T22" fmla="*/ 3 w 16"/>
                  <a:gd name="T23" fmla="*/ 8 h 30"/>
                  <a:gd name="T24" fmla="*/ 2 w 16"/>
                  <a:gd name="T25" fmla="*/ 13 h 30"/>
                  <a:gd name="T26" fmla="*/ 0 w 16"/>
                  <a:gd name="T27" fmla="*/ 20 h 30"/>
                  <a:gd name="T28" fmla="*/ 2 w 16"/>
                  <a:gd name="T29" fmla="*/ 22 h 30"/>
                  <a:gd name="T30" fmla="*/ 2 w 16"/>
                  <a:gd name="T31" fmla="*/ 28 h 30"/>
                  <a:gd name="T32" fmla="*/ 6 w 16"/>
                  <a:gd name="T33" fmla="*/ 30 h 30"/>
                  <a:gd name="T34" fmla="*/ 11 w 16"/>
                  <a:gd name="T35" fmla="*/ 25 h 30"/>
                  <a:gd name="T36" fmla="*/ 11 w 16"/>
                  <a:gd name="T37"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30">
                    <a:moveTo>
                      <a:pt x="11" y="25"/>
                    </a:moveTo>
                    <a:cubicBezTo>
                      <a:pt x="12" y="23"/>
                      <a:pt x="10" y="22"/>
                      <a:pt x="11" y="21"/>
                    </a:cubicBezTo>
                    <a:cubicBezTo>
                      <a:pt x="12" y="18"/>
                      <a:pt x="12" y="18"/>
                      <a:pt x="10" y="16"/>
                    </a:cubicBezTo>
                    <a:cubicBezTo>
                      <a:pt x="9" y="14"/>
                      <a:pt x="11" y="15"/>
                      <a:pt x="12" y="14"/>
                    </a:cubicBezTo>
                    <a:cubicBezTo>
                      <a:pt x="13" y="13"/>
                      <a:pt x="13" y="10"/>
                      <a:pt x="13" y="9"/>
                    </a:cubicBezTo>
                    <a:cubicBezTo>
                      <a:pt x="13" y="6"/>
                      <a:pt x="12" y="6"/>
                      <a:pt x="14" y="4"/>
                    </a:cubicBezTo>
                    <a:cubicBezTo>
                      <a:pt x="16" y="3"/>
                      <a:pt x="14" y="0"/>
                      <a:pt x="12" y="1"/>
                    </a:cubicBezTo>
                    <a:cubicBezTo>
                      <a:pt x="10" y="1"/>
                      <a:pt x="9" y="2"/>
                      <a:pt x="7" y="2"/>
                    </a:cubicBezTo>
                    <a:cubicBezTo>
                      <a:pt x="5" y="2"/>
                      <a:pt x="6" y="0"/>
                      <a:pt x="5" y="0"/>
                    </a:cubicBezTo>
                    <a:cubicBezTo>
                      <a:pt x="6" y="0"/>
                      <a:pt x="3" y="0"/>
                      <a:pt x="4" y="0"/>
                    </a:cubicBezTo>
                    <a:cubicBezTo>
                      <a:pt x="2" y="1"/>
                      <a:pt x="3" y="2"/>
                      <a:pt x="3" y="4"/>
                    </a:cubicBezTo>
                    <a:cubicBezTo>
                      <a:pt x="3" y="5"/>
                      <a:pt x="3" y="7"/>
                      <a:pt x="3" y="8"/>
                    </a:cubicBezTo>
                    <a:cubicBezTo>
                      <a:pt x="2" y="10"/>
                      <a:pt x="2" y="12"/>
                      <a:pt x="2" y="13"/>
                    </a:cubicBezTo>
                    <a:cubicBezTo>
                      <a:pt x="1" y="16"/>
                      <a:pt x="0" y="17"/>
                      <a:pt x="0" y="20"/>
                    </a:cubicBezTo>
                    <a:cubicBezTo>
                      <a:pt x="1" y="21"/>
                      <a:pt x="2" y="20"/>
                      <a:pt x="2" y="22"/>
                    </a:cubicBezTo>
                    <a:cubicBezTo>
                      <a:pt x="3" y="23"/>
                      <a:pt x="2" y="26"/>
                      <a:pt x="2" y="28"/>
                    </a:cubicBezTo>
                    <a:cubicBezTo>
                      <a:pt x="2" y="30"/>
                      <a:pt x="4" y="30"/>
                      <a:pt x="6" y="30"/>
                    </a:cubicBezTo>
                    <a:cubicBezTo>
                      <a:pt x="10" y="30"/>
                      <a:pt x="9" y="27"/>
                      <a:pt x="11" y="25"/>
                    </a:cubicBezTo>
                    <a:cubicBezTo>
                      <a:pt x="12" y="23"/>
                      <a:pt x="10" y="26"/>
                      <a:pt x="11" y="2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0" name="Freeform 729">
                <a:extLst>
                  <a:ext uri="{FF2B5EF4-FFF2-40B4-BE49-F238E27FC236}">
                    <a16:creationId xmlns:a16="http://schemas.microsoft.com/office/drawing/2014/main" xmlns="" id="{FAD5E750-6404-DA4D-8CFA-5019FBA071EF}"/>
                  </a:ext>
                </a:extLst>
              </p:cNvPr>
              <p:cNvSpPr>
                <a:spLocks/>
              </p:cNvSpPr>
              <p:nvPr/>
            </p:nvSpPr>
            <p:spPr bwMode="auto">
              <a:xfrm>
                <a:off x="13069621" y="9510902"/>
                <a:ext cx="493633" cy="825058"/>
              </a:xfrm>
              <a:custGeom>
                <a:avLst/>
                <a:gdLst>
                  <a:gd name="T0" fmla="*/ 52 w 53"/>
                  <a:gd name="T1" fmla="*/ 23 h 88"/>
                  <a:gd name="T2" fmla="*/ 50 w 53"/>
                  <a:gd name="T3" fmla="*/ 3 h 88"/>
                  <a:gd name="T4" fmla="*/ 46 w 53"/>
                  <a:gd name="T5" fmla="*/ 3 h 88"/>
                  <a:gd name="T6" fmla="*/ 41 w 53"/>
                  <a:gd name="T7" fmla="*/ 6 h 88"/>
                  <a:gd name="T8" fmla="*/ 38 w 53"/>
                  <a:gd name="T9" fmla="*/ 7 h 88"/>
                  <a:gd name="T10" fmla="*/ 32 w 53"/>
                  <a:gd name="T11" fmla="*/ 7 h 88"/>
                  <a:gd name="T12" fmla="*/ 28 w 53"/>
                  <a:gd name="T13" fmla="*/ 7 h 88"/>
                  <a:gd name="T14" fmla="*/ 23 w 53"/>
                  <a:gd name="T15" fmla="*/ 7 h 88"/>
                  <a:gd name="T16" fmla="*/ 24 w 53"/>
                  <a:gd name="T17" fmla="*/ 18 h 88"/>
                  <a:gd name="T18" fmla="*/ 25 w 53"/>
                  <a:gd name="T19" fmla="*/ 20 h 88"/>
                  <a:gd name="T20" fmla="*/ 27 w 53"/>
                  <a:gd name="T21" fmla="*/ 22 h 88"/>
                  <a:gd name="T22" fmla="*/ 27 w 53"/>
                  <a:gd name="T23" fmla="*/ 28 h 88"/>
                  <a:gd name="T24" fmla="*/ 25 w 53"/>
                  <a:gd name="T25" fmla="*/ 31 h 88"/>
                  <a:gd name="T26" fmla="*/ 24 w 53"/>
                  <a:gd name="T27" fmla="*/ 35 h 88"/>
                  <a:gd name="T28" fmla="*/ 20 w 53"/>
                  <a:gd name="T29" fmla="*/ 31 h 88"/>
                  <a:gd name="T30" fmla="*/ 21 w 53"/>
                  <a:gd name="T31" fmla="*/ 25 h 88"/>
                  <a:gd name="T32" fmla="*/ 16 w 53"/>
                  <a:gd name="T33" fmla="*/ 22 h 88"/>
                  <a:gd name="T34" fmla="*/ 13 w 53"/>
                  <a:gd name="T35" fmla="*/ 20 h 88"/>
                  <a:gd name="T36" fmla="*/ 2 w 53"/>
                  <a:gd name="T37" fmla="*/ 24 h 88"/>
                  <a:gd name="T38" fmla="*/ 0 w 53"/>
                  <a:gd name="T39" fmla="*/ 26 h 88"/>
                  <a:gd name="T40" fmla="*/ 1 w 53"/>
                  <a:gd name="T41" fmla="*/ 30 h 88"/>
                  <a:gd name="T42" fmla="*/ 12 w 53"/>
                  <a:gd name="T43" fmla="*/ 35 h 88"/>
                  <a:gd name="T44" fmla="*/ 13 w 53"/>
                  <a:gd name="T45" fmla="*/ 44 h 88"/>
                  <a:gd name="T46" fmla="*/ 12 w 53"/>
                  <a:gd name="T47" fmla="*/ 52 h 88"/>
                  <a:gd name="T48" fmla="*/ 6 w 53"/>
                  <a:gd name="T49" fmla="*/ 62 h 88"/>
                  <a:gd name="T50" fmla="*/ 6 w 53"/>
                  <a:gd name="T51" fmla="*/ 69 h 88"/>
                  <a:gd name="T52" fmla="*/ 8 w 53"/>
                  <a:gd name="T53" fmla="*/ 78 h 88"/>
                  <a:gd name="T54" fmla="*/ 9 w 53"/>
                  <a:gd name="T55" fmla="*/ 87 h 88"/>
                  <a:gd name="T56" fmla="*/ 12 w 53"/>
                  <a:gd name="T57" fmla="*/ 86 h 88"/>
                  <a:gd name="T58" fmla="*/ 13 w 53"/>
                  <a:gd name="T59" fmla="*/ 83 h 88"/>
                  <a:gd name="T60" fmla="*/ 11 w 53"/>
                  <a:gd name="T61" fmla="*/ 83 h 88"/>
                  <a:gd name="T62" fmla="*/ 16 w 53"/>
                  <a:gd name="T63" fmla="*/ 77 h 88"/>
                  <a:gd name="T64" fmla="*/ 25 w 53"/>
                  <a:gd name="T65" fmla="*/ 72 h 88"/>
                  <a:gd name="T66" fmla="*/ 25 w 53"/>
                  <a:gd name="T67" fmla="*/ 64 h 88"/>
                  <a:gd name="T68" fmla="*/ 21 w 53"/>
                  <a:gd name="T69" fmla="*/ 48 h 88"/>
                  <a:gd name="T70" fmla="*/ 24 w 53"/>
                  <a:gd name="T71" fmla="*/ 48 h 88"/>
                  <a:gd name="T72" fmla="*/ 29 w 53"/>
                  <a:gd name="T73" fmla="*/ 44 h 88"/>
                  <a:gd name="T74" fmla="*/ 35 w 53"/>
                  <a:gd name="T75" fmla="*/ 38 h 88"/>
                  <a:gd name="T76" fmla="*/ 40 w 53"/>
                  <a:gd name="T77" fmla="*/ 36 h 88"/>
                  <a:gd name="T78" fmla="*/ 46 w 53"/>
                  <a:gd name="T79" fmla="*/ 32 h 88"/>
                  <a:gd name="T80" fmla="*/ 52 w 53"/>
                  <a:gd name="T81" fmla="*/ 23 h 88"/>
                  <a:gd name="T82" fmla="*/ 52 w 53"/>
                  <a:gd name="T83" fmla="*/ 2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88">
                    <a:moveTo>
                      <a:pt x="52" y="23"/>
                    </a:moveTo>
                    <a:cubicBezTo>
                      <a:pt x="49" y="17"/>
                      <a:pt x="50" y="9"/>
                      <a:pt x="50" y="3"/>
                    </a:cubicBezTo>
                    <a:cubicBezTo>
                      <a:pt x="50" y="0"/>
                      <a:pt x="48" y="2"/>
                      <a:pt x="46" y="3"/>
                    </a:cubicBezTo>
                    <a:cubicBezTo>
                      <a:pt x="45" y="4"/>
                      <a:pt x="43" y="6"/>
                      <a:pt x="41" y="6"/>
                    </a:cubicBezTo>
                    <a:cubicBezTo>
                      <a:pt x="40" y="6"/>
                      <a:pt x="38" y="5"/>
                      <a:pt x="38" y="7"/>
                    </a:cubicBezTo>
                    <a:cubicBezTo>
                      <a:pt x="36" y="10"/>
                      <a:pt x="34" y="7"/>
                      <a:pt x="32" y="7"/>
                    </a:cubicBezTo>
                    <a:cubicBezTo>
                      <a:pt x="30" y="7"/>
                      <a:pt x="30" y="9"/>
                      <a:pt x="28" y="7"/>
                    </a:cubicBezTo>
                    <a:cubicBezTo>
                      <a:pt x="27" y="7"/>
                      <a:pt x="24" y="7"/>
                      <a:pt x="23" y="7"/>
                    </a:cubicBezTo>
                    <a:cubicBezTo>
                      <a:pt x="20" y="7"/>
                      <a:pt x="21" y="16"/>
                      <a:pt x="24" y="18"/>
                    </a:cubicBezTo>
                    <a:cubicBezTo>
                      <a:pt x="24" y="18"/>
                      <a:pt x="24" y="20"/>
                      <a:pt x="25" y="20"/>
                    </a:cubicBezTo>
                    <a:cubicBezTo>
                      <a:pt x="25" y="21"/>
                      <a:pt x="26" y="21"/>
                      <a:pt x="27" y="22"/>
                    </a:cubicBezTo>
                    <a:cubicBezTo>
                      <a:pt x="27" y="24"/>
                      <a:pt x="27" y="27"/>
                      <a:pt x="27" y="28"/>
                    </a:cubicBezTo>
                    <a:cubicBezTo>
                      <a:pt x="27" y="30"/>
                      <a:pt x="28" y="31"/>
                      <a:pt x="25" y="31"/>
                    </a:cubicBezTo>
                    <a:cubicBezTo>
                      <a:pt x="24" y="31"/>
                      <a:pt x="24" y="34"/>
                      <a:pt x="24" y="35"/>
                    </a:cubicBezTo>
                    <a:cubicBezTo>
                      <a:pt x="23" y="34"/>
                      <a:pt x="21" y="32"/>
                      <a:pt x="20" y="31"/>
                    </a:cubicBezTo>
                    <a:cubicBezTo>
                      <a:pt x="19" y="29"/>
                      <a:pt x="21" y="27"/>
                      <a:pt x="21" y="25"/>
                    </a:cubicBezTo>
                    <a:cubicBezTo>
                      <a:pt x="22" y="20"/>
                      <a:pt x="19" y="24"/>
                      <a:pt x="16" y="22"/>
                    </a:cubicBezTo>
                    <a:cubicBezTo>
                      <a:pt x="15" y="21"/>
                      <a:pt x="15" y="19"/>
                      <a:pt x="13" y="20"/>
                    </a:cubicBezTo>
                    <a:cubicBezTo>
                      <a:pt x="9" y="22"/>
                      <a:pt x="6" y="23"/>
                      <a:pt x="2" y="24"/>
                    </a:cubicBezTo>
                    <a:cubicBezTo>
                      <a:pt x="1" y="25"/>
                      <a:pt x="0" y="25"/>
                      <a:pt x="0" y="26"/>
                    </a:cubicBezTo>
                    <a:cubicBezTo>
                      <a:pt x="0" y="27"/>
                      <a:pt x="1" y="29"/>
                      <a:pt x="1" y="30"/>
                    </a:cubicBezTo>
                    <a:cubicBezTo>
                      <a:pt x="4" y="30"/>
                      <a:pt x="12" y="32"/>
                      <a:pt x="12" y="35"/>
                    </a:cubicBezTo>
                    <a:cubicBezTo>
                      <a:pt x="13" y="38"/>
                      <a:pt x="13" y="41"/>
                      <a:pt x="13" y="44"/>
                    </a:cubicBezTo>
                    <a:cubicBezTo>
                      <a:pt x="12" y="46"/>
                      <a:pt x="14" y="49"/>
                      <a:pt x="12" y="52"/>
                    </a:cubicBezTo>
                    <a:cubicBezTo>
                      <a:pt x="10" y="55"/>
                      <a:pt x="8" y="59"/>
                      <a:pt x="6" y="62"/>
                    </a:cubicBezTo>
                    <a:cubicBezTo>
                      <a:pt x="4" y="64"/>
                      <a:pt x="6" y="68"/>
                      <a:pt x="6" y="69"/>
                    </a:cubicBezTo>
                    <a:cubicBezTo>
                      <a:pt x="8" y="73"/>
                      <a:pt x="8" y="75"/>
                      <a:pt x="8" y="78"/>
                    </a:cubicBezTo>
                    <a:cubicBezTo>
                      <a:pt x="8" y="81"/>
                      <a:pt x="8" y="84"/>
                      <a:pt x="9" y="87"/>
                    </a:cubicBezTo>
                    <a:cubicBezTo>
                      <a:pt x="9" y="88"/>
                      <a:pt x="12" y="87"/>
                      <a:pt x="12" y="86"/>
                    </a:cubicBezTo>
                    <a:cubicBezTo>
                      <a:pt x="13" y="85"/>
                      <a:pt x="13" y="83"/>
                      <a:pt x="13" y="83"/>
                    </a:cubicBezTo>
                    <a:cubicBezTo>
                      <a:pt x="12" y="83"/>
                      <a:pt x="11" y="83"/>
                      <a:pt x="11" y="83"/>
                    </a:cubicBezTo>
                    <a:cubicBezTo>
                      <a:pt x="11" y="80"/>
                      <a:pt x="14" y="78"/>
                      <a:pt x="16" y="77"/>
                    </a:cubicBezTo>
                    <a:cubicBezTo>
                      <a:pt x="19" y="76"/>
                      <a:pt x="23" y="75"/>
                      <a:pt x="25" y="72"/>
                    </a:cubicBezTo>
                    <a:cubicBezTo>
                      <a:pt x="25" y="71"/>
                      <a:pt x="25" y="66"/>
                      <a:pt x="25" y="64"/>
                    </a:cubicBezTo>
                    <a:cubicBezTo>
                      <a:pt x="25" y="62"/>
                      <a:pt x="21" y="48"/>
                      <a:pt x="21" y="48"/>
                    </a:cubicBezTo>
                    <a:cubicBezTo>
                      <a:pt x="22" y="47"/>
                      <a:pt x="22" y="50"/>
                      <a:pt x="24" y="48"/>
                    </a:cubicBezTo>
                    <a:cubicBezTo>
                      <a:pt x="26" y="46"/>
                      <a:pt x="27" y="45"/>
                      <a:pt x="29" y="44"/>
                    </a:cubicBezTo>
                    <a:cubicBezTo>
                      <a:pt x="31" y="43"/>
                      <a:pt x="32" y="37"/>
                      <a:pt x="35" y="38"/>
                    </a:cubicBezTo>
                    <a:cubicBezTo>
                      <a:pt x="36" y="38"/>
                      <a:pt x="38" y="36"/>
                      <a:pt x="40" y="36"/>
                    </a:cubicBezTo>
                    <a:cubicBezTo>
                      <a:pt x="42" y="35"/>
                      <a:pt x="44" y="34"/>
                      <a:pt x="46" y="32"/>
                    </a:cubicBezTo>
                    <a:cubicBezTo>
                      <a:pt x="47" y="31"/>
                      <a:pt x="53" y="25"/>
                      <a:pt x="52" y="23"/>
                    </a:cubicBezTo>
                    <a:cubicBezTo>
                      <a:pt x="51" y="22"/>
                      <a:pt x="52" y="24"/>
                      <a:pt x="52" y="2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1" name="Freeform 730">
                <a:extLst>
                  <a:ext uri="{FF2B5EF4-FFF2-40B4-BE49-F238E27FC236}">
                    <a16:creationId xmlns:a16="http://schemas.microsoft.com/office/drawing/2014/main" xmlns="" id="{B7CF85C4-BA4D-3747-B579-B400DAEDFD0B}"/>
                  </a:ext>
                </a:extLst>
              </p:cNvPr>
              <p:cNvSpPr>
                <a:spLocks/>
              </p:cNvSpPr>
              <p:nvPr/>
            </p:nvSpPr>
            <p:spPr bwMode="auto">
              <a:xfrm>
                <a:off x="13181086" y="9485418"/>
                <a:ext cx="149682" cy="353598"/>
              </a:xfrm>
              <a:custGeom>
                <a:avLst/>
                <a:gdLst>
                  <a:gd name="T0" fmla="*/ 4 w 16"/>
                  <a:gd name="T1" fmla="*/ 25 h 38"/>
                  <a:gd name="T2" fmla="*/ 9 w 16"/>
                  <a:gd name="T3" fmla="*/ 26 h 38"/>
                  <a:gd name="T4" fmla="*/ 8 w 16"/>
                  <a:gd name="T5" fmla="*/ 31 h 38"/>
                  <a:gd name="T6" fmla="*/ 12 w 16"/>
                  <a:gd name="T7" fmla="*/ 38 h 38"/>
                  <a:gd name="T8" fmla="*/ 12 w 16"/>
                  <a:gd name="T9" fmla="*/ 34 h 38"/>
                  <a:gd name="T10" fmla="*/ 15 w 16"/>
                  <a:gd name="T11" fmla="*/ 33 h 38"/>
                  <a:gd name="T12" fmla="*/ 15 w 16"/>
                  <a:gd name="T13" fmla="*/ 27 h 38"/>
                  <a:gd name="T14" fmla="*/ 12 w 16"/>
                  <a:gd name="T15" fmla="*/ 22 h 38"/>
                  <a:gd name="T16" fmla="*/ 8 w 16"/>
                  <a:gd name="T17" fmla="*/ 20 h 38"/>
                  <a:gd name="T18" fmla="*/ 8 w 16"/>
                  <a:gd name="T19" fmla="*/ 16 h 38"/>
                  <a:gd name="T20" fmla="*/ 7 w 16"/>
                  <a:gd name="T21" fmla="*/ 14 h 38"/>
                  <a:gd name="T22" fmla="*/ 8 w 16"/>
                  <a:gd name="T23" fmla="*/ 8 h 38"/>
                  <a:gd name="T24" fmla="*/ 7 w 16"/>
                  <a:gd name="T25" fmla="*/ 3 h 38"/>
                  <a:gd name="T26" fmla="*/ 7 w 16"/>
                  <a:gd name="T27" fmla="*/ 1 h 38"/>
                  <a:gd name="T28" fmla="*/ 2 w 16"/>
                  <a:gd name="T29" fmla="*/ 0 h 38"/>
                  <a:gd name="T30" fmla="*/ 4 w 16"/>
                  <a:gd name="T31" fmla="*/ 6 h 38"/>
                  <a:gd name="T32" fmla="*/ 4 w 16"/>
                  <a:gd name="T33" fmla="*/ 14 h 38"/>
                  <a:gd name="T34" fmla="*/ 2 w 16"/>
                  <a:gd name="T35" fmla="*/ 16 h 38"/>
                  <a:gd name="T36" fmla="*/ 1 w 16"/>
                  <a:gd name="T37" fmla="*/ 20 h 38"/>
                  <a:gd name="T38" fmla="*/ 4 w 16"/>
                  <a:gd name="T39" fmla="*/ 25 h 38"/>
                  <a:gd name="T40" fmla="*/ 4 w 16"/>
                  <a:gd name="T41"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38">
                    <a:moveTo>
                      <a:pt x="4" y="25"/>
                    </a:moveTo>
                    <a:cubicBezTo>
                      <a:pt x="6" y="26"/>
                      <a:pt x="9" y="24"/>
                      <a:pt x="9" y="26"/>
                    </a:cubicBezTo>
                    <a:cubicBezTo>
                      <a:pt x="10" y="28"/>
                      <a:pt x="9" y="29"/>
                      <a:pt x="8" y="31"/>
                    </a:cubicBezTo>
                    <a:cubicBezTo>
                      <a:pt x="6" y="33"/>
                      <a:pt x="10" y="36"/>
                      <a:pt x="12" y="38"/>
                    </a:cubicBezTo>
                    <a:cubicBezTo>
                      <a:pt x="13" y="37"/>
                      <a:pt x="12" y="35"/>
                      <a:pt x="12" y="34"/>
                    </a:cubicBezTo>
                    <a:cubicBezTo>
                      <a:pt x="13" y="33"/>
                      <a:pt x="16" y="35"/>
                      <a:pt x="15" y="33"/>
                    </a:cubicBezTo>
                    <a:cubicBezTo>
                      <a:pt x="15" y="31"/>
                      <a:pt x="15" y="29"/>
                      <a:pt x="15" y="27"/>
                    </a:cubicBezTo>
                    <a:cubicBezTo>
                      <a:pt x="14" y="25"/>
                      <a:pt x="13" y="24"/>
                      <a:pt x="12" y="22"/>
                    </a:cubicBezTo>
                    <a:cubicBezTo>
                      <a:pt x="11" y="25"/>
                      <a:pt x="8" y="21"/>
                      <a:pt x="8" y="20"/>
                    </a:cubicBezTo>
                    <a:cubicBezTo>
                      <a:pt x="8" y="18"/>
                      <a:pt x="8" y="17"/>
                      <a:pt x="8" y="16"/>
                    </a:cubicBezTo>
                    <a:cubicBezTo>
                      <a:pt x="8" y="14"/>
                      <a:pt x="8" y="15"/>
                      <a:pt x="7" y="14"/>
                    </a:cubicBezTo>
                    <a:cubicBezTo>
                      <a:pt x="6" y="14"/>
                      <a:pt x="8" y="8"/>
                      <a:pt x="8" y="8"/>
                    </a:cubicBezTo>
                    <a:cubicBezTo>
                      <a:pt x="8" y="6"/>
                      <a:pt x="7" y="5"/>
                      <a:pt x="7" y="3"/>
                    </a:cubicBezTo>
                    <a:cubicBezTo>
                      <a:pt x="6" y="2"/>
                      <a:pt x="5" y="0"/>
                      <a:pt x="7" y="1"/>
                    </a:cubicBezTo>
                    <a:cubicBezTo>
                      <a:pt x="6" y="0"/>
                      <a:pt x="3" y="0"/>
                      <a:pt x="2" y="0"/>
                    </a:cubicBezTo>
                    <a:cubicBezTo>
                      <a:pt x="2" y="1"/>
                      <a:pt x="6" y="5"/>
                      <a:pt x="4" y="6"/>
                    </a:cubicBezTo>
                    <a:cubicBezTo>
                      <a:pt x="1" y="7"/>
                      <a:pt x="2" y="12"/>
                      <a:pt x="4" y="14"/>
                    </a:cubicBezTo>
                    <a:cubicBezTo>
                      <a:pt x="4" y="15"/>
                      <a:pt x="2" y="15"/>
                      <a:pt x="2" y="16"/>
                    </a:cubicBezTo>
                    <a:cubicBezTo>
                      <a:pt x="1" y="16"/>
                      <a:pt x="1" y="19"/>
                      <a:pt x="1" y="20"/>
                    </a:cubicBezTo>
                    <a:cubicBezTo>
                      <a:pt x="0" y="22"/>
                      <a:pt x="3" y="24"/>
                      <a:pt x="4" y="25"/>
                    </a:cubicBezTo>
                    <a:cubicBezTo>
                      <a:pt x="5" y="26"/>
                      <a:pt x="4" y="24"/>
                      <a:pt x="4" y="2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2" name="Freeform 731">
                <a:extLst>
                  <a:ext uri="{FF2B5EF4-FFF2-40B4-BE49-F238E27FC236}">
                    <a16:creationId xmlns:a16="http://schemas.microsoft.com/office/drawing/2014/main" xmlns="" id="{A99CE0B3-E0CF-0041-8B5E-D4FC06B31A78}"/>
                  </a:ext>
                </a:extLst>
              </p:cNvPr>
              <p:cNvSpPr>
                <a:spLocks/>
              </p:cNvSpPr>
              <p:nvPr/>
            </p:nvSpPr>
            <p:spPr bwMode="auto">
              <a:xfrm>
                <a:off x="12674715" y="9418522"/>
                <a:ext cx="560509" cy="468277"/>
              </a:xfrm>
              <a:custGeom>
                <a:avLst/>
                <a:gdLst>
                  <a:gd name="T0" fmla="*/ 56 w 60"/>
                  <a:gd name="T1" fmla="*/ 30 h 50"/>
                  <a:gd name="T2" fmla="*/ 55 w 60"/>
                  <a:gd name="T3" fmla="*/ 24 h 50"/>
                  <a:gd name="T4" fmla="*/ 57 w 60"/>
                  <a:gd name="T5" fmla="*/ 22 h 50"/>
                  <a:gd name="T6" fmla="*/ 57 w 60"/>
                  <a:gd name="T7" fmla="*/ 19 h 50"/>
                  <a:gd name="T8" fmla="*/ 58 w 60"/>
                  <a:gd name="T9" fmla="*/ 13 h 50"/>
                  <a:gd name="T10" fmla="*/ 56 w 60"/>
                  <a:gd name="T11" fmla="*/ 8 h 50"/>
                  <a:gd name="T12" fmla="*/ 51 w 60"/>
                  <a:gd name="T13" fmla="*/ 5 h 50"/>
                  <a:gd name="T14" fmla="*/ 48 w 60"/>
                  <a:gd name="T15" fmla="*/ 3 h 50"/>
                  <a:gd name="T16" fmla="*/ 45 w 60"/>
                  <a:gd name="T17" fmla="*/ 0 h 50"/>
                  <a:gd name="T18" fmla="*/ 38 w 60"/>
                  <a:gd name="T19" fmla="*/ 1 h 50"/>
                  <a:gd name="T20" fmla="*/ 34 w 60"/>
                  <a:gd name="T21" fmla="*/ 4 h 50"/>
                  <a:gd name="T22" fmla="*/ 35 w 60"/>
                  <a:gd name="T23" fmla="*/ 10 h 50"/>
                  <a:gd name="T24" fmla="*/ 33 w 60"/>
                  <a:gd name="T25" fmla="*/ 17 h 50"/>
                  <a:gd name="T26" fmla="*/ 37 w 60"/>
                  <a:gd name="T27" fmla="*/ 21 h 50"/>
                  <a:gd name="T28" fmla="*/ 40 w 60"/>
                  <a:gd name="T29" fmla="*/ 23 h 50"/>
                  <a:gd name="T30" fmla="*/ 39 w 60"/>
                  <a:gd name="T31" fmla="*/ 26 h 50"/>
                  <a:gd name="T32" fmla="*/ 35 w 60"/>
                  <a:gd name="T33" fmla="*/ 26 h 50"/>
                  <a:gd name="T34" fmla="*/ 31 w 60"/>
                  <a:gd name="T35" fmla="*/ 22 h 50"/>
                  <a:gd name="T36" fmla="*/ 27 w 60"/>
                  <a:gd name="T37" fmla="*/ 17 h 50"/>
                  <a:gd name="T38" fmla="*/ 20 w 60"/>
                  <a:gd name="T39" fmla="*/ 18 h 50"/>
                  <a:gd name="T40" fmla="*/ 16 w 60"/>
                  <a:gd name="T41" fmla="*/ 16 h 50"/>
                  <a:gd name="T42" fmla="*/ 14 w 60"/>
                  <a:gd name="T43" fmla="*/ 16 h 50"/>
                  <a:gd name="T44" fmla="*/ 11 w 60"/>
                  <a:gd name="T45" fmla="*/ 14 h 50"/>
                  <a:gd name="T46" fmla="*/ 11 w 60"/>
                  <a:gd name="T47" fmla="*/ 20 h 50"/>
                  <a:gd name="T48" fmla="*/ 10 w 60"/>
                  <a:gd name="T49" fmla="*/ 24 h 50"/>
                  <a:gd name="T50" fmla="*/ 2 w 60"/>
                  <a:gd name="T51" fmla="*/ 24 h 50"/>
                  <a:gd name="T52" fmla="*/ 1 w 60"/>
                  <a:gd name="T53" fmla="*/ 29 h 50"/>
                  <a:gd name="T54" fmla="*/ 3 w 60"/>
                  <a:gd name="T55" fmla="*/ 43 h 50"/>
                  <a:gd name="T56" fmla="*/ 8 w 60"/>
                  <a:gd name="T57" fmla="*/ 48 h 50"/>
                  <a:gd name="T58" fmla="*/ 16 w 60"/>
                  <a:gd name="T59" fmla="*/ 50 h 50"/>
                  <a:gd name="T60" fmla="*/ 18 w 60"/>
                  <a:gd name="T61" fmla="*/ 50 h 50"/>
                  <a:gd name="T62" fmla="*/ 22 w 60"/>
                  <a:gd name="T63" fmla="*/ 50 h 50"/>
                  <a:gd name="T64" fmla="*/ 28 w 60"/>
                  <a:gd name="T65" fmla="*/ 47 h 50"/>
                  <a:gd name="T66" fmla="*/ 31 w 60"/>
                  <a:gd name="T67" fmla="*/ 44 h 50"/>
                  <a:gd name="T68" fmla="*/ 35 w 60"/>
                  <a:gd name="T69" fmla="*/ 41 h 50"/>
                  <a:gd name="T70" fmla="*/ 37 w 60"/>
                  <a:gd name="T71" fmla="*/ 38 h 50"/>
                  <a:gd name="T72" fmla="*/ 43 w 60"/>
                  <a:gd name="T73" fmla="*/ 38 h 50"/>
                  <a:gd name="T74" fmla="*/ 42 w 60"/>
                  <a:gd name="T75" fmla="*/ 35 h 50"/>
                  <a:gd name="T76" fmla="*/ 46 w 60"/>
                  <a:gd name="T77" fmla="*/ 33 h 50"/>
                  <a:gd name="T78" fmla="*/ 56 w 60"/>
                  <a:gd name="T79" fmla="*/ 30 h 50"/>
                  <a:gd name="T80" fmla="*/ 56 w 60"/>
                  <a:gd name="T81"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50">
                    <a:moveTo>
                      <a:pt x="56" y="30"/>
                    </a:moveTo>
                    <a:cubicBezTo>
                      <a:pt x="54" y="27"/>
                      <a:pt x="56" y="27"/>
                      <a:pt x="55" y="24"/>
                    </a:cubicBezTo>
                    <a:cubicBezTo>
                      <a:pt x="55" y="23"/>
                      <a:pt x="56" y="23"/>
                      <a:pt x="57" y="22"/>
                    </a:cubicBezTo>
                    <a:cubicBezTo>
                      <a:pt x="58" y="21"/>
                      <a:pt x="57" y="20"/>
                      <a:pt x="57" y="19"/>
                    </a:cubicBezTo>
                    <a:cubicBezTo>
                      <a:pt x="56" y="17"/>
                      <a:pt x="56" y="14"/>
                      <a:pt x="58" y="13"/>
                    </a:cubicBezTo>
                    <a:cubicBezTo>
                      <a:pt x="60" y="12"/>
                      <a:pt x="57" y="9"/>
                      <a:pt x="56" y="8"/>
                    </a:cubicBezTo>
                    <a:cubicBezTo>
                      <a:pt x="55" y="6"/>
                      <a:pt x="53" y="5"/>
                      <a:pt x="51" y="5"/>
                    </a:cubicBezTo>
                    <a:cubicBezTo>
                      <a:pt x="50" y="4"/>
                      <a:pt x="49" y="3"/>
                      <a:pt x="48" y="3"/>
                    </a:cubicBezTo>
                    <a:cubicBezTo>
                      <a:pt x="47" y="2"/>
                      <a:pt x="46" y="1"/>
                      <a:pt x="45" y="0"/>
                    </a:cubicBezTo>
                    <a:cubicBezTo>
                      <a:pt x="45" y="0"/>
                      <a:pt x="39" y="1"/>
                      <a:pt x="38" y="1"/>
                    </a:cubicBezTo>
                    <a:cubicBezTo>
                      <a:pt x="36" y="1"/>
                      <a:pt x="36" y="3"/>
                      <a:pt x="34" y="4"/>
                    </a:cubicBezTo>
                    <a:cubicBezTo>
                      <a:pt x="33" y="6"/>
                      <a:pt x="34" y="9"/>
                      <a:pt x="35" y="10"/>
                    </a:cubicBezTo>
                    <a:cubicBezTo>
                      <a:pt x="35" y="13"/>
                      <a:pt x="33" y="14"/>
                      <a:pt x="33" y="17"/>
                    </a:cubicBezTo>
                    <a:cubicBezTo>
                      <a:pt x="33" y="18"/>
                      <a:pt x="35" y="21"/>
                      <a:pt x="37" y="21"/>
                    </a:cubicBezTo>
                    <a:cubicBezTo>
                      <a:pt x="39" y="21"/>
                      <a:pt x="40" y="20"/>
                      <a:pt x="40" y="23"/>
                    </a:cubicBezTo>
                    <a:cubicBezTo>
                      <a:pt x="40" y="25"/>
                      <a:pt x="40" y="26"/>
                      <a:pt x="39" y="26"/>
                    </a:cubicBezTo>
                    <a:cubicBezTo>
                      <a:pt x="37" y="27"/>
                      <a:pt x="36" y="28"/>
                      <a:pt x="35" y="26"/>
                    </a:cubicBezTo>
                    <a:cubicBezTo>
                      <a:pt x="34" y="24"/>
                      <a:pt x="33" y="22"/>
                      <a:pt x="31" y="22"/>
                    </a:cubicBezTo>
                    <a:cubicBezTo>
                      <a:pt x="29" y="21"/>
                      <a:pt x="28" y="19"/>
                      <a:pt x="27" y="17"/>
                    </a:cubicBezTo>
                    <a:cubicBezTo>
                      <a:pt x="25" y="21"/>
                      <a:pt x="23" y="19"/>
                      <a:pt x="20" y="18"/>
                    </a:cubicBezTo>
                    <a:cubicBezTo>
                      <a:pt x="18" y="18"/>
                      <a:pt x="18" y="16"/>
                      <a:pt x="16" y="16"/>
                    </a:cubicBezTo>
                    <a:cubicBezTo>
                      <a:pt x="16" y="16"/>
                      <a:pt x="15" y="17"/>
                      <a:pt x="14" y="16"/>
                    </a:cubicBezTo>
                    <a:cubicBezTo>
                      <a:pt x="13" y="16"/>
                      <a:pt x="13" y="14"/>
                      <a:pt x="11" y="14"/>
                    </a:cubicBezTo>
                    <a:cubicBezTo>
                      <a:pt x="11" y="16"/>
                      <a:pt x="11" y="18"/>
                      <a:pt x="11" y="20"/>
                    </a:cubicBezTo>
                    <a:cubicBezTo>
                      <a:pt x="11" y="22"/>
                      <a:pt x="12" y="24"/>
                      <a:pt x="10" y="24"/>
                    </a:cubicBezTo>
                    <a:cubicBezTo>
                      <a:pt x="7" y="24"/>
                      <a:pt x="4" y="24"/>
                      <a:pt x="2" y="24"/>
                    </a:cubicBezTo>
                    <a:cubicBezTo>
                      <a:pt x="1" y="24"/>
                      <a:pt x="1" y="28"/>
                      <a:pt x="1" y="29"/>
                    </a:cubicBezTo>
                    <a:cubicBezTo>
                      <a:pt x="1" y="33"/>
                      <a:pt x="0" y="40"/>
                      <a:pt x="3" y="43"/>
                    </a:cubicBezTo>
                    <a:cubicBezTo>
                      <a:pt x="4" y="44"/>
                      <a:pt x="7" y="48"/>
                      <a:pt x="8" y="48"/>
                    </a:cubicBezTo>
                    <a:cubicBezTo>
                      <a:pt x="10" y="47"/>
                      <a:pt x="19" y="47"/>
                      <a:pt x="16" y="50"/>
                    </a:cubicBezTo>
                    <a:cubicBezTo>
                      <a:pt x="18" y="50"/>
                      <a:pt x="17" y="50"/>
                      <a:pt x="18" y="50"/>
                    </a:cubicBezTo>
                    <a:cubicBezTo>
                      <a:pt x="20" y="49"/>
                      <a:pt x="21" y="50"/>
                      <a:pt x="22" y="50"/>
                    </a:cubicBezTo>
                    <a:cubicBezTo>
                      <a:pt x="25" y="50"/>
                      <a:pt x="27" y="50"/>
                      <a:pt x="28" y="47"/>
                    </a:cubicBezTo>
                    <a:cubicBezTo>
                      <a:pt x="29" y="46"/>
                      <a:pt x="30" y="45"/>
                      <a:pt x="31" y="44"/>
                    </a:cubicBezTo>
                    <a:cubicBezTo>
                      <a:pt x="32" y="43"/>
                      <a:pt x="34" y="43"/>
                      <a:pt x="35" y="41"/>
                    </a:cubicBezTo>
                    <a:cubicBezTo>
                      <a:pt x="36" y="40"/>
                      <a:pt x="36" y="39"/>
                      <a:pt x="37" y="38"/>
                    </a:cubicBezTo>
                    <a:cubicBezTo>
                      <a:pt x="39" y="38"/>
                      <a:pt x="41" y="38"/>
                      <a:pt x="43" y="38"/>
                    </a:cubicBezTo>
                    <a:cubicBezTo>
                      <a:pt x="42" y="37"/>
                      <a:pt x="42" y="35"/>
                      <a:pt x="42" y="35"/>
                    </a:cubicBezTo>
                    <a:cubicBezTo>
                      <a:pt x="44" y="34"/>
                      <a:pt x="45" y="34"/>
                      <a:pt x="46" y="33"/>
                    </a:cubicBezTo>
                    <a:cubicBezTo>
                      <a:pt x="49" y="32"/>
                      <a:pt x="53" y="31"/>
                      <a:pt x="56" y="30"/>
                    </a:cubicBezTo>
                    <a:cubicBezTo>
                      <a:pt x="55" y="29"/>
                      <a:pt x="55" y="30"/>
                      <a:pt x="56" y="3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3" name="Freeform 732">
                <a:extLst>
                  <a:ext uri="{FF2B5EF4-FFF2-40B4-BE49-F238E27FC236}">
                    <a16:creationId xmlns:a16="http://schemas.microsoft.com/office/drawing/2014/main" xmlns="" id="{8BA8AAE9-D545-CD44-9C32-5B6295A9D6CF}"/>
                  </a:ext>
                </a:extLst>
              </p:cNvPr>
              <p:cNvSpPr>
                <a:spLocks/>
              </p:cNvSpPr>
              <p:nvPr/>
            </p:nvSpPr>
            <p:spPr bwMode="auto">
              <a:xfrm>
                <a:off x="12247966" y="9839014"/>
                <a:ext cx="595542" cy="589329"/>
              </a:xfrm>
              <a:custGeom>
                <a:avLst/>
                <a:gdLst>
                  <a:gd name="T0" fmla="*/ 33 w 64"/>
                  <a:gd name="T1" fmla="*/ 5 h 63"/>
                  <a:gd name="T2" fmla="*/ 31 w 64"/>
                  <a:gd name="T3" fmla="*/ 2 h 63"/>
                  <a:gd name="T4" fmla="*/ 28 w 64"/>
                  <a:gd name="T5" fmla="*/ 2 h 63"/>
                  <a:gd name="T6" fmla="*/ 18 w 64"/>
                  <a:gd name="T7" fmla="*/ 2 h 63"/>
                  <a:gd name="T8" fmla="*/ 10 w 64"/>
                  <a:gd name="T9" fmla="*/ 2 h 63"/>
                  <a:gd name="T10" fmla="*/ 7 w 64"/>
                  <a:gd name="T11" fmla="*/ 0 h 63"/>
                  <a:gd name="T12" fmla="*/ 4 w 64"/>
                  <a:gd name="T13" fmla="*/ 2 h 63"/>
                  <a:gd name="T14" fmla="*/ 1 w 64"/>
                  <a:gd name="T15" fmla="*/ 2 h 63"/>
                  <a:gd name="T16" fmla="*/ 6 w 64"/>
                  <a:gd name="T17" fmla="*/ 14 h 63"/>
                  <a:gd name="T18" fmla="*/ 9 w 64"/>
                  <a:gd name="T19" fmla="*/ 21 h 63"/>
                  <a:gd name="T20" fmla="*/ 13 w 64"/>
                  <a:gd name="T21" fmla="*/ 29 h 63"/>
                  <a:gd name="T22" fmla="*/ 13 w 64"/>
                  <a:gd name="T23" fmla="*/ 34 h 63"/>
                  <a:gd name="T24" fmla="*/ 14 w 64"/>
                  <a:gd name="T25" fmla="*/ 42 h 63"/>
                  <a:gd name="T26" fmla="*/ 16 w 64"/>
                  <a:gd name="T27" fmla="*/ 51 h 63"/>
                  <a:gd name="T28" fmla="*/ 22 w 64"/>
                  <a:gd name="T29" fmla="*/ 61 h 63"/>
                  <a:gd name="T30" fmla="*/ 28 w 64"/>
                  <a:gd name="T31" fmla="*/ 62 h 63"/>
                  <a:gd name="T32" fmla="*/ 33 w 64"/>
                  <a:gd name="T33" fmla="*/ 62 h 63"/>
                  <a:gd name="T34" fmla="*/ 38 w 64"/>
                  <a:gd name="T35" fmla="*/ 58 h 63"/>
                  <a:gd name="T36" fmla="*/ 38 w 64"/>
                  <a:gd name="T37" fmla="*/ 40 h 63"/>
                  <a:gd name="T38" fmla="*/ 38 w 64"/>
                  <a:gd name="T39" fmla="*/ 28 h 63"/>
                  <a:gd name="T40" fmla="*/ 39 w 64"/>
                  <a:gd name="T41" fmla="*/ 26 h 63"/>
                  <a:gd name="T42" fmla="*/ 43 w 64"/>
                  <a:gd name="T43" fmla="*/ 26 h 63"/>
                  <a:gd name="T44" fmla="*/ 43 w 64"/>
                  <a:gd name="T45" fmla="*/ 7 h 63"/>
                  <a:gd name="T46" fmla="*/ 51 w 64"/>
                  <a:gd name="T47" fmla="*/ 6 h 63"/>
                  <a:gd name="T48" fmla="*/ 53 w 64"/>
                  <a:gd name="T49" fmla="*/ 5 h 63"/>
                  <a:gd name="T50" fmla="*/ 56 w 64"/>
                  <a:gd name="T51" fmla="*/ 8 h 63"/>
                  <a:gd name="T52" fmla="*/ 58 w 64"/>
                  <a:gd name="T53" fmla="*/ 6 h 63"/>
                  <a:gd name="T54" fmla="*/ 62 w 64"/>
                  <a:gd name="T55" fmla="*/ 5 h 63"/>
                  <a:gd name="T56" fmla="*/ 59 w 64"/>
                  <a:gd name="T57" fmla="*/ 2 h 63"/>
                  <a:gd name="T58" fmla="*/ 45 w 64"/>
                  <a:gd name="T59" fmla="*/ 5 h 63"/>
                  <a:gd name="T60" fmla="*/ 33 w 64"/>
                  <a:gd name="T61" fmla="*/ 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63">
                    <a:moveTo>
                      <a:pt x="33" y="5"/>
                    </a:moveTo>
                    <a:cubicBezTo>
                      <a:pt x="32" y="5"/>
                      <a:pt x="31" y="2"/>
                      <a:pt x="31" y="2"/>
                    </a:cubicBezTo>
                    <a:cubicBezTo>
                      <a:pt x="30" y="2"/>
                      <a:pt x="29" y="2"/>
                      <a:pt x="28" y="2"/>
                    </a:cubicBezTo>
                    <a:cubicBezTo>
                      <a:pt x="25" y="2"/>
                      <a:pt x="21" y="2"/>
                      <a:pt x="18" y="2"/>
                    </a:cubicBezTo>
                    <a:cubicBezTo>
                      <a:pt x="15" y="2"/>
                      <a:pt x="13" y="2"/>
                      <a:pt x="10" y="2"/>
                    </a:cubicBezTo>
                    <a:cubicBezTo>
                      <a:pt x="9" y="2"/>
                      <a:pt x="9" y="0"/>
                      <a:pt x="7" y="0"/>
                    </a:cubicBezTo>
                    <a:cubicBezTo>
                      <a:pt x="6" y="0"/>
                      <a:pt x="5" y="2"/>
                      <a:pt x="4" y="2"/>
                    </a:cubicBezTo>
                    <a:cubicBezTo>
                      <a:pt x="3" y="2"/>
                      <a:pt x="2" y="2"/>
                      <a:pt x="1" y="2"/>
                    </a:cubicBezTo>
                    <a:cubicBezTo>
                      <a:pt x="0" y="7"/>
                      <a:pt x="4" y="9"/>
                      <a:pt x="6" y="14"/>
                    </a:cubicBezTo>
                    <a:cubicBezTo>
                      <a:pt x="7" y="16"/>
                      <a:pt x="8" y="19"/>
                      <a:pt x="9" y="21"/>
                    </a:cubicBezTo>
                    <a:cubicBezTo>
                      <a:pt x="10" y="24"/>
                      <a:pt x="12" y="26"/>
                      <a:pt x="13" y="29"/>
                    </a:cubicBezTo>
                    <a:cubicBezTo>
                      <a:pt x="13" y="30"/>
                      <a:pt x="13" y="33"/>
                      <a:pt x="13" y="34"/>
                    </a:cubicBezTo>
                    <a:cubicBezTo>
                      <a:pt x="13" y="37"/>
                      <a:pt x="14" y="39"/>
                      <a:pt x="14" y="42"/>
                    </a:cubicBezTo>
                    <a:cubicBezTo>
                      <a:pt x="15" y="45"/>
                      <a:pt x="15" y="48"/>
                      <a:pt x="16" y="51"/>
                    </a:cubicBezTo>
                    <a:cubicBezTo>
                      <a:pt x="17" y="55"/>
                      <a:pt x="20" y="58"/>
                      <a:pt x="22" y="61"/>
                    </a:cubicBezTo>
                    <a:cubicBezTo>
                      <a:pt x="25" y="58"/>
                      <a:pt x="25" y="60"/>
                      <a:pt x="28" y="62"/>
                    </a:cubicBezTo>
                    <a:cubicBezTo>
                      <a:pt x="29" y="63"/>
                      <a:pt x="32" y="63"/>
                      <a:pt x="33" y="62"/>
                    </a:cubicBezTo>
                    <a:cubicBezTo>
                      <a:pt x="36" y="62"/>
                      <a:pt x="38" y="61"/>
                      <a:pt x="38" y="58"/>
                    </a:cubicBezTo>
                    <a:cubicBezTo>
                      <a:pt x="38" y="52"/>
                      <a:pt x="38" y="46"/>
                      <a:pt x="38" y="40"/>
                    </a:cubicBezTo>
                    <a:cubicBezTo>
                      <a:pt x="38" y="36"/>
                      <a:pt x="38" y="32"/>
                      <a:pt x="38" y="28"/>
                    </a:cubicBezTo>
                    <a:cubicBezTo>
                      <a:pt x="38" y="27"/>
                      <a:pt x="38" y="26"/>
                      <a:pt x="39" y="26"/>
                    </a:cubicBezTo>
                    <a:cubicBezTo>
                      <a:pt x="39" y="26"/>
                      <a:pt x="43" y="26"/>
                      <a:pt x="43" y="26"/>
                    </a:cubicBezTo>
                    <a:cubicBezTo>
                      <a:pt x="43" y="20"/>
                      <a:pt x="43" y="13"/>
                      <a:pt x="43" y="7"/>
                    </a:cubicBezTo>
                    <a:cubicBezTo>
                      <a:pt x="46" y="8"/>
                      <a:pt x="48" y="6"/>
                      <a:pt x="51" y="6"/>
                    </a:cubicBezTo>
                    <a:cubicBezTo>
                      <a:pt x="51" y="5"/>
                      <a:pt x="52" y="5"/>
                      <a:pt x="53" y="5"/>
                    </a:cubicBezTo>
                    <a:cubicBezTo>
                      <a:pt x="53" y="5"/>
                      <a:pt x="55" y="8"/>
                      <a:pt x="56" y="8"/>
                    </a:cubicBezTo>
                    <a:cubicBezTo>
                      <a:pt x="57" y="7"/>
                      <a:pt x="56" y="6"/>
                      <a:pt x="58" y="6"/>
                    </a:cubicBezTo>
                    <a:cubicBezTo>
                      <a:pt x="59" y="6"/>
                      <a:pt x="60" y="5"/>
                      <a:pt x="62" y="5"/>
                    </a:cubicBezTo>
                    <a:cubicBezTo>
                      <a:pt x="64" y="4"/>
                      <a:pt x="60" y="2"/>
                      <a:pt x="59" y="2"/>
                    </a:cubicBezTo>
                    <a:cubicBezTo>
                      <a:pt x="54" y="2"/>
                      <a:pt x="50" y="5"/>
                      <a:pt x="45" y="5"/>
                    </a:cubicBezTo>
                    <a:cubicBezTo>
                      <a:pt x="41" y="5"/>
                      <a:pt x="37" y="5"/>
                      <a:pt x="3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4" name="Freeform 733">
                <a:extLst>
                  <a:ext uri="{FF2B5EF4-FFF2-40B4-BE49-F238E27FC236}">
                    <a16:creationId xmlns:a16="http://schemas.microsoft.com/office/drawing/2014/main" xmlns="" id="{8438AF00-BC09-3447-866A-EAA1FFB6FDC1}"/>
                  </a:ext>
                </a:extLst>
              </p:cNvPr>
              <p:cNvSpPr>
                <a:spLocks/>
              </p:cNvSpPr>
              <p:nvPr/>
            </p:nvSpPr>
            <p:spPr bwMode="auto">
              <a:xfrm>
                <a:off x="12263888" y="8781415"/>
                <a:ext cx="850321" cy="888769"/>
              </a:xfrm>
              <a:custGeom>
                <a:avLst/>
                <a:gdLst>
                  <a:gd name="T0" fmla="*/ 89 w 91"/>
                  <a:gd name="T1" fmla="*/ 10 h 95"/>
                  <a:gd name="T2" fmla="*/ 83 w 91"/>
                  <a:gd name="T3" fmla="*/ 4 h 95"/>
                  <a:gd name="T4" fmla="*/ 77 w 91"/>
                  <a:gd name="T5" fmla="*/ 6 h 95"/>
                  <a:gd name="T6" fmla="*/ 72 w 91"/>
                  <a:gd name="T7" fmla="*/ 1 h 95"/>
                  <a:gd name="T8" fmla="*/ 65 w 91"/>
                  <a:gd name="T9" fmla="*/ 1 h 95"/>
                  <a:gd name="T10" fmla="*/ 57 w 91"/>
                  <a:gd name="T11" fmla="*/ 2 h 95"/>
                  <a:gd name="T12" fmla="*/ 48 w 91"/>
                  <a:gd name="T13" fmla="*/ 6 h 95"/>
                  <a:gd name="T14" fmla="*/ 35 w 91"/>
                  <a:gd name="T15" fmla="*/ 2 h 95"/>
                  <a:gd name="T16" fmla="*/ 30 w 91"/>
                  <a:gd name="T17" fmla="*/ 12 h 95"/>
                  <a:gd name="T18" fmla="*/ 19 w 91"/>
                  <a:gd name="T19" fmla="*/ 35 h 95"/>
                  <a:gd name="T20" fmla="*/ 17 w 91"/>
                  <a:gd name="T21" fmla="*/ 48 h 95"/>
                  <a:gd name="T22" fmla="*/ 10 w 91"/>
                  <a:gd name="T23" fmla="*/ 49 h 95"/>
                  <a:gd name="T24" fmla="*/ 2 w 91"/>
                  <a:gd name="T25" fmla="*/ 55 h 95"/>
                  <a:gd name="T26" fmla="*/ 1 w 91"/>
                  <a:gd name="T27" fmla="*/ 59 h 95"/>
                  <a:gd name="T28" fmla="*/ 18 w 91"/>
                  <a:gd name="T29" fmla="*/ 57 h 95"/>
                  <a:gd name="T30" fmla="*/ 26 w 91"/>
                  <a:gd name="T31" fmla="*/ 68 h 95"/>
                  <a:gd name="T32" fmla="*/ 35 w 91"/>
                  <a:gd name="T33" fmla="*/ 63 h 95"/>
                  <a:gd name="T34" fmla="*/ 41 w 91"/>
                  <a:gd name="T35" fmla="*/ 64 h 95"/>
                  <a:gd name="T36" fmla="*/ 46 w 91"/>
                  <a:gd name="T37" fmla="*/ 70 h 95"/>
                  <a:gd name="T38" fmla="*/ 47 w 91"/>
                  <a:gd name="T39" fmla="*/ 78 h 95"/>
                  <a:gd name="T40" fmla="*/ 53 w 91"/>
                  <a:gd name="T41" fmla="*/ 82 h 95"/>
                  <a:gd name="T42" fmla="*/ 60 w 91"/>
                  <a:gd name="T43" fmla="*/ 84 h 95"/>
                  <a:gd name="T44" fmla="*/ 66 w 91"/>
                  <a:gd name="T45" fmla="*/ 87 h 95"/>
                  <a:gd name="T46" fmla="*/ 76 w 91"/>
                  <a:gd name="T47" fmla="*/ 90 h 95"/>
                  <a:gd name="T48" fmla="*/ 84 w 91"/>
                  <a:gd name="T49" fmla="*/ 94 h 95"/>
                  <a:gd name="T50" fmla="*/ 77 w 91"/>
                  <a:gd name="T51" fmla="*/ 85 h 95"/>
                  <a:gd name="T52" fmla="*/ 78 w 91"/>
                  <a:gd name="T53" fmla="*/ 73 h 95"/>
                  <a:gd name="T54" fmla="*/ 80 w 91"/>
                  <a:gd name="T55" fmla="*/ 70 h 95"/>
                  <a:gd name="T56" fmla="*/ 84 w 91"/>
                  <a:gd name="T57" fmla="*/ 63 h 95"/>
                  <a:gd name="T58" fmla="*/ 81 w 91"/>
                  <a:gd name="T59" fmla="*/ 55 h 95"/>
                  <a:gd name="T60" fmla="*/ 81 w 91"/>
                  <a:gd name="T61" fmla="*/ 45 h 95"/>
                  <a:gd name="T62" fmla="*/ 83 w 91"/>
                  <a:gd name="T63" fmla="*/ 28 h 95"/>
                  <a:gd name="T64" fmla="*/ 90 w 91"/>
                  <a:gd name="T65" fmla="*/ 18 h 95"/>
                  <a:gd name="T66" fmla="*/ 90 w 91"/>
                  <a:gd name="T67" fmla="*/ 1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 h="95">
                    <a:moveTo>
                      <a:pt x="90" y="15"/>
                    </a:moveTo>
                    <a:cubicBezTo>
                      <a:pt x="89" y="14"/>
                      <a:pt x="89" y="12"/>
                      <a:pt x="89" y="10"/>
                    </a:cubicBezTo>
                    <a:cubicBezTo>
                      <a:pt x="89" y="9"/>
                      <a:pt x="87" y="8"/>
                      <a:pt x="86" y="7"/>
                    </a:cubicBezTo>
                    <a:cubicBezTo>
                      <a:pt x="86" y="6"/>
                      <a:pt x="84" y="4"/>
                      <a:pt x="83" y="4"/>
                    </a:cubicBezTo>
                    <a:cubicBezTo>
                      <a:pt x="82" y="4"/>
                      <a:pt x="82" y="6"/>
                      <a:pt x="80" y="5"/>
                    </a:cubicBezTo>
                    <a:cubicBezTo>
                      <a:pt x="78" y="4"/>
                      <a:pt x="79" y="5"/>
                      <a:pt x="77" y="6"/>
                    </a:cubicBezTo>
                    <a:cubicBezTo>
                      <a:pt x="77" y="6"/>
                      <a:pt x="75" y="5"/>
                      <a:pt x="75" y="4"/>
                    </a:cubicBezTo>
                    <a:cubicBezTo>
                      <a:pt x="74" y="3"/>
                      <a:pt x="73" y="2"/>
                      <a:pt x="72" y="1"/>
                    </a:cubicBezTo>
                    <a:cubicBezTo>
                      <a:pt x="71" y="0"/>
                      <a:pt x="70" y="2"/>
                      <a:pt x="69" y="2"/>
                    </a:cubicBezTo>
                    <a:cubicBezTo>
                      <a:pt x="68" y="3"/>
                      <a:pt x="66" y="2"/>
                      <a:pt x="65" y="1"/>
                    </a:cubicBezTo>
                    <a:cubicBezTo>
                      <a:pt x="63" y="0"/>
                      <a:pt x="63" y="1"/>
                      <a:pt x="61" y="2"/>
                    </a:cubicBezTo>
                    <a:cubicBezTo>
                      <a:pt x="60" y="3"/>
                      <a:pt x="58" y="2"/>
                      <a:pt x="57" y="2"/>
                    </a:cubicBezTo>
                    <a:cubicBezTo>
                      <a:pt x="56" y="3"/>
                      <a:pt x="53" y="3"/>
                      <a:pt x="52" y="3"/>
                    </a:cubicBezTo>
                    <a:cubicBezTo>
                      <a:pt x="49" y="1"/>
                      <a:pt x="51" y="6"/>
                      <a:pt x="48" y="6"/>
                    </a:cubicBezTo>
                    <a:cubicBezTo>
                      <a:pt x="46" y="7"/>
                      <a:pt x="42" y="6"/>
                      <a:pt x="40" y="5"/>
                    </a:cubicBezTo>
                    <a:cubicBezTo>
                      <a:pt x="38" y="4"/>
                      <a:pt x="37" y="2"/>
                      <a:pt x="35" y="2"/>
                    </a:cubicBezTo>
                    <a:cubicBezTo>
                      <a:pt x="34" y="1"/>
                      <a:pt x="32" y="3"/>
                      <a:pt x="31" y="4"/>
                    </a:cubicBezTo>
                    <a:cubicBezTo>
                      <a:pt x="29" y="6"/>
                      <a:pt x="31" y="9"/>
                      <a:pt x="30" y="12"/>
                    </a:cubicBezTo>
                    <a:cubicBezTo>
                      <a:pt x="27" y="17"/>
                      <a:pt x="27" y="23"/>
                      <a:pt x="24" y="27"/>
                    </a:cubicBezTo>
                    <a:cubicBezTo>
                      <a:pt x="22" y="30"/>
                      <a:pt x="21" y="32"/>
                      <a:pt x="19" y="35"/>
                    </a:cubicBezTo>
                    <a:cubicBezTo>
                      <a:pt x="18" y="37"/>
                      <a:pt x="18" y="39"/>
                      <a:pt x="18" y="41"/>
                    </a:cubicBezTo>
                    <a:cubicBezTo>
                      <a:pt x="18" y="44"/>
                      <a:pt x="19" y="46"/>
                      <a:pt x="17" y="48"/>
                    </a:cubicBezTo>
                    <a:cubicBezTo>
                      <a:pt x="16" y="48"/>
                      <a:pt x="11" y="51"/>
                      <a:pt x="11" y="51"/>
                    </a:cubicBezTo>
                    <a:cubicBezTo>
                      <a:pt x="10" y="51"/>
                      <a:pt x="12" y="48"/>
                      <a:pt x="10" y="49"/>
                    </a:cubicBezTo>
                    <a:cubicBezTo>
                      <a:pt x="7" y="51"/>
                      <a:pt x="7" y="53"/>
                      <a:pt x="5" y="50"/>
                    </a:cubicBezTo>
                    <a:cubicBezTo>
                      <a:pt x="4" y="51"/>
                      <a:pt x="2" y="53"/>
                      <a:pt x="2" y="55"/>
                    </a:cubicBezTo>
                    <a:cubicBezTo>
                      <a:pt x="2" y="55"/>
                      <a:pt x="2" y="56"/>
                      <a:pt x="1" y="56"/>
                    </a:cubicBezTo>
                    <a:cubicBezTo>
                      <a:pt x="0" y="57"/>
                      <a:pt x="1" y="58"/>
                      <a:pt x="1" y="59"/>
                    </a:cubicBezTo>
                    <a:cubicBezTo>
                      <a:pt x="5" y="56"/>
                      <a:pt x="8" y="57"/>
                      <a:pt x="13" y="57"/>
                    </a:cubicBezTo>
                    <a:cubicBezTo>
                      <a:pt x="15" y="57"/>
                      <a:pt x="16" y="57"/>
                      <a:pt x="18" y="57"/>
                    </a:cubicBezTo>
                    <a:cubicBezTo>
                      <a:pt x="20" y="57"/>
                      <a:pt x="21" y="60"/>
                      <a:pt x="22" y="62"/>
                    </a:cubicBezTo>
                    <a:cubicBezTo>
                      <a:pt x="23" y="64"/>
                      <a:pt x="24" y="67"/>
                      <a:pt x="26" y="68"/>
                    </a:cubicBezTo>
                    <a:cubicBezTo>
                      <a:pt x="27" y="69"/>
                      <a:pt x="31" y="68"/>
                      <a:pt x="33" y="67"/>
                    </a:cubicBezTo>
                    <a:cubicBezTo>
                      <a:pt x="34" y="67"/>
                      <a:pt x="34" y="64"/>
                      <a:pt x="35" y="63"/>
                    </a:cubicBezTo>
                    <a:cubicBezTo>
                      <a:pt x="35" y="61"/>
                      <a:pt x="38" y="62"/>
                      <a:pt x="39" y="62"/>
                    </a:cubicBezTo>
                    <a:cubicBezTo>
                      <a:pt x="39" y="64"/>
                      <a:pt x="39" y="64"/>
                      <a:pt x="41" y="64"/>
                    </a:cubicBezTo>
                    <a:cubicBezTo>
                      <a:pt x="42" y="64"/>
                      <a:pt x="45" y="63"/>
                      <a:pt x="45" y="65"/>
                    </a:cubicBezTo>
                    <a:cubicBezTo>
                      <a:pt x="45" y="67"/>
                      <a:pt x="46" y="68"/>
                      <a:pt x="46" y="70"/>
                    </a:cubicBezTo>
                    <a:cubicBezTo>
                      <a:pt x="46" y="71"/>
                      <a:pt x="46" y="72"/>
                      <a:pt x="45" y="74"/>
                    </a:cubicBezTo>
                    <a:cubicBezTo>
                      <a:pt x="45" y="75"/>
                      <a:pt x="46" y="77"/>
                      <a:pt x="47" y="78"/>
                    </a:cubicBezTo>
                    <a:cubicBezTo>
                      <a:pt x="48" y="79"/>
                      <a:pt x="47" y="81"/>
                      <a:pt x="47" y="82"/>
                    </a:cubicBezTo>
                    <a:cubicBezTo>
                      <a:pt x="47" y="85"/>
                      <a:pt x="52" y="82"/>
                      <a:pt x="53" y="82"/>
                    </a:cubicBezTo>
                    <a:cubicBezTo>
                      <a:pt x="55" y="82"/>
                      <a:pt x="56" y="82"/>
                      <a:pt x="57" y="83"/>
                    </a:cubicBezTo>
                    <a:cubicBezTo>
                      <a:pt x="59" y="85"/>
                      <a:pt x="58" y="84"/>
                      <a:pt x="60" y="84"/>
                    </a:cubicBezTo>
                    <a:cubicBezTo>
                      <a:pt x="62" y="84"/>
                      <a:pt x="62" y="85"/>
                      <a:pt x="63" y="86"/>
                    </a:cubicBezTo>
                    <a:cubicBezTo>
                      <a:pt x="64" y="86"/>
                      <a:pt x="65" y="87"/>
                      <a:pt x="66" y="87"/>
                    </a:cubicBezTo>
                    <a:cubicBezTo>
                      <a:pt x="69" y="88"/>
                      <a:pt x="70" y="88"/>
                      <a:pt x="71" y="85"/>
                    </a:cubicBezTo>
                    <a:cubicBezTo>
                      <a:pt x="72" y="88"/>
                      <a:pt x="73" y="89"/>
                      <a:pt x="76" y="90"/>
                    </a:cubicBezTo>
                    <a:cubicBezTo>
                      <a:pt x="78" y="91"/>
                      <a:pt x="78" y="94"/>
                      <a:pt x="80" y="95"/>
                    </a:cubicBezTo>
                    <a:cubicBezTo>
                      <a:pt x="80" y="95"/>
                      <a:pt x="84" y="94"/>
                      <a:pt x="84" y="94"/>
                    </a:cubicBezTo>
                    <a:cubicBezTo>
                      <a:pt x="84" y="92"/>
                      <a:pt x="85" y="88"/>
                      <a:pt x="83" y="89"/>
                    </a:cubicBezTo>
                    <a:cubicBezTo>
                      <a:pt x="80" y="90"/>
                      <a:pt x="78" y="88"/>
                      <a:pt x="77" y="85"/>
                    </a:cubicBezTo>
                    <a:cubicBezTo>
                      <a:pt x="77" y="83"/>
                      <a:pt x="79" y="80"/>
                      <a:pt x="78" y="77"/>
                    </a:cubicBezTo>
                    <a:cubicBezTo>
                      <a:pt x="78" y="76"/>
                      <a:pt x="77" y="74"/>
                      <a:pt x="78" y="73"/>
                    </a:cubicBezTo>
                    <a:cubicBezTo>
                      <a:pt x="78" y="73"/>
                      <a:pt x="78" y="72"/>
                      <a:pt x="79" y="72"/>
                    </a:cubicBezTo>
                    <a:cubicBezTo>
                      <a:pt x="80" y="72"/>
                      <a:pt x="79" y="70"/>
                      <a:pt x="80" y="70"/>
                    </a:cubicBezTo>
                    <a:cubicBezTo>
                      <a:pt x="81" y="68"/>
                      <a:pt x="86" y="68"/>
                      <a:pt x="87" y="68"/>
                    </a:cubicBezTo>
                    <a:cubicBezTo>
                      <a:pt x="85" y="67"/>
                      <a:pt x="86" y="64"/>
                      <a:pt x="84" y="63"/>
                    </a:cubicBezTo>
                    <a:cubicBezTo>
                      <a:pt x="83" y="62"/>
                      <a:pt x="82" y="61"/>
                      <a:pt x="82" y="60"/>
                    </a:cubicBezTo>
                    <a:cubicBezTo>
                      <a:pt x="82" y="58"/>
                      <a:pt x="82" y="56"/>
                      <a:pt x="81" y="55"/>
                    </a:cubicBezTo>
                    <a:cubicBezTo>
                      <a:pt x="81" y="53"/>
                      <a:pt x="80" y="52"/>
                      <a:pt x="80" y="50"/>
                    </a:cubicBezTo>
                    <a:cubicBezTo>
                      <a:pt x="80" y="49"/>
                      <a:pt x="80" y="44"/>
                      <a:pt x="81" y="45"/>
                    </a:cubicBezTo>
                    <a:cubicBezTo>
                      <a:pt x="80" y="41"/>
                      <a:pt x="80" y="39"/>
                      <a:pt x="82" y="35"/>
                    </a:cubicBezTo>
                    <a:cubicBezTo>
                      <a:pt x="83" y="32"/>
                      <a:pt x="83" y="31"/>
                      <a:pt x="83" y="28"/>
                    </a:cubicBezTo>
                    <a:cubicBezTo>
                      <a:pt x="83" y="25"/>
                      <a:pt x="85" y="23"/>
                      <a:pt x="87" y="21"/>
                    </a:cubicBezTo>
                    <a:cubicBezTo>
                      <a:pt x="88" y="20"/>
                      <a:pt x="89" y="19"/>
                      <a:pt x="90" y="18"/>
                    </a:cubicBezTo>
                    <a:cubicBezTo>
                      <a:pt x="91" y="17"/>
                      <a:pt x="91" y="17"/>
                      <a:pt x="90" y="15"/>
                    </a:cubicBezTo>
                    <a:cubicBezTo>
                      <a:pt x="89" y="15"/>
                      <a:pt x="91" y="16"/>
                      <a:pt x="90"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5" name="Freeform 734">
                <a:extLst>
                  <a:ext uri="{FF2B5EF4-FFF2-40B4-BE49-F238E27FC236}">
                    <a16:creationId xmlns:a16="http://schemas.microsoft.com/office/drawing/2014/main" xmlns="" id="{FDBB800C-C93C-8D4B-A765-DB51A0581D87}"/>
                  </a:ext>
                </a:extLst>
              </p:cNvPr>
              <p:cNvSpPr>
                <a:spLocks/>
              </p:cNvSpPr>
              <p:nvPr/>
            </p:nvSpPr>
            <p:spPr bwMode="auto">
              <a:xfrm>
                <a:off x="12254333" y="9307030"/>
                <a:ext cx="525479" cy="589329"/>
              </a:xfrm>
              <a:custGeom>
                <a:avLst/>
                <a:gdLst>
                  <a:gd name="T0" fmla="*/ 51 w 56"/>
                  <a:gd name="T1" fmla="*/ 27 h 63"/>
                  <a:gd name="T2" fmla="*/ 48 w 56"/>
                  <a:gd name="T3" fmla="*/ 26 h 63"/>
                  <a:gd name="T4" fmla="*/ 47 w 56"/>
                  <a:gd name="T5" fmla="*/ 21 h 63"/>
                  <a:gd name="T6" fmla="*/ 46 w 56"/>
                  <a:gd name="T7" fmla="*/ 12 h 63"/>
                  <a:gd name="T8" fmla="*/ 46 w 56"/>
                  <a:gd name="T9" fmla="*/ 8 h 63"/>
                  <a:gd name="T10" fmla="*/ 43 w 56"/>
                  <a:gd name="T11" fmla="*/ 8 h 63"/>
                  <a:gd name="T12" fmla="*/ 40 w 56"/>
                  <a:gd name="T13" fmla="*/ 6 h 63"/>
                  <a:gd name="T14" fmla="*/ 35 w 56"/>
                  <a:gd name="T15" fmla="*/ 8 h 63"/>
                  <a:gd name="T16" fmla="*/ 34 w 56"/>
                  <a:gd name="T17" fmla="*/ 11 h 63"/>
                  <a:gd name="T18" fmla="*/ 29 w 56"/>
                  <a:gd name="T19" fmla="*/ 12 h 63"/>
                  <a:gd name="T20" fmla="*/ 18 w 56"/>
                  <a:gd name="T21" fmla="*/ 1 h 63"/>
                  <a:gd name="T22" fmla="*/ 3 w 56"/>
                  <a:gd name="T23" fmla="*/ 2 h 63"/>
                  <a:gd name="T24" fmla="*/ 6 w 56"/>
                  <a:gd name="T25" fmla="*/ 12 h 63"/>
                  <a:gd name="T26" fmla="*/ 6 w 56"/>
                  <a:gd name="T27" fmla="*/ 16 h 63"/>
                  <a:gd name="T28" fmla="*/ 6 w 56"/>
                  <a:gd name="T29" fmla="*/ 20 h 63"/>
                  <a:gd name="T30" fmla="*/ 8 w 56"/>
                  <a:gd name="T31" fmla="*/ 33 h 63"/>
                  <a:gd name="T32" fmla="*/ 3 w 56"/>
                  <a:gd name="T33" fmla="*/ 41 h 63"/>
                  <a:gd name="T34" fmla="*/ 0 w 56"/>
                  <a:gd name="T35" fmla="*/ 50 h 63"/>
                  <a:gd name="T36" fmla="*/ 0 w 56"/>
                  <a:gd name="T37" fmla="*/ 55 h 63"/>
                  <a:gd name="T38" fmla="*/ 0 w 56"/>
                  <a:gd name="T39" fmla="*/ 59 h 63"/>
                  <a:gd name="T40" fmla="*/ 3 w 56"/>
                  <a:gd name="T41" fmla="*/ 59 h 63"/>
                  <a:gd name="T42" fmla="*/ 8 w 56"/>
                  <a:gd name="T43" fmla="*/ 58 h 63"/>
                  <a:gd name="T44" fmla="*/ 9 w 56"/>
                  <a:gd name="T45" fmla="*/ 59 h 63"/>
                  <a:gd name="T46" fmla="*/ 16 w 56"/>
                  <a:gd name="T47" fmla="*/ 59 h 63"/>
                  <a:gd name="T48" fmla="*/ 25 w 56"/>
                  <a:gd name="T49" fmla="*/ 59 h 63"/>
                  <a:gd name="T50" fmla="*/ 30 w 56"/>
                  <a:gd name="T51" fmla="*/ 59 h 63"/>
                  <a:gd name="T52" fmla="*/ 39 w 56"/>
                  <a:gd name="T53" fmla="*/ 62 h 63"/>
                  <a:gd name="T54" fmla="*/ 53 w 56"/>
                  <a:gd name="T55" fmla="*/ 60 h 63"/>
                  <a:gd name="T56" fmla="*/ 46 w 56"/>
                  <a:gd name="T57" fmla="*/ 51 h 63"/>
                  <a:gd name="T58" fmla="*/ 46 w 56"/>
                  <a:gd name="T59" fmla="*/ 37 h 63"/>
                  <a:gd name="T60" fmla="*/ 56 w 56"/>
                  <a:gd name="T61" fmla="*/ 35 h 63"/>
                  <a:gd name="T62" fmla="*/ 56 w 56"/>
                  <a:gd name="T63" fmla="*/ 27 h 63"/>
                  <a:gd name="T64" fmla="*/ 51 w 56"/>
                  <a:gd name="T6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63">
                    <a:moveTo>
                      <a:pt x="51" y="27"/>
                    </a:moveTo>
                    <a:cubicBezTo>
                      <a:pt x="49" y="27"/>
                      <a:pt x="48" y="28"/>
                      <a:pt x="48" y="26"/>
                    </a:cubicBezTo>
                    <a:cubicBezTo>
                      <a:pt x="48" y="24"/>
                      <a:pt x="48" y="23"/>
                      <a:pt x="47" y="21"/>
                    </a:cubicBezTo>
                    <a:cubicBezTo>
                      <a:pt x="45" y="18"/>
                      <a:pt x="48" y="15"/>
                      <a:pt x="46" y="12"/>
                    </a:cubicBezTo>
                    <a:cubicBezTo>
                      <a:pt x="46" y="11"/>
                      <a:pt x="46" y="8"/>
                      <a:pt x="46" y="8"/>
                    </a:cubicBezTo>
                    <a:cubicBezTo>
                      <a:pt x="46" y="8"/>
                      <a:pt x="43" y="8"/>
                      <a:pt x="43" y="8"/>
                    </a:cubicBezTo>
                    <a:cubicBezTo>
                      <a:pt x="40" y="8"/>
                      <a:pt x="40" y="9"/>
                      <a:pt x="40" y="6"/>
                    </a:cubicBezTo>
                    <a:cubicBezTo>
                      <a:pt x="37" y="6"/>
                      <a:pt x="36" y="5"/>
                      <a:pt x="35" y="8"/>
                    </a:cubicBezTo>
                    <a:cubicBezTo>
                      <a:pt x="35" y="8"/>
                      <a:pt x="35" y="11"/>
                      <a:pt x="34" y="11"/>
                    </a:cubicBezTo>
                    <a:cubicBezTo>
                      <a:pt x="33" y="12"/>
                      <a:pt x="31" y="12"/>
                      <a:pt x="29" y="12"/>
                    </a:cubicBezTo>
                    <a:cubicBezTo>
                      <a:pt x="22" y="13"/>
                      <a:pt x="24" y="1"/>
                      <a:pt x="18" y="1"/>
                    </a:cubicBezTo>
                    <a:cubicBezTo>
                      <a:pt x="13" y="1"/>
                      <a:pt x="7" y="0"/>
                      <a:pt x="3" y="2"/>
                    </a:cubicBezTo>
                    <a:cubicBezTo>
                      <a:pt x="1" y="4"/>
                      <a:pt x="6" y="10"/>
                      <a:pt x="6" y="12"/>
                    </a:cubicBezTo>
                    <a:cubicBezTo>
                      <a:pt x="7" y="13"/>
                      <a:pt x="7" y="15"/>
                      <a:pt x="6" y="16"/>
                    </a:cubicBezTo>
                    <a:cubicBezTo>
                      <a:pt x="4" y="17"/>
                      <a:pt x="6" y="19"/>
                      <a:pt x="6" y="20"/>
                    </a:cubicBezTo>
                    <a:cubicBezTo>
                      <a:pt x="9" y="24"/>
                      <a:pt x="11" y="29"/>
                      <a:pt x="8" y="33"/>
                    </a:cubicBezTo>
                    <a:cubicBezTo>
                      <a:pt x="6" y="36"/>
                      <a:pt x="4" y="38"/>
                      <a:pt x="3" y="41"/>
                    </a:cubicBezTo>
                    <a:cubicBezTo>
                      <a:pt x="2" y="44"/>
                      <a:pt x="1" y="47"/>
                      <a:pt x="0" y="50"/>
                    </a:cubicBezTo>
                    <a:cubicBezTo>
                      <a:pt x="0" y="52"/>
                      <a:pt x="0" y="54"/>
                      <a:pt x="0" y="55"/>
                    </a:cubicBezTo>
                    <a:cubicBezTo>
                      <a:pt x="0" y="56"/>
                      <a:pt x="0" y="58"/>
                      <a:pt x="0" y="59"/>
                    </a:cubicBezTo>
                    <a:cubicBezTo>
                      <a:pt x="1" y="59"/>
                      <a:pt x="2" y="59"/>
                      <a:pt x="3" y="59"/>
                    </a:cubicBezTo>
                    <a:cubicBezTo>
                      <a:pt x="5" y="59"/>
                      <a:pt x="5" y="56"/>
                      <a:pt x="8" y="58"/>
                    </a:cubicBezTo>
                    <a:cubicBezTo>
                      <a:pt x="8" y="58"/>
                      <a:pt x="9" y="59"/>
                      <a:pt x="9" y="59"/>
                    </a:cubicBezTo>
                    <a:cubicBezTo>
                      <a:pt x="12" y="59"/>
                      <a:pt x="14" y="59"/>
                      <a:pt x="16" y="59"/>
                    </a:cubicBezTo>
                    <a:cubicBezTo>
                      <a:pt x="19" y="59"/>
                      <a:pt x="22" y="59"/>
                      <a:pt x="25" y="59"/>
                    </a:cubicBezTo>
                    <a:cubicBezTo>
                      <a:pt x="26" y="59"/>
                      <a:pt x="29" y="59"/>
                      <a:pt x="30" y="59"/>
                    </a:cubicBezTo>
                    <a:cubicBezTo>
                      <a:pt x="32" y="63"/>
                      <a:pt x="36" y="62"/>
                      <a:pt x="39" y="62"/>
                    </a:cubicBezTo>
                    <a:cubicBezTo>
                      <a:pt x="44" y="62"/>
                      <a:pt x="48" y="61"/>
                      <a:pt x="53" y="60"/>
                    </a:cubicBezTo>
                    <a:cubicBezTo>
                      <a:pt x="50" y="57"/>
                      <a:pt x="46" y="55"/>
                      <a:pt x="46" y="51"/>
                    </a:cubicBezTo>
                    <a:cubicBezTo>
                      <a:pt x="46" y="46"/>
                      <a:pt x="46" y="41"/>
                      <a:pt x="46" y="37"/>
                    </a:cubicBezTo>
                    <a:cubicBezTo>
                      <a:pt x="46" y="36"/>
                      <a:pt x="56" y="38"/>
                      <a:pt x="56" y="35"/>
                    </a:cubicBezTo>
                    <a:cubicBezTo>
                      <a:pt x="56" y="33"/>
                      <a:pt x="56" y="30"/>
                      <a:pt x="56" y="27"/>
                    </a:cubicBezTo>
                    <a:cubicBezTo>
                      <a:pt x="56" y="24"/>
                      <a:pt x="53" y="27"/>
                      <a:pt x="51" y="2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6" name="Freeform 735">
                <a:extLst>
                  <a:ext uri="{FF2B5EF4-FFF2-40B4-BE49-F238E27FC236}">
                    <a16:creationId xmlns:a16="http://schemas.microsoft.com/office/drawing/2014/main" xmlns="" id="{918C6861-7541-FC4D-80CF-149263018BE7}"/>
                  </a:ext>
                </a:extLst>
              </p:cNvPr>
              <p:cNvSpPr>
                <a:spLocks/>
              </p:cNvSpPr>
              <p:nvPr/>
            </p:nvSpPr>
            <p:spPr bwMode="auto">
              <a:xfrm>
                <a:off x="12591915" y="9867685"/>
                <a:ext cx="429938" cy="449163"/>
              </a:xfrm>
              <a:custGeom>
                <a:avLst/>
                <a:gdLst>
                  <a:gd name="T0" fmla="*/ 25 w 46"/>
                  <a:gd name="T1" fmla="*/ 2 h 48"/>
                  <a:gd name="T2" fmla="*/ 21 w 46"/>
                  <a:gd name="T3" fmla="*/ 3 h 48"/>
                  <a:gd name="T4" fmla="*/ 18 w 46"/>
                  <a:gd name="T5" fmla="*/ 4 h 48"/>
                  <a:gd name="T6" fmla="*/ 6 w 46"/>
                  <a:gd name="T7" fmla="*/ 4 h 48"/>
                  <a:gd name="T8" fmla="*/ 6 w 46"/>
                  <a:gd name="T9" fmla="*/ 18 h 48"/>
                  <a:gd name="T10" fmla="*/ 6 w 46"/>
                  <a:gd name="T11" fmla="*/ 23 h 48"/>
                  <a:gd name="T12" fmla="*/ 1 w 46"/>
                  <a:gd name="T13" fmla="*/ 24 h 48"/>
                  <a:gd name="T14" fmla="*/ 1 w 46"/>
                  <a:gd name="T15" fmla="*/ 31 h 48"/>
                  <a:gd name="T16" fmla="*/ 1 w 46"/>
                  <a:gd name="T17" fmla="*/ 38 h 48"/>
                  <a:gd name="T18" fmla="*/ 4 w 46"/>
                  <a:gd name="T19" fmla="*/ 47 h 48"/>
                  <a:gd name="T20" fmla="*/ 8 w 46"/>
                  <a:gd name="T21" fmla="*/ 48 h 48"/>
                  <a:gd name="T22" fmla="*/ 13 w 46"/>
                  <a:gd name="T23" fmla="*/ 44 h 48"/>
                  <a:gd name="T24" fmla="*/ 19 w 46"/>
                  <a:gd name="T25" fmla="*/ 41 h 48"/>
                  <a:gd name="T26" fmla="*/ 29 w 46"/>
                  <a:gd name="T27" fmla="*/ 39 h 48"/>
                  <a:gd name="T28" fmla="*/ 31 w 46"/>
                  <a:gd name="T29" fmla="*/ 37 h 48"/>
                  <a:gd name="T30" fmla="*/ 34 w 46"/>
                  <a:gd name="T31" fmla="*/ 34 h 48"/>
                  <a:gd name="T32" fmla="*/ 43 w 46"/>
                  <a:gd name="T33" fmla="*/ 26 h 48"/>
                  <a:gd name="T34" fmla="*/ 44 w 46"/>
                  <a:gd name="T35" fmla="*/ 22 h 48"/>
                  <a:gd name="T36" fmla="*/ 40 w 46"/>
                  <a:gd name="T37" fmla="*/ 21 h 48"/>
                  <a:gd name="T38" fmla="*/ 38 w 46"/>
                  <a:gd name="T39" fmla="*/ 17 h 48"/>
                  <a:gd name="T40" fmla="*/ 39 w 46"/>
                  <a:gd name="T41" fmla="*/ 15 h 48"/>
                  <a:gd name="T42" fmla="*/ 36 w 46"/>
                  <a:gd name="T43" fmla="*/ 14 h 48"/>
                  <a:gd name="T44" fmla="*/ 36 w 46"/>
                  <a:gd name="T45" fmla="*/ 13 h 48"/>
                  <a:gd name="T46" fmla="*/ 34 w 46"/>
                  <a:gd name="T47" fmla="*/ 12 h 48"/>
                  <a:gd name="T48" fmla="*/ 30 w 46"/>
                  <a:gd name="T49" fmla="*/ 7 h 48"/>
                  <a:gd name="T50" fmla="*/ 25 w 46"/>
                  <a:gd name="T51" fmla="*/ 2 h 48"/>
                  <a:gd name="T52" fmla="*/ 25 w 46"/>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8">
                    <a:moveTo>
                      <a:pt x="25" y="2"/>
                    </a:moveTo>
                    <a:cubicBezTo>
                      <a:pt x="24" y="3"/>
                      <a:pt x="22" y="3"/>
                      <a:pt x="21" y="3"/>
                    </a:cubicBezTo>
                    <a:cubicBezTo>
                      <a:pt x="19" y="3"/>
                      <a:pt x="20" y="6"/>
                      <a:pt x="18" y="4"/>
                    </a:cubicBezTo>
                    <a:cubicBezTo>
                      <a:pt x="15" y="0"/>
                      <a:pt x="10" y="5"/>
                      <a:pt x="6" y="4"/>
                    </a:cubicBezTo>
                    <a:cubicBezTo>
                      <a:pt x="6" y="9"/>
                      <a:pt x="6" y="14"/>
                      <a:pt x="6" y="18"/>
                    </a:cubicBezTo>
                    <a:cubicBezTo>
                      <a:pt x="6" y="19"/>
                      <a:pt x="7" y="23"/>
                      <a:pt x="6" y="23"/>
                    </a:cubicBezTo>
                    <a:cubicBezTo>
                      <a:pt x="5" y="24"/>
                      <a:pt x="1" y="22"/>
                      <a:pt x="1" y="24"/>
                    </a:cubicBezTo>
                    <a:cubicBezTo>
                      <a:pt x="1" y="26"/>
                      <a:pt x="1" y="29"/>
                      <a:pt x="1" y="31"/>
                    </a:cubicBezTo>
                    <a:cubicBezTo>
                      <a:pt x="1" y="33"/>
                      <a:pt x="0" y="36"/>
                      <a:pt x="1" y="38"/>
                    </a:cubicBezTo>
                    <a:cubicBezTo>
                      <a:pt x="5" y="39"/>
                      <a:pt x="6" y="44"/>
                      <a:pt x="4" y="47"/>
                    </a:cubicBezTo>
                    <a:cubicBezTo>
                      <a:pt x="4" y="48"/>
                      <a:pt x="8" y="48"/>
                      <a:pt x="8" y="48"/>
                    </a:cubicBezTo>
                    <a:cubicBezTo>
                      <a:pt x="10" y="48"/>
                      <a:pt x="11" y="46"/>
                      <a:pt x="13" y="44"/>
                    </a:cubicBezTo>
                    <a:cubicBezTo>
                      <a:pt x="15" y="42"/>
                      <a:pt x="15" y="39"/>
                      <a:pt x="19" y="41"/>
                    </a:cubicBezTo>
                    <a:cubicBezTo>
                      <a:pt x="23" y="43"/>
                      <a:pt x="27" y="44"/>
                      <a:pt x="29" y="39"/>
                    </a:cubicBezTo>
                    <a:cubicBezTo>
                      <a:pt x="29" y="38"/>
                      <a:pt x="29" y="37"/>
                      <a:pt x="31" y="37"/>
                    </a:cubicBezTo>
                    <a:cubicBezTo>
                      <a:pt x="33" y="37"/>
                      <a:pt x="34" y="35"/>
                      <a:pt x="34" y="34"/>
                    </a:cubicBezTo>
                    <a:cubicBezTo>
                      <a:pt x="36" y="31"/>
                      <a:pt x="40" y="28"/>
                      <a:pt x="43" y="26"/>
                    </a:cubicBezTo>
                    <a:cubicBezTo>
                      <a:pt x="45" y="25"/>
                      <a:pt x="46" y="24"/>
                      <a:pt x="44" y="22"/>
                    </a:cubicBezTo>
                    <a:cubicBezTo>
                      <a:pt x="43" y="21"/>
                      <a:pt x="40" y="22"/>
                      <a:pt x="40" y="21"/>
                    </a:cubicBezTo>
                    <a:cubicBezTo>
                      <a:pt x="39" y="20"/>
                      <a:pt x="38" y="19"/>
                      <a:pt x="38" y="17"/>
                    </a:cubicBezTo>
                    <a:cubicBezTo>
                      <a:pt x="38" y="17"/>
                      <a:pt x="39" y="16"/>
                      <a:pt x="39" y="15"/>
                    </a:cubicBezTo>
                    <a:cubicBezTo>
                      <a:pt x="38" y="15"/>
                      <a:pt x="37" y="15"/>
                      <a:pt x="36" y="14"/>
                    </a:cubicBezTo>
                    <a:cubicBezTo>
                      <a:pt x="36" y="14"/>
                      <a:pt x="37" y="13"/>
                      <a:pt x="36" y="13"/>
                    </a:cubicBezTo>
                    <a:cubicBezTo>
                      <a:pt x="35" y="13"/>
                      <a:pt x="35" y="12"/>
                      <a:pt x="34" y="12"/>
                    </a:cubicBezTo>
                    <a:cubicBezTo>
                      <a:pt x="32" y="11"/>
                      <a:pt x="31" y="10"/>
                      <a:pt x="30" y="7"/>
                    </a:cubicBezTo>
                    <a:cubicBezTo>
                      <a:pt x="30" y="6"/>
                      <a:pt x="27" y="2"/>
                      <a:pt x="25" y="2"/>
                    </a:cubicBezTo>
                    <a:cubicBezTo>
                      <a:pt x="25" y="2"/>
                      <a:pt x="26" y="2"/>
                      <a:pt x="2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7" name="Freeform 736">
                <a:extLst>
                  <a:ext uri="{FF2B5EF4-FFF2-40B4-BE49-F238E27FC236}">
                    <a16:creationId xmlns:a16="http://schemas.microsoft.com/office/drawing/2014/main" xmlns="" id="{88CBAC3E-1B8E-4C4F-97F9-3E24AB376337}"/>
                  </a:ext>
                </a:extLst>
              </p:cNvPr>
              <p:cNvSpPr>
                <a:spLocks/>
              </p:cNvSpPr>
              <p:nvPr/>
            </p:nvSpPr>
            <p:spPr bwMode="auto">
              <a:xfrm>
                <a:off x="12824398" y="9775302"/>
                <a:ext cx="366243" cy="324926"/>
              </a:xfrm>
              <a:custGeom>
                <a:avLst/>
                <a:gdLst>
                  <a:gd name="T0" fmla="*/ 39 w 39"/>
                  <a:gd name="T1" fmla="*/ 22 h 35"/>
                  <a:gd name="T2" fmla="*/ 38 w 39"/>
                  <a:gd name="T3" fmla="*/ 18 h 35"/>
                  <a:gd name="T4" fmla="*/ 39 w 39"/>
                  <a:gd name="T5" fmla="*/ 14 h 35"/>
                  <a:gd name="T6" fmla="*/ 38 w 39"/>
                  <a:gd name="T7" fmla="*/ 7 h 35"/>
                  <a:gd name="T8" fmla="*/ 27 w 39"/>
                  <a:gd name="T9" fmla="*/ 2 h 35"/>
                  <a:gd name="T10" fmla="*/ 24 w 39"/>
                  <a:gd name="T11" fmla="*/ 0 h 35"/>
                  <a:gd name="T12" fmla="*/ 19 w 39"/>
                  <a:gd name="T13" fmla="*/ 3 h 35"/>
                  <a:gd name="T14" fmla="*/ 13 w 39"/>
                  <a:gd name="T15" fmla="*/ 7 h 35"/>
                  <a:gd name="T16" fmla="*/ 9 w 39"/>
                  <a:gd name="T17" fmla="*/ 12 h 35"/>
                  <a:gd name="T18" fmla="*/ 2 w 39"/>
                  <a:gd name="T19" fmla="*/ 12 h 35"/>
                  <a:gd name="T20" fmla="*/ 5 w 39"/>
                  <a:gd name="T21" fmla="*/ 16 h 35"/>
                  <a:gd name="T22" fmla="*/ 8 w 39"/>
                  <a:gd name="T23" fmla="*/ 21 h 35"/>
                  <a:gd name="T24" fmla="*/ 11 w 39"/>
                  <a:gd name="T25" fmla="*/ 23 h 35"/>
                  <a:gd name="T26" fmla="*/ 11 w 39"/>
                  <a:gd name="T27" fmla="*/ 24 h 35"/>
                  <a:gd name="T28" fmla="*/ 14 w 39"/>
                  <a:gd name="T29" fmla="*/ 25 h 35"/>
                  <a:gd name="T30" fmla="*/ 13 w 39"/>
                  <a:gd name="T31" fmla="*/ 28 h 35"/>
                  <a:gd name="T32" fmla="*/ 15 w 39"/>
                  <a:gd name="T33" fmla="*/ 31 h 35"/>
                  <a:gd name="T34" fmla="*/ 20 w 39"/>
                  <a:gd name="T35" fmla="*/ 34 h 35"/>
                  <a:gd name="T36" fmla="*/ 25 w 39"/>
                  <a:gd name="T37" fmla="*/ 35 h 35"/>
                  <a:gd name="T38" fmla="*/ 27 w 39"/>
                  <a:gd name="T39" fmla="*/ 35 h 35"/>
                  <a:gd name="T40" fmla="*/ 34 w 39"/>
                  <a:gd name="T41" fmla="*/ 31 h 35"/>
                  <a:gd name="T42" fmla="*/ 36 w 39"/>
                  <a:gd name="T43" fmla="*/ 27 h 35"/>
                  <a:gd name="T44" fmla="*/ 39 w 39"/>
                  <a:gd name="T45"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35">
                    <a:moveTo>
                      <a:pt x="39" y="22"/>
                    </a:moveTo>
                    <a:cubicBezTo>
                      <a:pt x="39" y="21"/>
                      <a:pt x="38" y="19"/>
                      <a:pt x="38" y="18"/>
                    </a:cubicBezTo>
                    <a:cubicBezTo>
                      <a:pt x="38" y="16"/>
                      <a:pt x="39" y="15"/>
                      <a:pt x="39" y="14"/>
                    </a:cubicBezTo>
                    <a:cubicBezTo>
                      <a:pt x="39" y="11"/>
                      <a:pt x="39" y="9"/>
                      <a:pt x="38" y="7"/>
                    </a:cubicBezTo>
                    <a:cubicBezTo>
                      <a:pt x="38" y="4"/>
                      <a:pt x="29" y="2"/>
                      <a:pt x="27" y="2"/>
                    </a:cubicBezTo>
                    <a:cubicBezTo>
                      <a:pt x="27" y="0"/>
                      <a:pt x="27" y="0"/>
                      <a:pt x="24" y="0"/>
                    </a:cubicBezTo>
                    <a:cubicBezTo>
                      <a:pt x="21" y="0"/>
                      <a:pt x="21" y="1"/>
                      <a:pt x="19" y="3"/>
                    </a:cubicBezTo>
                    <a:cubicBezTo>
                      <a:pt x="18" y="5"/>
                      <a:pt x="15" y="6"/>
                      <a:pt x="13" y="7"/>
                    </a:cubicBezTo>
                    <a:cubicBezTo>
                      <a:pt x="12" y="9"/>
                      <a:pt x="11" y="12"/>
                      <a:pt x="9" y="12"/>
                    </a:cubicBezTo>
                    <a:cubicBezTo>
                      <a:pt x="7" y="12"/>
                      <a:pt x="5" y="11"/>
                      <a:pt x="2" y="12"/>
                    </a:cubicBezTo>
                    <a:cubicBezTo>
                      <a:pt x="0" y="13"/>
                      <a:pt x="4" y="15"/>
                      <a:pt x="5" y="16"/>
                    </a:cubicBezTo>
                    <a:cubicBezTo>
                      <a:pt x="6" y="18"/>
                      <a:pt x="6" y="20"/>
                      <a:pt x="8" y="21"/>
                    </a:cubicBezTo>
                    <a:cubicBezTo>
                      <a:pt x="9" y="22"/>
                      <a:pt x="10" y="23"/>
                      <a:pt x="11" y="23"/>
                    </a:cubicBezTo>
                    <a:cubicBezTo>
                      <a:pt x="12" y="23"/>
                      <a:pt x="11" y="24"/>
                      <a:pt x="11" y="24"/>
                    </a:cubicBezTo>
                    <a:cubicBezTo>
                      <a:pt x="12" y="24"/>
                      <a:pt x="13" y="25"/>
                      <a:pt x="14" y="25"/>
                    </a:cubicBezTo>
                    <a:cubicBezTo>
                      <a:pt x="14" y="26"/>
                      <a:pt x="13" y="27"/>
                      <a:pt x="13" y="28"/>
                    </a:cubicBezTo>
                    <a:cubicBezTo>
                      <a:pt x="13" y="29"/>
                      <a:pt x="14" y="31"/>
                      <a:pt x="15" y="31"/>
                    </a:cubicBezTo>
                    <a:cubicBezTo>
                      <a:pt x="18" y="31"/>
                      <a:pt x="19" y="31"/>
                      <a:pt x="20" y="34"/>
                    </a:cubicBezTo>
                    <a:cubicBezTo>
                      <a:pt x="21" y="35"/>
                      <a:pt x="23" y="34"/>
                      <a:pt x="25" y="35"/>
                    </a:cubicBezTo>
                    <a:cubicBezTo>
                      <a:pt x="26" y="35"/>
                      <a:pt x="26" y="35"/>
                      <a:pt x="27" y="35"/>
                    </a:cubicBezTo>
                    <a:cubicBezTo>
                      <a:pt x="31" y="35"/>
                      <a:pt x="32" y="34"/>
                      <a:pt x="34" y="31"/>
                    </a:cubicBezTo>
                    <a:cubicBezTo>
                      <a:pt x="35" y="30"/>
                      <a:pt x="36" y="28"/>
                      <a:pt x="36" y="27"/>
                    </a:cubicBezTo>
                    <a:cubicBezTo>
                      <a:pt x="37" y="25"/>
                      <a:pt x="39" y="24"/>
                      <a:pt x="39"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8" name="Freeform 737">
                <a:extLst>
                  <a:ext uri="{FF2B5EF4-FFF2-40B4-BE49-F238E27FC236}">
                    <a16:creationId xmlns:a16="http://schemas.microsoft.com/office/drawing/2014/main" xmlns="" id="{30D8A1D5-9805-2541-80FD-C58B75ABE2FB}"/>
                  </a:ext>
                </a:extLst>
              </p:cNvPr>
              <p:cNvSpPr>
                <a:spLocks/>
              </p:cNvSpPr>
              <p:nvPr/>
            </p:nvSpPr>
            <p:spPr bwMode="auto">
              <a:xfrm>
                <a:off x="13069621" y="10259505"/>
                <a:ext cx="92356" cy="105124"/>
              </a:xfrm>
              <a:custGeom>
                <a:avLst/>
                <a:gdLst>
                  <a:gd name="T0" fmla="*/ 5 w 10"/>
                  <a:gd name="T1" fmla="*/ 1 h 11"/>
                  <a:gd name="T2" fmla="*/ 7 w 10"/>
                  <a:gd name="T3" fmla="*/ 9 h 11"/>
                  <a:gd name="T4" fmla="*/ 5 w 10"/>
                  <a:gd name="T5" fmla="*/ 1 h 11"/>
                  <a:gd name="T6" fmla="*/ 5 w 10"/>
                  <a:gd name="T7" fmla="*/ 1 h 11"/>
                </a:gdLst>
                <a:ahLst/>
                <a:cxnLst>
                  <a:cxn ang="0">
                    <a:pos x="T0" y="T1"/>
                  </a:cxn>
                  <a:cxn ang="0">
                    <a:pos x="T2" y="T3"/>
                  </a:cxn>
                  <a:cxn ang="0">
                    <a:pos x="T4" y="T5"/>
                  </a:cxn>
                  <a:cxn ang="0">
                    <a:pos x="T6" y="T7"/>
                  </a:cxn>
                </a:cxnLst>
                <a:rect l="0" t="0" r="r" b="b"/>
                <a:pathLst>
                  <a:path w="10" h="11">
                    <a:moveTo>
                      <a:pt x="5" y="1"/>
                    </a:moveTo>
                    <a:cubicBezTo>
                      <a:pt x="0" y="2"/>
                      <a:pt x="3" y="11"/>
                      <a:pt x="7" y="9"/>
                    </a:cubicBezTo>
                    <a:cubicBezTo>
                      <a:pt x="10" y="8"/>
                      <a:pt x="9" y="0"/>
                      <a:pt x="5" y="1"/>
                    </a:cubicBezTo>
                    <a:cubicBezTo>
                      <a:pt x="3" y="1"/>
                      <a:pt x="6"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9" name="Freeform 738">
                <a:extLst>
                  <a:ext uri="{FF2B5EF4-FFF2-40B4-BE49-F238E27FC236}">
                    <a16:creationId xmlns:a16="http://schemas.microsoft.com/office/drawing/2014/main" xmlns="" id="{2264A692-3EF4-2F43-8A6A-F840338E757B}"/>
                  </a:ext>
                </a:extLst>
              </p:cNvPr>
              <p:cNvSpPr>
                <a:spLocks noEditPoints="1"/>
              </p:cNvSpPr>
              <p:nvPr/>
            </p:nvSpPr>
            <p:spPr bwMode="auto">
              <a:xfrm>
                <a:off x="12442232" y="10090673"/>
                <a:ext cx="738853" cy="646665"/>
              </a:xfrm>
              <a:custGeom>
                <a:avLst/>
                <a:gdLst>
                  <a:gd name="T0" fmla="*/ 74 w 79"/>
                  <a:gd name="T1" fmla="*/ 27 h 69"/>
                  <a:gd name="T2" fmla="*/ 69 w 79"/>
                  <a:gd name="T3" fmla="*/ 22 h 69"/>
                  <a:gd name="T4" fmla="*/ 72 w 79"/>
                  <a:gd name="T5" fmla="*/ 19 h 69"/>
                  <a:gd name="T6" fmla="*/ 75 w 79"/>
                  <a:gd name="T7" fmla="*/ 20 h 69"/>
                  <a:gd name="T8" fmla="*/ 75 w 79"/>
                  <a:gd name="T9" fmla="*/ 11 h 69"/>
                  <a:gd name="T10" fmla="*/ 73 w 79"/>
                  <a:gd name="T11" fmla="*/ 7 h 69"/>
                  <a:gd name="T12" fmla="*/ 72 w 79"/>
                  <a:gd name="T13" fmla="*/ 1 h 69"/>
                  <a:gd name="T14" fmla="*/ 66 w 79"/>
                  <a:gd name="T15" fmla="*/ 1 h 69"/>
                  <a:gd name="T16" fmla="*/ 60 w 79"/>
                  <a:gd name="T17" fmla="*/ 2 h 69"/>
                  <a:gd name="T18" fmla="*/ 55 w 79"/>
                  <a:gd name="T19" fmla="*/ 5 h 69"/>
                  <a:gd name="T20" fmla="*/ 51 w 79"/>
                  <a:gd name="T21" fmla="*/ 8 h 69"/>
                  <a:gd name="T22" fmla="*/ 49 w 79"/>
                  <a:gd name="T23" fmla="*/ 12 h 69"/>
                  <a:gd name="T24" fmla="*/ 45 w 79"/>
                  <a:gd name="T25" fmla="*/ 14 h 69"/>
                  <a:gd name="T26" fmla="*/ 44 w 79"/>
                  <a:gd name="T27" fmla="*/ 17 h 69"/>
                  <a:gd name="T28" fmla="*/ 34 w 79"/>
                  <a:gd name="T29" fmla="*/ 17 h 69"/>
                  <a:gd name="T30" fmla="*/ 28 w 79"/>
                  <a:gd name="T31" fmla="*/ 21 h 69"/>
                  <a:gd name="T32" fmla="*/ 24 w 79"/>
                  <a:gd name="T33" fmla="*/ 24 h 69"/>
                  <a:gd name="T34" fmla="*/ 20 w 79"/>
                  <a:gd name="T35" fmla="*/ 23 h 69"/>
                  <a:gd name="T36" fmla="*/ 17 w 79"/>
                  <a:gd name="T37" fmla="*/ 14 h 69"/>
                  <a:gd name="T38" fmla="*/ 17 w 79"/>
                  <a:gd name="T39" fmla="*/ 29 h 69"/>
                  <a:gd name="T40" fmla="*/ 17 w 79"/>
                  <a:gd name="T41" fmla="*/ 33 h 69"/>
                  <a:gd name="T42" fmla="*/ 9 w 79"/>
                  <a:gd name="T43" fmla="*/ 35 h 69"/>
                  <a:gd name="T44" fmla="*/ 6 w 79"/>
                  <a:gd name="T45" fmla="*/ 34 h 69"/>
                  <a:gd name="T46" fmla="*/ 2 w 79"/>
                  <a:gd name="T47" fmla="*/ 33 h 69"/>
                  <a:gd name="T48" fmla="*/ 3 w 79"/>
                  <a:gd name="T49" fmla="*/ 40 h 69"/>
                  <a:gd name="T50" fmla="*/ 5 w 79"/>
                  <a:gd name="T51" fmla="*/ 45 h 69"/>
                  <a:gd name="T52" fmla="*/ 9 w 79"/>
                  <a:gd name="T53" fmla="*/ 56 h 69"/>
                  <a:gd name="T54" fmla="*/ 8 w 79"/>
                  <a:gd name="T55" fmla="*/ 60 h 69"/>
                  <a:gd name="T56" fmla="*/ 9 w 79"/>
                  <a:gd name="T57" fmla="*/ 62 h 69"/>
                  <a:gd name="T58" fmla="*/ 10 w 79"/>
                  <a:gd name="T59" fmla="*/ 66 h 69"/>
                  <a:gd name="T60" fmla="*/ 11 w 79"/>
                  <a:gd name="T61" fmla="*/ 64 h 69"/>
                  <a:gd name="T62" fmla="*/ 15 w 79"/>
                  <a:gd name="T63" fmla="*/ 68 h 69"/>
                  <a:gd name="T64" fmla="*/ 21 w 79"/>
                  <a:gd name="T65" fmla="*/ 66 h 69"/>
                  <a:gd name="T66" fmla="*/ 26 w 79"/>
                  <a:gd name="T67" fmla="*/ 65 h 69"/>
                  <a:gd name="T68" fmla="*/ 31 w 79"/>
                  <a:gd name="T69" fmla="*/ 64 h 69"/>
                  <a:gd name="T70" fmla="*/ 38 w 79"/>
                  <a:gd name="T71" fmla="*/ 64 h 69"/>
                  <a:gd name="T72" fmla="*/ 39 w 79"/>
                  <a:gd name="T73" fmla="*/ 64 h 69"/>
                  <a:gd name="T74" fmla="*/ 41 w 79"/>
                  <a:gd name="T75" fmla="*/ 63 h 69"/>
                  <a:gd name="T76" fmla="*/ 42 w 79"/>
                  <a:gd name="T77" fmla="*/ 62 h 69"/>
                  <a:gd name="T78" fmla="*/ 44 w 79"/>
                  <a:gd name="T79" fmla="*/ 65 h 69"/>
                  <a:gd name="T80" fmla="*/ 46 w 79"/>
                  <a:gd name="T81" fmla="*/ 62 h 69"/>
                  <a:gd name="T82" fmla="*/ 57 w 79"/>
                  <a:gd name="T83" fmla="*/ 56 h 69"/>
                  <a:gd name="T84" fmla="*/ 65 w 79"/>
                  <a:gd name="T85" fmla="*/ 48 h 69"/>
                  <a:gd name="T86" fmla="*/ 72 w 79"/>
                  <a:gd name="T87" fmla="*/ 37 h 69"/>
                  <a:gd name="T88" fmla="*/ 77 w 79"/>
                  <a:gd name="T89" fmla="*/ 33 h 69"/>
                  <a:gd name="T90" fmla="*/ 79 w 79"/>
                  <a:gd name="T91" fmla="*/ 25 h 69"/>
                  <a:gd name="T92" fmla="*/ 76 w 79"/>
                  <a:gd name="T93" fmla="*/ 25 h 69"/>
                  <a:gd name="T94" fmla="*/ 74 w 79"/>
                  <a:gd name="T95" fmla="*/ 27 h 69"/>
                  <a:gd name="T96" fmla="*/ 62 w 79"/>
                  <a:gd name="T97" fmla="*/ 39 h 69"/>
                  <a:gd name="T98" fmla="*/ 61 w 79"/>
                  <a:gd name="T99" fmla="*/ 41 h 69"/>
                  <a:gd name="T100" fmla="*/ 57 w 79"/>
                  <a:gd name="T101" fmla="*/ 43 h 69"/>
                  <a:gd name="T102" fmla="*/ 55 w 79"/>
                  <a:gd name="T103" fmla="*/ 44 h 69"/>
                  <a:gd name="T104" fmla="*/ 52 w 79"/>
                  <a:gd name="T105" fmla="*/ 41 h 69"/>
                  <a:gd name="T106" fmla="*/ 56 w 79"/>
                  <a:gd name="T107" fmla="*/ 35 h 69"/>
                  <a:gd name="T108" fmla="*/ 60 w 79"/>
                  <a:gd name="T109" fmla="*/ 35 h 69"/>
                  <a:gd name="T110" fmla="*/ 62 w 79"/>
                  <a:gd name="T111" fmla="*/ 39 h 69"/>
                  <a:gd name="T112" fmla="*/ 62 w 79"/>
                  <a:gd name="T113"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 h="69">
                    <a:moveTo>
                      <a:pt x="74" y="27"/>
                    </a:moveTo>
                    <a:cubicBezTo>
                      <a:pt x="71" y="27"/>
                      <a:pt x="68" y="24"/>
                      <a:pt x="69" y="22"/>
                    </a:cubicBezTo>
                    <a:cubicBezTo>
                      <a:pt x="69" y="20"/>
                      <a:pt x="71" y="19"/>
                      <a:pt x="72" y="19"/>
                    </a:cubicBezTo>
                    <a:cubicBezTo>
                      <a:pt x="73" y="19"/>
                      <a:pt x="74" y="20"/>
                      <a:pt x="75" y="20"/>
                    </a:cubicBezTo>
                    <a:cubicBezTo>
                      <a:pt x="75" y="17"/>
                      <a:pt x="76" y="14"/>
                      <a:pt x="75" y="11"/>
                    </a:cubicBezTo>
                    <a:cubicBezTo>
                      <a:pt x="74" y="10"/>
                      <a:pt x="73" y="8"/>
                      <a:pt x="73" y="7"/>
                    </a:cubicBezTo>
                    <a:cubicBezTo>
                      <a:pt x="72" y="5"/>
                      <a:pt x="72" y="3"/>
                      <a:pt x="72" y="1"/>
                    </a:cubicBezTo>
                    <a:cubicBezTo>
                      <a:pt x="70" y="2"/>
                      <a:pt x="67" y="1"/>
                      <a:pt x="66" y="1"/>
                    </a:cubicBezTo>
                    <a:cubicBezTo>
                      <a:pt x="63" y="0"/>
                      <a:pt x="61" y="0"/>
                      <a:pt x="60" y="2"/>
                    </a:cubicBezTo>
                    <a:cubicBezTo>
                      <a:pt x="58" y="3"/>
                      <a:pt x="56" y="3"/>
                      <a:pt x="55" y="5"/>
                    </a:cubicBezTo>
                    <a:cubicBezTo>
                      <a:pt x="54" y="6"/>
                      <a:pt x="52" y="7"/>
                      <a:pt x="51" y="8"/>
                    </a:cubicBezTo>
                    <a:cubicBezTo>
                      <a:pt x="50" y="9"/>
                      <a:pt x="50" y="11"/>
                      <a:pt x="49" y="12"/>
                    </a:cubicBezTo>
                    <a:cubicBezTo>
                      <a:pt x="48" y="14"/>
                      <a:pt x="46" y="12"/>
                      <a:pt x="45" y="14"/>
                    </a:cubicBezTo>
                    <a:cubicBezTo>
                      <a:pt x="44" y="15"/>
                      <a:pt x="45" y="16"/>
                      <a:pt x="44" y="17"/>
                    </a:cubicBezTo>
                    <a:cubicBezTo>
                      <a:pt x="42" y="21"/>
                      <a:pt x="37" y="18"/>
                      <a:pt x="34" y="17"/>
                    </a:cubicBezTo>
                    <a:cubicBezTo>
                      <a:pt x="31" y="15"/>
                      <a:pt x="30" y="19"/>
                      <a:pt x="28" y="21"/>
                    </a:cubicBezTo>
                    <a:cubicBezTo>
                      <a:pt x="27" y="22"/>
                      <a:pt x="26" y="24"/>
                      <a:pt x="24" y="24"/>
                    </a:cubicBezTo>
                    <a:cubicBezTo>
                      <a:pt x="24" y="24"/>
                      <a:pt x="20" y="24"/>
                      <a:pt x="20" y="23"/>
                    </a:cubicBezTo>
                    <a:cubicBezTo>
                      <a:pt x="22" y="20"/>
                      <a:pt x="21" y="15"/>
                      <a:pt x="17" y="14"/>
                    </a:cubicBezTo>
                    <a:cubicBezTo>
                      <a:pt x="17" y="19"/>
                      <a:pt x="17" y="24"/>
                      <a:pt x="17" y="29"/>
                    </a:cubicBezTo>
                    <a:cubicBezTo>
                      <a:pt x="17" y="29"/>
                      <a:pt x="18" y="32"/>
                      <a:pt x="17" y="33"/>
                    </a:cubicBezTo>
                    <a:cubicBezTo>
                      <a:pt x="14" y="35"/>
                      <a:pt x="13" y="36"/>
                      <a:pt x="9" y="35"/>
                    </a:cubicBezTo>
                    <a:cubicBezTo>
                      <a:pt x="8" y="35"/>
                      <a:pt x="7" y="35"/>
                      <a:pt x="6" y="34"/>
                    </a:cubicBezTo>
                    <a:cubicBezTo>
                      <a:pt x="5" y="32"/>
                      <a:pt x="4" y="31"/>
                      <a:pt x="2" y="33"/>
                    </a:cubicBezTo>
                    <a:cubicBezTo>
                      <a:pt x="0" y="35"/>
                      <a:pt x="2" y="38"/>
                      <a:pt x="3" y="40"/>
                    </a:cubicBezTo>
                    <a:cubicBezTo>
                      <a:pt x="4" y="41"/>
                      <a:pt x="5" y="43"/>
                      <a:pt x="5" y="45"/>
                    </a:cubicBezTo>
                    <a:cubicBezTo>
                      <a:pt x="7" y="49"/>
                      <a:pt x="11" y="51"/>
                      <a:pt x="9" y="56"/>
                    </a:cubicBezTo>
                    <a:cubicBezTo>
                      <a:pt x="8" y="58"/>
                      <a:pt x="7" y="58"/>
                      <a:pt x="8" y="60"/>
                    </a:cubicBezTo>
                    <a:cubicBezTo>
                      <a:pt x="9" y="61"/>
                      <a:pt x="9" y="62"/>
                      <a:pt x="9" y="62"/>
                    </a:cubicBezTo>
                    <a:cubicBezTo>
                      <a:pt x="10" y="63"/>
                      <a:pt x="9" y="65"/>
                      <a:pt x="10" y="66"/>
                    </a:cubicBezTo>
                    <a:cubicBezTo>
                      <a:pt x="10" y="66"/>
                      <a:pt x="10" y="64"/>
                      <a:pt x="11" y="64"/>
                    </a:cubicBezTo>
                    <a:cubicBezTo>
                      <a:pt x="11" y="64"/>
                      <a:pt x="14" y="67"/>
                      <a:pt x="15" y="68"/>
                    </a:cubicBezTo>
                    <a:cubicBezTo>
                      <a:pt x="17" y="69"/>
                      <a:pt x="19" y="66"/>
                      <a:pt x="21" y="66"/>
                    </a:cubicBezTo>
                    <a:cubicBezTo>
                      <a:pt x="23" y="65"/>
                      <a:pt x="25" y="67"/>
                      <a:pt x="26" y="65"/>
                    </a:cubicBezTo>
                    <a:cubicBezTo>
                      <a:pt x="28" y="64"/>
                      <a:pt x="29" y="64"/>
                      <a:pt x="31" y="64"/>
                    </a:cubicBezTo>
                    <a:cubicBezTo>
                      <a:pt x="33" y="64"/>
                      <a:pt x="35" y="64"/>
                      <a:pt x="38" y="64"/>
                    </a:cubicBezTo>
                    <a:cubicBezTo>
                      <a:pt x="38" y="64"/>
                      <a:pt x="39" y="64"/>
                      <a:pt x="39" y="64"/>
                    </a:cubicBezTo>
                    <a:cubicBezTo>
                      <a:pt x="40" y="64"/>
                      <a:pt x="40" y="63"/>
                      <a:pt x="41" y="63"/>
                    </a:cubicBezTo>
                    <a:cubicBezTo>
                      <a:pt x="41" y="63"/>
                      <a:pt x="41" y="62"/>
                      <a:pt x="42" y="62"/>
                    </a:cubicBezTo>
                    <a:cubicBezTo>
                      <a:pt x="42" y="63"/>
                      <a:pt x="42" y="65"/>
                      <a:pt x="44" y="65"/>
                    </a:cubicBezTo>
                    <a:cubicBezTo>
                      <a:pt x="44" y="65"/>
                      <a:pt x="43" y="61"/>
                      <a:pt x="46" y="62"/>
                    </a:cubicBezTo>
                    <a:cubicBezTo>
                      <a:pt x="50" y="63"/>
                      <a:pt x="54" y="59"/>
                      <a:pt x="57" y="56"/>
                    </a:cubicBezTo>
                    <a:cubicBezTo>
                      <a:pt x="60" y="54"/>
                      <a:pt x="62" y="51"/>
                      <a:pt x="65" y="48"/>
                    </a:cubicBezTo>
                    <a:cubicBezTo>
                      <a:pt x="68" y="45"/>
                      <a:pt x="69" y="41"/>
                      <a:pt x="72" y="37"/>
                    </a:cubicBezTo>
                    <a:cubicBezTo>
                      <a:pt x="73" y="36"/>
                      <a:pt x="76" y="35"/>
                      <a:pt x="77" y="33"/>
                    </a:cubicBezTo>
                    <a:cubicBezTo>
                      <a:pt x="78" y="31"/>
                      <a:pt x="79" y="27"/>
                      <a:pt x="79" y="25"/>
                    </a:cubicBezTo>
                    <a:cubicBezTo>
                      <a:pt x="78" y="25"/>
                      <a:pt x="77" y="25"/>
                      <a:pt x="76" y="25"/>
                    </a:cubicBezTo>
                    <a:cubicBezTo>
                      <a:pt x="75" y="25"/>
                      <a:pt x="75" y="27"/>
                      <a:pt x="74" y="27"/>
                    </a:cubicBezTo>
                    <a:close/>
                    <a:moveTo>
                      <a:pt x="62" y="39"/>
                    </a:moveTo>
                    <a:cubicBezTo>
                      <a:pt x="61" y="39"/>
                      <a:pt x="61" y="41"/>
                      <a:pt x="61" y="41"/>
                    </a:cubicBezTo>
                    <a:cubicBezTo>
                      <a:pt x="60" y="43"/>
                      <a:pt x="58" y="42"/>
                      <a:pt x="57" y="43"/>
                    </a:cubicBezTo>
                    <a:cubicBezTo>
                      <a:pt x="56" y="43"/>
                      <a:pt x="56" y="44"/>
                      <a:pt x="55" y="44"/>
                    </a:cubicBezTo>
                    <a:cubicBezTo>
                      <a:pt x="53" y="44"/>
                      <a:pt x="52" y="42"/>
                      <a:pt x="52" y="41"/>
                    </a:cubicBezTo>
                    <a:cubicBezTo>
                      <a:pt x="51" y="39"/>
                      <a:pt x="54" y="36"/>
                      <a:pt x="56" y="35"/>
                    </a:cubicBezTo>
                    <a:cubicBezTo>
                      <a:pt x="57" y="34"/>
                      <a:pt x="59" y="34"/>
                      <a:pt x="60" y="35"/>
                    </a:cubicBezTo>
                    <a:cubicBezTo>
                      <a:pt x="61" y="36"/>
                      <a:pt x="64" y="38"/>
                      <a:pt x="62" y="39"/>
                    </a:cubicBezTo>
                    <a:cubicBezTo>
                      <a:pt x="61" y="39"/>
                      <a:pt x="63" y="38"/>
                      <a:pt x="62" y="3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0" name="Freeform 739">
                <a:extLst>
                  <a:ext uri="{FF2B5EF4-FFF2-40B4-BE49-F238E27FC236}">
                    <a16:creationId xmlns:a16="http://schemas.microsoft.com/office/drawing/2014/main" xmlns="" id="{C2E76633-5748-5849-B80E-209AB9A1F698}"/>
                  </a:ext>
                </a:extLst>
              </p:cNvPr>
              <p:cNvSpPr>
                <a:spLocks/>
              </p:cNvSpPr>
              <p:nvPr/>
            </p:nvSpPr>
            <p:spPr bwMode="auto">
              <a:xfrm>
                <a:off x="12919938" y="10399671"/>
                <a:ext cx="121018" cy="124237"/>
              </a:xfrm>
              <a:custGeom>
                <a:avLst/>
                <a:gdLst>
                  <a:gd name="T0" fmla="*/ 11 w 13"/>
                  <a:gd name="T1" fmla="*/ 4 h 13"/>
                  <a:gd name="T2" fmla="*/ 3 w 13"/>
                  <a:gd name="T3" fmla="*/ 3 h 13"/>
                  <a:gd name="T4" fmla="*/ 2 w 13"/>
                  <a:gd name="T5" fmla="*/ 9 h 13"/>
                  <a:gd name="T6" fmla="*/ 7 w 13"/>
                  <a:gd name="T7" fmla="*/ 9 h 13"/>
                  <a:gd name="T8" fmla="*/ 11 w 13"/>
                  <a:gd name="T9" fmla="*/ 4 h 13"/>
                  <a:gd name="T10" fmla="*/ 11 w 13"/>
                  <a:gd name="T11" fmla="*/ 4 h 13"/>
                </a:gdLst>
                <a:ahLst/>
                <a:cxnLst>
                  <a:cxn ang="0">
                    <a:pos x="T0" y="T1"/>
                  </a:cxn>
                  <a:cxn ang="0">
                    <a:pos x="T2" y="T3"/>
                  </a:cxn>
                  <a:cxn ang="0">
                    <a:pos x="T4" y="T5"/>
                  </a:cxn>
                  <a:cxn ang="0">
                    <a:pos x="T6" y="T7"/>
                  </a:cxn>
                  <a:cxn ang="0">
                    <a:pos x="T8" y="T9"/>
                  </a:cxn>
                  <a:cxn ang="0">
                    <a:pos x="T10" y="T11"/>
                  </a:cxn>
                </a:cxnLst>
                <a:rect l="0" t="0" r="r" b="b"/>
                <a:pathLst>
                  <a:path w="13" h="13">
                    <a:moveTo>
                      <a:pt x="11" y="4"/>
                    </a:moveTo>
                    <a:cubicBezTo>
                      <a:pt x="9" y="2"/>
                      <a:pt x="5" y="0"/>
                      <a:pt x="3" y="3"/>
                    </a:cubicBezTo>
                    <a:cubicBezTo>
                      <a:pt x="1" y="5"/>
                      <a:pt x="0" y="7"/>
                      <a:pt x="2" y="9"/>
                    </a:cubicBezTo>
                    <a:cubicBezTo>
                      <a:pt x="4" y="13"/>
                      <a:pt x="5" y="9"/>
                      <a:pt x="7" y="9"/>
                    </a:cubicBezTo>
                    <a:cubicBezTo>
                      <a:pt x="10" y="9"/>
                      <a:pt x="13" y="5"/>
                      <a:pt x="11" y="4"/>
                    </a:cubicBezTo>
                    <a:cubicBezTo>
                      <a:pt x="10" y="3"/>
                      <a:pt x="12" y="4"/>
                      <a:pt x="1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1" name="Freeform 740">
                <a:extLst>
                  <a:ext uri="{FF2B5EF4-FFF2-40B4-BE49-F238E27FC236}">
                    <a16:creationId xmlns:a16="http://schemas.microsoft.com/office/drawing/2014/main" xmlns="" id="{37EC0DC0-9AFB-A941-96BD-CFFA101248A4}"/>
                  </a:ext>
                </a:extLst>
              </p:cNvPr>
              <p:cNvSpPr>
                <a:spLocks/>
              </p:cNvSpPr>
              <p:nvPr/>
            </p:nvSpPr>
            <p:spPr bwMode="auto">
              <a:xfrm>
                <a:off x="12263888" y="9240129"/>
                <a:ext cx="47770" cy="76452"/>
              </a:xfrm>
              <a:custGeom>
                <a:avLst/>
                <a:gdLst>
                  <a:gd name="T0" fmla="*/ 2 w 5"/>
                  <a:gd name="T1" fmla="*/ 5 h 8"/>
                  <a:gd name="T2" fmla="*/ 5 w 5"/>
                  <a:gd name="T3" fmla="*/ 1 h 8"/>
                  <a:gd name="T4" fmla="*/ 1 w 5"/>
                  <a:gd name="T5" fmla="*/ 3 h 8"/>
                  <a:gd name="T6" fmla="*/ 0 w 5"/>
                  <a:gd name="T7" fmla="*/ 8 h 8"/>
                  <a:gd name="T8" fmla="*/ 2 w 5"/>
                  <a:gd name="T9" fmla="*/ 5 h 8"/>
                </a:gdLst>
                <a:ahLst/>
                <a:cxnLst>
                  <a:cxn ang="0">
                    <a:pos x="T0" y="T1"/>
                  </a:cxn>
                  <a:cxn ang="0">
                    <a:pos x="T2" y="T3"/>
                  </a:cxn>
                  <a:cxn ang="0">
                    <a:pos x="T4" y="T5"/>
                  </a:cxn>
                  <a:cxn ang="0">
                    <a:pos x="T6" y="T7"/>
                  </a:cxn>
                  <a:cxn ang="0">
                    <a:pos x="T8" y="T9"/>
                  </a:cxn>
                </a:cxnLst>
                <a:rect l="0" t="0" r="r" b="b"/>
                <a:pathLst>
                  <a:path w="5" h="8">
                    <a:moveTo>
                      <a:pt x="2" y="5"/>
                    </a:moveTo>
                    <a:cubicBezTo>
                      <a:pt x="2" y="4"/>
                      <a:pt x="4" y="2"/>
                      <a:pt x="5" y="1"/>
                    </a:cubicBezTo>
                    <a:cubicBezTo>
                      <a:pt x="4" y="0"/>
                      <a:pt x="2" y="2"/>
                      <a:pt x="1" y="3"/>
                    </a:cubicBezTo>
                    <a:cubicBezTo>
                      <a:pt x="0" y="4"/>
                      <a:pt x="0" y="6"/>
                      <a:pt x="0" y="8"/>
                    </a:cubicBezTo>
                    <a:cubicBezTo>
                      <a:pt x="2" y="7"/>
                      <a:pt x="2" y="6"/>
                      <a:pt x="2"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2" name="Freeform 741">
                <a:extLst>
                  <a:ext uri="{FF2B5EF4-FFF2-40B4-BE49-F238E27FC236}">
                    <a16:creationId xmlns:a16="http://schemas.microsoft.com/office/drawing/2014/main" xmlns="" id="{E8A7E933-B0F8-8540-80ED-713CEC2865D4}"/>
                  </a:ext>
                </a:extLst>
              </p:cNvPr>
              <p:cNvSpPr>
                <a:spLocks/>
              </p:cNvSpPr>
              <p:nvPr/>
            </p:nvSpPr>
            <p:spPr bwMode="auto">
              <a:xfrm>
                <a:off x="12219300" y="8857867"/>
                <a:ext cx="324842" cy="420492"/>
              </a:xfrm>
              <a:custGeom>
                <a:avLst/>
                <a:gdLst>
                  <a:gd name="T0" fmla="*/ 11 w 35"/>
                  <a:gd name="T1" fmla="*/ 44 h 45"/>
                  <a:gd name="T2" fmla="*/ 15 w 35"/>
                  <a:gd name="T3" fmla="*/ 41 h 45"/>
                  <a:gd name="T4" fmla="*/ 16 w 35"/>
                  <a:gd name="T5" fmla="*/ 43 h 45"/>
                  <a:gd name="T6" fmla="*/ 23 w 35"/>
                  <a:gd name="T7" fmla="*/ 37 h 45"/>
                  <a:gd name="T8" fmla="*/ 25 w 35"/>
                  <a:gd name="T9" fmla="*/ 26 h 45"/>
                  <a:gd name="T10" fmla="*/ 31 w 35"/>
                  <a:gd name="T11" fmla="*/ 16 h 45"/>
                  <a:gd name="T12" fmla="*/ 33 w 35"/>
                  <a:gd name="T13" fmla="*/ 8 h 45"/>
                  <a:gd name="T14" fmla="*/ 35 w 35"/>
                  <a:gd name="T15" fmla="*/ 2 h 45"/>
                  <a:gd name="T16" fmla="*/ 29 w 35"/>
                  <a:gd name="T17" fmla="*/ 1 h 45"/>
                  <a:gd name="T18" fmla="*/ 26 w 35"/>
                  <a:gd name="T19" fmla="*/ 2 h 45"/>
                  <a:gd name="T20" fmla="*/ 25 w 35"/>
                  <a:gd name="T21" fmla="*/ 6 h 45"/>
                  <a:gd name="T22" fmla="*/ 20 w 35"/>
                  <a:gd name="T23" fmla="*/ 10 h 45"/>
                  <a:gd name="T24" fmla="*/ 10 w 35"/>
                  <a:gd name="T25" fmla="*/ 8 h 45"/>
                  <a:gd name="T26" fmla="*/ 13 w 35"/>
                  <a:gd name="T27" fmla="*/ 13 h 45"/>
                  <a:gd name="T28" fmla="*/ 14 w 35"/>
                  <a:gd name="T29" fmla="*/ 19 h 45"/>
                  <a:gd name="T30" fmla="*/ 15 w 35"/>
                  <a:gd name="T31" fmla="*/ 22 h 45"/>
                  <a:gd name="T32" fmla="*/ 16 w 35"/>
                  <a:gd name="T33" fmla="*/ 25 h 45"/>
                  <a:gd name="T34" fmla="*/ 15 w 35"/>
                  <a:gd name="T35" fmla="*/ 32 h 45"/>
                  <a:gd name="T36" fmla="*/ 13 w 35"/>
                  <a:gd name="T37" fmla="*/ 31 h 45"/>
                  <a:gd name="T38" fmla="*/ 10 w 35"/>
                  <a:gd name="T39" fmla="*/ 32 h 45"/>
                  <a:gd name="T40" fmla="*/ 8 w 35"/>
                  <a:gd name="T41" fmla="*/ 29 h 45"/>
                  <a:gd name="T42" fmla="*/ 6 w 35"/>
                  <a:gd name="T43" fmla="*/ 32 h 45"/>
                  <a:gd name="T44" fmla="*/ 4 w 35"/>
                  <a:gd name="T45" fmla="*/ 32 h 45"/>
                  <a:gd name="T46" fmla="*/ 3 w 35"/>
                  <a:gd name="T47" fmla="*/ 35 h 45"/>
                  <a:gd name="T48" fmla="*/ 0 w 35"/>
                  <a:gd name="T49" fmla="*/ 39 h 45"/>
                  <a:gd name="T50" fmla="*/ 5 w 35"/>
                  <a:gd name="T51" fmla="*/ 45 h 45"/>
                  <a:gd name="T52" fmla="*/ 8 w 35"/>
                  <a:gd name="T53" fmla="*/ 42 h 45"/>
                  <a:gd name="T54" fmla="*/ 11 w 35"/>
                  <a:gd name="T55" fmla="*/ 44 h 45"/>
                  <a:gd name="T56" fmla="*/ 11 w 35"/>
                  <a:gd name="T57"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5">
                    <a:moveTo>
                      <a:pt x="11" y="44"/>
                    </a:moveTo>
                    <a:cubicBezTo>
                      <a:pt x="12" y="44"/>
                      <a:pt x="14" y="42"/>
                      <a:pt x="15" y="41"/>
                    </a:cubicBezTo>
                    <a:cubicBezTo>
                      <a:pt x="17" y="40"/>
                      <a:pt x="15" y="43"/>
                      <a:pt x="16" y="43"/>
                    </a:cubicBezTo>
                    <a:cubicBezTo>
                      <a:pt x="16" y="43"/>
                      <a:pt x="23" y="39"/>
                      <a:pt x="23" y="37"/>
                    </a:cubicBezTo>
                    <a:cubicBezTo>
                      <a:pt x="23" y="33"/>
                      <a:pt x="23" y="29"/>
                      <a:pt x="25" y="26"/>
                    </a:cubicBezTo>
                    <a:cubicBezTo>
                      <a:pt x="27" y="22"/>
                      <a:pt x="30" y="19"/>
                      <a:pt x="31" y="16"/>
                    </a:cubicBezTo>
                    <a:cubicBezTo>
                      <a:pt x="32" y="13"/>
                      <a:pt x="32" y="11"/>
                      <a:pt x="33" y="8"/>
                    </a:cubicBezTo>
                    <a:cubicBezTo>
                      <a:pt x="33" y="6"/>
                      <a:pt x="35" y="4"/>
                      <a:pt x="35" y="2"/>
                    </a:cubicBezTo>
                    <a:cubicBezTo>
                      <a:pt x="33" y="2"/>
                      <a:pt x="31" y="0"/>
                      <a:pt x="29" y="1"/>
                    </a:cubicBezTo>
                    <a:cubicBezTo>
                      <a:pt x="28" y="1"/>
                      <a:pt x="26" y="1"/>
                      <a:pt x="26" y="2"/>
                    </a:cubicBezTo>
                    <a:cubicBezTo>
                      <a:pt x="25" y="4"/>
                      <a:pt x="25" y="5"/>
                      <a:pt x="25" y="6"/>
                    </a:cubicBezTo>
                    <a:cubicBezTo>
                      <a:pt x="24" y="9"/>
                      <a:pt x="23" y="10"/>
                      <a:pt x="20" y="10"/>
                    </a:cubicBezTo>
                    <a:cubicBezTo>
                      <a:pt x="17" y="9"/>
                      <a:pt x="13" y="8"/>
                      <a:pt x="10" y="8"/>
                    </a:cubicBezTo>
                    <a:cubicBezTo>
                      <a:pt x="10" y="10"/>
                      <a:pt x="9" y="14"/>
                      <a:pt x="13" y="13"/>
                    </a:cubicBezTo>
                    <a:cubicBezTo>
                      <a:pt x="17" y="11"/>
                      <a:pt x="14" y="17"/>
                      <a:pt x="14" y="19"/>
                    </a:cubicBezTo>
                    <a:cubicBezTo>
                      <a:pt x="14" y="20"/>
                      <a:pt x="14" y="21"/>
                      <a:pt x="15" y="22"/>
                    </a:cubicBezTo>
                    <a:cubicBezTo>
                      <a:pt x="16" y="23"/>
                      <a:pt x="16" y="24"/>
                      <a:pt x="16" y="25"/>
                    </a:cubicBezTo>
                    <a:cubicBezTo>
                      <a:pt x="16" y="27"/>
                      <a:pt x="16" y="30"/>
                      <a:pt x="15" y="32"/>
                    </a:cubicBezTo>
                    <a:cubicBezTo>
                      <a:pt x="15" y="33"/>
                      <a:pt x="13" y="31"/>
                      <a:pt x="13" y="31"/>
                    </a:cubicBezTo>
                    <a:cubicBezTo>
                      <a:pt x="11" y="31"/>
                      <a:pt x="11" y="33"/>
                      <a:pt x="10" y="32"/>
                    </a:cubicBezTo>
                    <a:cubicBezTo>
                      <a:pt x="10" y="31"/>
                      <a:pt x="9" y="30"/>
                      <a:pt x="8" y="29"/>
                    </a:cubicBezTo>
                    <a:cubicBezTo>
                      <a:pt x="7" y="29"/>
                      <a:pt x="7" y="31"/>
                      <a:pt x="6" y="32"/>
                    </a:cubicBezTo>
                    <a:cubicBezTo>
                      <a:pt x="6" y="32"/>
                      <a:pt x="4" y="32"/>
                      <a:pt x="4" y="32"/>
                    </a:cubicBezTo>
                    <a:cubicBezTo>
                      <a:pt x="2" y="32"/>
                      <a:pt x="3" y="34"/>
                      <a:pt x="3" y="35"/>
                    </a:cubicBezTo>
                    <a:cubicBezTo>
                      <a:pt x="4" y="38"/>
                      <a:pt x="3" y="37"/>
                      <a:pt x="0" y="39"/>
                    </a:cubicBezTo>
                    <a:cubicBezTo>
                      <a:pt x="2" y="41"/>
                      <a:pt x="4" y="42"/>
                      <a:pt x="5" y="45"/>
                    </a:cubicBezTo>
                    <a:cubicBezTo>
                      <a:pt x="6" y="44"/>
                      <a:pt x="7" y="43"/>
                      <a:pt x="8" y="42"/>
                    </a:cubicBezTo>
                    <a:cubicBezTo>
                      <a:pt x="10" y="41"/>
                      <a:pt x="10" y="43"/>
                      <a:pt x="11" y="44"/>
                    </a:cubicBezTo>
                    <a:cubicBezTo>
                      <a:pt x="12" y="44"/>
                      <a:pt x="10" y="43"/>
                      <a:pt x="11" y="4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3" name="Freeform 742">
                <a:extLst>
                  <a:ext uri="{FF2B5EF4-FFF2-40B4-BE49-F238E27FC236}">
                    <a16:creationId xmlns:a16="http://schemas.microsoft.com/office/drawing/2014/main" xmlns="" id="{DD363B46-FE63-D448-AABD-392974564D09}"/>
                  </a:ext>
                </a:extLst>
              </p:cNvPr>
              <p:cNvSpPr>
                <a:spLocks/>
              </p:cNvSpPr>
              <p:nvPr/>
            </p:nvSpPr>
            <p:spPr bwMode="auto">
              <a:xfrm>
                <a:off x="12359429" y="8520197"/>
                <a:ext cx="595542" cy="420492"/>
              </a:xfrm>
              <a:custGeom>
                <a:avLst/>
                <a:gdLst>
                  <a:gd name="T0" fmla="*/ 12 w 64"/>
                  <a:gd name="T1" fmla="*/ 37 h 45"/>
                  <a:gd name="T2" fmla="*/ 17 w 64"/>
                  <a:gd name="T3" fmla="*/ 37 h 45"/>
                  <a:gd name="T4" fmla="*/ 20 w 64"/>
                  <a:gd name="T5" fmla="*/ 38 h 45"/>
                  <a:gd name="T6" fmla="*/ 21 w 64"/>
                  <a:gd name="T7" fmla="*/ 33 h 45"/>
                  <a:gd name="T8" fmla="*/ 25 w 64"/>
                  <a:gd name="T9" fmla="*/ 30 h 45"/>
                  <a:gd name="T10" fmla="*/ 30 w 64"/>
                  <a:gd name="T11" fmla="*/ 33 h 45"/>
                  <a:gd name="T12" fmla="*/ 36 w 64"/>
                  <a:gd name="T13" fmla="*/ 34 h 45"/>
                  <a:gd name="T14" fmla="*/ 39 w 64"/>
                  <a:gd name="T15" fmla="*/ 34 h 45"/>
                  <a:gd name="T16" fmla="*/ 41 w 64"/>
                  <a:gd name="T17" fmla="*/ 30 h 45"/>
                  <a:gd name="T18" fmla="*/ 45 w 64"/>
                  <a:gd name="T19" fmla="*/ 31 h 45"/>
                  <a:gd name="T20" fmla="*/ 50 w 64"/>
                  <a:gd name="T21" fmla="*/ 31 h 45"/>
                  <a:gd name="T22" fmla="*/ 55 w 64"/>
                  <a:gd name="T23" fmla="*/ 29 h 45"/>
                  <a:gd name="T24" fmla="*/ 60 w 64"/>
                  <a:gd name="T25" fmla="*/ 30 h 45"/>
                  <a:gd name="T26" fmla="*/ 58 w 64"/>
                  <a:gd name="T27" fmla="*/ 24 h 45"/>
                  <a:gd name="T28" fmla="*/ 55 w 64"/>
                  <a:gd name="T29" fmla="*/ 20 h 45"/>
                  <a:gd name="T30" fmla="*/ 51 w 64"/>
                  <a:gd name="T31" fmla="*/ 16 h 45"/>
                  <a:gd name="T32" fmla="*/ 47 w 64"/>
                  <a:gd name="T33" fmla="*/ 13 h 45"/>
                  <a:gd name="T34" fmla="*/ 46 w 64"/>
                  <a:gd name="T35" fmla="*/ 12 h 45"/>
                  <a:gd name="T36" fmla="*/ 44 w 64"/>
                  <a:gd name="T37" fmla="*/ 12 h 45"/>
                  <a:gd name="T38" fmla="*/ 44 w 64"/>
                  <a:gd name="T39" fmla="*/ 6 h 45"/>
                  <a:gd name="T40" fmla="*/ 41 w 64"/>
                  <a:gd name="T41" fmla="*/ 1 h 45"/>
                  <a:gd name="T42" fmla="*/ 41 w 64"/>
                  <a:gd name="T43" fmla="*/ 0 h 45"/>
                  <a:gd name="T44" fmla="*/ 38 w 64"/>
                  <a:gd name="T45" fmla="*/ 0 h 45"/>
                  <a:gd name="T46" fmla="*/ 35 w 64"/>
                  <a:gd name="T47" fmla="*/ 3 h 45"/>
                  <a:gd name="T48" fmla="*/ 26 w 64"/>
                  <a:gd name="T49" fmla="*/ 10 h 45"/>
                  <a:gd name="T50" fmla="*/ 22 w 64"/>
                  <a:gd name="T51" fmla="*/ 11 h 45"/>
                  <a:gd name="T52" fmla="*/ 19 w 64"/>
                  <a:gd name="T53" fmla="*/ 15 h 45"/>
                  <a:gd name="T54" fmla="*/ 13 w 64"/>
                  <a:gd name="T55" fmla="*/ 17 h 45"/>
                  <a:gd name="T56" fmla="*/ 9 w 64"/>
                  <a:gd name="T57" fmla="*/ 17 h 45"/>
                  <a:gd name="T58" fmla="*/ 6 w 64"/>
                  <a:gd name="T59" fmla="*/ 18 h 45"/>
                  <a:gd name="T60" fmla="*/ 3 w 64"/>
                  <a:gd name="T61" fmla="*/ 23 h 45"/>
                  <a:gd name="T62" fmla="*/ 4 w 64"/>
                  <a:gd name="T63" fmla="*/ 34 h 45"/>
                  <a:gd name="T64" fmla="*/ 6 w 64"/>
                  <a:gd name="T65" fmla="*/ 39 h 45"/>
                  <a:gd name="T66" fmla="*/ 9 w 64"/>
                  <a:gd name="T67" fmla="*/ 45 h 45"/>
                  <a:gd name="T68" fmla="*/ 12 w 64"/>
                  <a:gd name="T69"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45">
                    <a:moveTo>
                      <a:pt x="12" y="37"/>
                    </a:moveTo>
                    <a:cubicBezTo>
                      <a:pt x="13" y="37"/>
                      <a:pt x="16" y="36"/>
                      <a:pt x="17" y="37"/>
                    </a:cubicBezTo>
                    <a:cubicBezTo>
                      <a:pt x="17" y="38"/>
                      <a:pt x="20" y="38"/>
                      <a:pt x="20" y="38"/>
                    </a:cubicBezTo>
                    <a:cubicBezTo>
                      <a:pt x="21" y="36"/>
                      <a:pt x="20" y="34"/>
                      <a:pt x="21" y="33"/>
                    </a:cubicBezTo>
                    <a:cubicBezTo>
                      <a:pt x="21" y="32"/>
                      <a:pt x="23" y="29"/>
                      <a:pt x="25" y="30"/>
                    </a:cubicBezTo>
                    <a:cubicBezTo>
                      <a:pt x="27" y="30"/>
                      <a:pt x="28" y="32"/>
                      <a:pt x="30" y="33"/>
                    </a:cubicBezTo>
                    <a:cubicBezTo>
                      <a:pt x="32" y="34"/>
                      <a:pt x="34" y="34"/>
                      <a:pt x="36" y="34"/>
                    </a:cubicBezTo>
                    <a:cubicBezTo>
                      <a:pt x="37" y="34"/>
                      <a:pt x="39" y="35"/>
                      <a:pt x="39" y="34"/>
                    </a:cubicBezTo>
                    <a:cubicBezTo>
                      <a:pt x="40" y="33"/>
                      <a:pt x="40" y="29"/>
                      <a:pt x="41" y="30"/>
                    </a:cubicBezTo>
                    <a:cubicBezTo>
                      <a:pt x="43" y="31"/>
                      <a:pt x="43" y="31"/>
                      <a:pt x="45" y="31"/>
                    </a:cubicBezTo>
                    <a:cubicBezTo>
                      <a:pt x="47" y="30"/>
                      <a:pt x="48" y="31"/>
                      <a:pt x="50" y="31"/>
                    </a:cubicBezTo>
                    <a:cubicBezTo>
                      <a:pt x="52" y="31"/>
                      <a:pt x="53" y="28"/>
                      <a:pt x="55" y="29"/>
                    </a:cubicBezTo>
                    <a:cubicBezTo>
                      <a:pt x="56" y="29"/>
                      <a:pt x="58" y="31"/>
                      <a:pt x="60" y="30"/>
                    </a:cubicBezTo>
                    <a:cubicBezTo>
                      <a:pt x="64" y="28"/>
                      <a:pt x="59" y="26"/>
                      <a:pt x="58" y="24"/>
                    </a:cubicBezTo>
                    <a:cubicBezTo>
                      <a:pt x="57" y="22"/>
                      <a:pt x="57" y="21"/>
                      <a:pt x="55" y="20"/>
                    </a:cubicBezTo>
                    <a:cubicBezTo>
                      <a:pt x="53" y="19"/>
                      <a:pt x="52" y="18"/>
                      <a:pt x="51" y="16"/>
                    </a:cubicBezTo>
                    <a:cubicBezTo>
                      <a:pt x="51" y="14"/>
                      <a:pt x="49" y="14"/>
                      <a:pt x="47" y="13"/>
                    </a:cubicBezTo>
                    <a:cubicBezTo>
                      <a:pt x="47" y="13"/>
                      <a:pt x="47" y="12"/>
                      <a:pt x="46" y="12"/>
                    </a:cubicBezTo>
                    <a:cubicBezTo>
                      <a:pt x="46" y="12"/>
                      <a:pt x="44" y="12"/>
                      <a:pt x="44" y="12"/>
                    </a:cubicBezTo>
                    <a:cubicBezTo>
                      <a:pt x="43" y="11"/>
                      <a:pt x="44" y="7"/>
                      <a:pt x="44" y="6"/>
                    </a:cubicBezTo>
                    <a:cubicBezTo>
                      <a:pt x="44" y="4"/>
                      <a:pt x="42" y="3"/>
                      <a:pt x="41" y="1"/>
                    </a:cubicBezTo>
                    <a:cubicBezTo>
                      <a:pt x="41" y="1"/>
                      <a:pt x="41" y="0"/>
                      <a:pt x="41" y="0"/>
                    </a:cubicBezTo>
                    <a:cubicBezTo>
                      <a:pt x="40" y="0"/>
                      <a:pt x="39" y="0"/>
                      <a:pt x="38" y="0"/>
                    </a:cubicBezTo>
                    <a:cubicBezTo>
                      <a:pt x="36" y="1"/>
                      <a:pt x="36" y="1"/>
                      <a:pt x="35" y="3"/>
                    </a:cubicBezTo>
                    <a:cubicBezTo>
                      <a:pt x="35" y="6"/>
                      <a:pt x="28" y="10"/>
                      <a:pt x="26" y="10"/>
                    </a:cubicBezTo>
                    <a:cubicBezTo>
                      <a:pt x="25" y="10"/>
                      <a:pt x="21" y="10"/>
                      <a:pt x="22" y="11"/>
                    </a:cubicBezTo>
                    <a:cubicBezTo>
                      <a:pt x="23" y="13"/>
                      <a:pt x="20" y="15"/>
                      <a:pt x="19" y="15"/>
                    </a:cubicBezTo>
                    <a:cubicBezTo>
                      <a:pt x="17" y="16"/>
                      <a:pt x="15" y="17"/>
                      <a:pt x="13" y="17"/>
                    </a:cubicBezTo>
                    <a:cubicBezTo>
                      <a:pt x="11" y="18"/>
                      <a:pt x="11" y="16"/>
                      <a:pt x="9" y="17"/>
                    </a:cubicBezTo>
                    <a:cubicBezTo>
                      <a:pt x="7" y="18"/>
                      <a:pt x="6" y="17"/>
                      <a:pt x="6" y="18"/>
                    </a:cubicBezTo>
                    <a:cubicBezTo>
                      <a:pt x="5" y="20"/>
                      <a:pt x="4" y="22"/>
                      <a:pt x="3" y="23"/>
                    </a:cubicBezTo>
                    <a:cubicBezTo>
                      <a:pt x="0" y="27"/>
                      <a:pt x="2" y="30"/>
                      <a:pt x="4" y="34"/>
                    </a:cubicBezTo>
                    <a:cubicBezTo>
                      <a:pt x="5" y="36"/>
                      <a:pt x="5" y="37"/>
                      <a:pt x="6" y="39"/>
                    </a:cubicBezTo>
                    <a:cubicBezTo>
                      <a:pt x="8" y="41"/>
                      <a:pt x="9" y="42"/>
                      <a:pt x="9" y="45"/>
                    </a:cubicBezTo>
                    <a:cubicBezTo>
                      <a:pt x="9" y="44"/>
                      <a:pt x="10" y="37"/>
                      <a:pt x="12" y="3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4" name="Freeform 743">
                <a:extLst>
                  <a:ext uri="{FF2B5EF4-FFF2-40B4-BE49-F238E27FC236}">
                    <a16:creationId xmlns:a16="http://schemas.microsoft.com/office/drawing/2014/main" xmlns="" id="{D1C3DB1A-A7F7-6C4E-8477-2B58B74D7327}"/>
                  </a:ext>
                </a:extLst>
              </p:cNvPr>
              <p:cNvSpPr>
                <a:spLocks/>
              </p:cNvSpPr>
              <p:nvPr/>
            </p:nvSpPr>
            <p:spPr bwMode="auto">
              <a:xfrm>
                <a:off x="11697008" y="7921315"/>
                <a:ext cx="1092359" cy="767717"/>
              </a:xfrm>
              <a:custGeom>
                <a:avLst/>
                <a:gdLst>
                  <a:gd name="T0" fmla="*/ 83 w 117"/>
                  <a:gd name="T1" fmla="*/ 82 h 82"/>
                  <a:gd name="T2" fmla="*/ 93 w 117"/>
                  <a:gd name="T3" fmla="*/ 76 h 82"/>
                  <a:gd name="T4" fmla="*/ 105 w 117"/>
                  <a:gd name="T5" fmla="*/ 68 h 82"/>
                  <a:gd name="T6" fmla="*/ 112 w 117"/>
                  <a:gd name="T7" fmla="*/ 64 h 82"/>
                  <a:gd name="T8" fmla="*/ 107 w 117"/>
                  <a:gd name="T9" fmla="*/ 55 h 82"/>
                  <a:gd name="T10" fmla="*/ 110 w 117"/>
                  <a:gd name="T11" fmla="*/ 46 h 82"/>
                  <a:gd name="T12" fmla="*/ 114 w 117"/>
                  <a:gd name="T13" fmla="*/ 40 h 82"/>
                  <a:gd name="T14" fmla="*/ 117 w 117"/>
                  <a:gd name="T15" fmla="*/ 21 h 82"/>
                  <a:gd name="T16" fmla="*/ 81 w 117"/>
                  <a:gd name="T17" fmla="*/ 1 h 82"/>
                  <a:gd name="T18" fmla="*/ 75 w 117"/>
                  <a:gd name="T19" fmla="*/ 2 h 82"/>
                  <a:gd name="T20" fmla="*/ 67 w 117"/>
                  <a:gd name="T21" fmla="*/ 2 h 82"/>
                  <a:gd name="T22" fmla="*/ 59 w 117"/>
                  <a:gd name="T23" fmla="*/ 1 h 82"/>
                  <a:gd name="T24" fmla="*/ 29 w 117"/>
                  <a:gd name="T25" fmla="*/ 21 h 82"/>
                  <a:gd name="T26" fmla="*/ 22 w 117"/>
                  <a:gd name="T27" fmla="*/ 25 h 82"/>
                  <a:gd name="T28" fmla="*/ 19 w 117"/>
                  <a:gd name="T29" fmla="*/ 42 h 82"/>
                  <a:gd name="T30" fmla="*/ 8 w 117"/>
                  <a:gd name="T31" fmla="*/ 43 h 82"/>
                  <a:gd name="T32" fmla="*/ 5 w 117"/>
                  <a:gd name="T33" fmla="*/ 51 h 82"/>
                  <a:gd name="T34" fmla="*/ 11 w 117"/>
                  <a:gd name="T35" fmla="*/ 56 h 82"/>
                  <a:gd name="T36" fmla="*/ 19 w 117"/>
                  <a:gd name="T37" fmla="*/ 62 h 82"/>
                  <a:gd name="T38" fmla="*/ 21 w 117"/>
                  <a:gd name="T39" fmla="*/ 55 h 82"/>
                  <a:gd name="T40" fmla="*/ 28 w 117"/>
                  <a:gd name="T41" fmla="*/ 50 h 82"/>
                  <a:gd name="T42" fmla="*/ 35 w 117"/>
                  <a:gd name="T43" fmla="*/ 53 h 82"/>
                  <a:gd name="T44" fmla="*/ 46 w 117"/>
                  <a:gd name="T45" fmla="*/ 55 h 82"/>
                  <a:gd name="T46" fmla="*/ 64 w 117"/>
                  <a:gd name="T47" fmla="*/ 53 h 82"/>
                  <a:gd name="T48" fmla="*/ 68 w 117"/>
                  <a:gd name="T49" fmla="*/ 47 h 82"/>
                  <a:gd name="T50" fmla="*/ 77 w 117"/>
                  <a:gd name="T51" fmla="*/ 31 h 82"/>
                  <a:gd name="T52" fmla="*/ 79 w 117"/>
                  <a:gd name="T53" fmla="*/ 16 h 82"/>
                  <a:gd name="T54" fmla="*/ 75 w 117"/>
                  <a:gd name="T55" fmla="*/ 2 h 82"/>
                  <a:gd name="T56" fmla="*/ 78 w 117"/>
                  <a:gd name="T57" fmla="*/ 16 h 82"/>
                  <a:gd name="T58" fmla="*/ 77 w 117"/>
                  <a:gd name="T59" fmla="*/ 35 h 82"/>
                  <a:gd name="T60" fmla="*/ 68 w 117"/>
                  <a:gd name="T61" fmla="*/ 46 h 82"/>
                  <a:gd name="T62" fmla="*/ 72 w 117"/>
                  <a:gd name="T63" fmla="*/ 55 h 82"/>
                  <a:gd name="T64" fmla="*/ 75 w 117"/>
                  <a:gd name="T65" fmla="*/ 65 h 82"/>
                  <a:gd name="T66" fmla="*/ 72 w 117"/>
                  <a:gd name="T67" fmla="*/ 74 h 82"/>
                  <a:gd name="T68" fmla="*/ 77 w 117"/>
                  <a:gd name="T69" fmla="*/ 81 h 82"/>
                  <a:gd name="T70" fmla="*/ 80 w 117"/>
                  <a:gd name="T71" fmla="*/ 8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7" h="82">
                    <a:moveTo>
                      <a:pt x="80" y="81"/>
                    </a:moveTo>
                    <a:cubicBezTo>
                      <a:pt x="81" y="80"/>
                      <a:pt x="82" y="82"/>
                      <a:pt x="83" y="82"/>
                    </a:cubicBezTo>
                    <a:cubicBezTo>
                      <a:pt x="85" y="81"/>
                      <a:pt x="87" y="80"/>
                      <a:pt x="89" y="79"/>
                    </a:cubicBezTo>
                    <a:cubicBezTo>
                      <a:pt x="90" y="79"/>
                      <a:pt x="93" y="78"/>
                      <a:pt x="93" y="76"/>
                    </a:cubicBezTo>
                    <a:cubicBezTo>
                      <a:pt x="93" y="74"/>
                      <a:pt x="94" y="75"/>
                      <a:pt x="96" y="74"/>
                    </a:cubicBezTo>
                    <a:cubicBezTo>
                      <a:pt x="99" y="74"/>
                      <a:pt x="103" y="71"/>
                      <a:pt x="105" y="68"/>
                    </a:cubicBezTo>
                    <a:cubicBezTo>
                      <a:pt x="106" y="67"/>
                      <a:pt x="106" y="66"/>
                      <a:pt x="107" y="65"/>
                    </a:cubicBezTo>
                    <a:cubicBezTo>
                      <a:pt x="108" y="64"/>
                      <a:pt x="110" y="64"/>
                      <a:pt x="112" y="64"/>
                    </a:cubicBezTo>
                    <a:cubicBezTo>
                      <a:pt x="112" y="62"/>
                      <a:pt x="110" y="61"/>
                      <a:pt x="109" y="59"/>
                    </a:cubicBezTo>
                    <a:cubicBezTo>
                      <a:pt x="109" y="58"/>
                      <a:pt x="110" y="55"/>
                      <a:pt x="107" y="55"/>
                    </a:cubicBezTo>
                    <a:cubicBezTo>
                      <a:pt x="106" y="55"/>
                      <a:pt x="109" y="53"/>
                      <a:pt x="108" y="52"/>
                    </a:cubicBezTo>
                    <a:cubicBezTo>
                      <a:pt x="108" y="49"/>
                      <a:pt x="109" y="48"/>
                      <a:pt x="110" y="46"/>
                    </a:cubicBezTo>
                    <a:cubicBezTo>
                      <a:pt x="110" y="44"/>
                      <a:pt x="112" y="44"/>
                      <a:pt x="112" y="42"/>
                    </a:cubicBezTo>
                    <a:cubicBezTo>
                      <a:pt x="112" y="41"/>
                      <a:pt x="113" y="40"/>
                      <a:pt x="114" y="40"/>
                    </a:cubicBezTo>
                    <a:cubicBezTo>
                      <a:pt x="117" y="40"/>
                      <a:pt x="117" y="40"/>
                      <a:pt x="117" y="38"/>
                    </a:cubicBezTo>
                    <a:cubicBezTo>
                      <a:pt x="117" y="32"/>
                      <a:pt x="117" y="27"/>
                      <a:pt x="117" y="21"/>
                    </a:cubicBezTo>
                    <a:cubicBezTo>
                      <a:pt x="117" y="19"/>
                      <a:pt x="113" y="18"/>
                      <a:pt x="111" y="17"/>
                    </a:cubicBezTo>
                    <a:cubicBezTo>
                      <a:pt x="101" y="12"/>
                      <a:pt x="91" y="6"/>
                      <a:pt x="81" y="1"/>
                    </a:cubicBezTo>
                    <a:cubicBezTo>
                      <a:pt x="80" y="1"/>
                      <a:pt x="80" y="0"/>
                      <a:pt x="79" y="0"/>
                    </a:cubicBezTo>
                    <a:cubicBezTo>
                      <a:pt x="78" y="1"/>
                      <a:pt x="76" y="2"/>
                      <a:pt x="75" y="2"/>
                    </a:cubicBezTo>
                    <a:cubicBezTo>
                      <a:pt x="74" y="3"/>
                      <a:pt x="72" y="5"/>
                      <a:pt x="71" y="5"/>
                    </a:cubicBezTo>
                    <a:cubicBezTo>
                      <a:pt x="70" y="5"/>
                      <a:pt x="69" y="3"/>
                      <a:pt x="67" y="2"/>
                    </a:cubicBezTo>
                    <a:cubicBezTo>
                      <a:pt x="66" y="1"/>
                      <a:pt x="65" y="1"/>
                      <a:pt x="64" y="1"/>
                    </a:cubicBezTo>
                    <a:cubicBezTo>
                      <a:pt x="62" y="0"/>
                      <a:pt x="61" y="0"/>
                      <a:pt x="59" y="1"/>
                    </a:cubicBezTo>
                    <a:cubicBezTo>
                      <a:pt x="52" y="5"/>
                      <a:pt x="45" y="10"/>
                      <a:pt x="38" y="14"/>
                    </a:cubicBezTo>
                    <a:cubicBezTo>
                      <a:pt x="35" y="16"/>
                      <a:pt x="32" y="18"/>
                      <a:pt x="29" y="21"/>
                    </a:cubicBezTo>
                    <a:cubicBezTo>
                      <a:pt x="28" y="22"/>
                      <a:pt x="27" y="22"/>
                      <a:pt x="26" y="22"/>
                    </a:cubicBezTo>
                    <a:cubicBezTo>
                      <a:pt x="23" y="22"/>
                      <a:pt x="22" y="22"/>
                      <a:pt x="22" y="25"/>
                    </a:cubicBezTo>
                    <a:cubicBezTo>
                      <a:pt x="22" y="28"/>
                      <a:pt x="22" y="31"/>
                      <a:pt x="22" y="34"/>
                    </a:cubicBezTo>
                    <a:cubicBezTo>
                      <a:pt x="22" y="37"/>
                      <a:pt x="21" y="40"/>
                      <a:pt x="19" y="42"/>
                    </a:cubicBezTo>
                    <a:cubicBezTo>
                      <a:pt x="18" y="43"/>
                      <a:pt x="15" y="43"/>
                      <a:pt x="14" y="43"/>
                    </a:cubicBezTo>
                    <a:cubicBezTo>
                      <a:pt x="12" y="43"/>
                      <a:pt x="10" y="43"/>
                      <a:pt x="8" y="43"/>
                    </a:cubicBezTo>
                    <a:cubicBezTo>
                      <a:pt x="6" y="43"/>
                      <a:pt x="4" y="44"/>
                      <a:pt x="2" y="44"/>
                    </a:cubicBezTo>
                    <a:cubicBezTo>
                      <a:pt x="0" y="44"/>
                      <a:pt x="5" y="51"/>
                      <a:pt x="5" y="51"/>
                    </a:cubicBezTo>
                    <a:cubicBezTo>
                      <a:pt x="6" y="54"/>
                      <a:pt x="7" y="56"/>
                      <a:pt x="10" y="57"/>
                    </a:cubicBezTo>
                    <a:cubicBezTo>
                      <a:pt x="10" y="57"/>
                      <a:pt x="11" y="56"/>
                      <a:pt x="11" y="56"/>
                    </a:cubicBezTo>
                    <a:cubicBezTo>
                      <a:pt x="12" y="57"/>
                      <a:pt x="12" y="60"/>
                      <a:pt x="14" y="58"/>
                    </a:cubicBezTo>
                    <a:cubicBezTo>
                      <a:pt x="16" y="56"/>
                      <a:pt x="18" y="61"/>
                      <a:pt x="19" y="62"/>
                    </a:cubicBezTo>
                    <a:cubicBezTo>
                      <a:pt x="19" y="61"/>
                      <a:pt x="20" y="59"/>
                      <a:pt x="20" y="58"/>
                    </a:cubicBezTo>
                    <a:cubicBezTo>
                      <a:pt x="20" y="57"/>
                      <a:pt x="21" y="56"/>
                      <a:pt x="21" y="55"/>
                    </a:cubicBezTo>
                    <a:cubicBezTo>
                      <a:pt x="22" y="52"/>
                      <a:pt x="22" y="52"/>
                      <a:pt x="25" y="51"/>
                    </a:cubicBezTo>
                    <a:cubicBezTo>
                      <a:pt x="26" y="50"/>
                      <a:pt x="27" y="50"/>
                      <a:pt x="28" y="50"/>
                    </a:cubicBezTo>
                    <a:cubicBezTo>
                      <a:pt x="29" y="49"/>
                      <a:pt x="30" y="51"/>
                      <a:pt x="31" y="51"/>
                    </a:cubicBezTo>
                    <a:cubicBezTo>
                      <a:pt x="33" y="51"/>
                      <a:pt x="34" y="52"/>
                      <a:pt x="35" y="53"/>
                    </a:cubicBezTo>
                    <a:cubicBezTo>
                      <a:pt x="36" y="54"/>
                      <a:pt x="37" y="54"/>
                      <a:pt x="39" y="54"/>
                    </a:cubicBezTo>
                    <a:cubicBezTo>
                      <a:pt x="42" y="52"/>
                      <a:pt x="43" y="55"/>
                      <a:pt x="46" y="55"/>
                    </a:cubicBezTo>
                    <a:cubicBezTo>
                      <a:pt x="49" y="55"/>
                      <a:pt x="52" y="53"/>
                      <a:pt x="55" y="53"/>
                    </a:cubicBezTo>
                    <a:cubicBezTo>
                      <a:pt x="57" y="53"/>
                      <a:pt x="61" y="54"/>
                      <a:pt x="64" y="53"/>
                    </a:cubicBezTo>
                    <a:cubicBezTo>
                      <a:pt x="65" y="53"/>
                      <a:pt x="66" y="52"/>
                      <a:pt x="67" y="51"/>
                    </a:cubicBezTo>
                    <a:cubicBezTo>
                      <a:pt x="69" y="50"/>
                      <a:pt x="68" y="49"/>
                      <a:pt x="68" y="47"/>
                    </a:cubicBezTo>
                    <a:cubicBezTo>
                      <a:pt x="68" y="42"/>
                      <a:pt x="73" y="39"/>
                      <a:pt x="77" y="35"/>
                    </a:cubicBezTo>
                    <a:cubicBezTo>
                      <a:pt x="78" y="34"/>
                      <a:pt x="77" y="32"/>
                      <a:pt x="77" y="31"/>
                    </a:cubicBezTo>
                    <a:cubicBezTo>
                      <a:pt x="77" y="28"/>
                      <a:pt x="77" y="26"/>
                      <a:pt x="77" y="23"/>
                    </a:cubicBezTo>
                    <a:cubicBezTo>
                      <a:pt x="78" y="21"/>
                      <a:pt x="79" y="18"/>
                      <a:pt x="79" y="16"/>
                    </a:cubicBezTo>
                    <a:cubicBezTo>
                      <a:pt x="78" y="14"/>
                      <a:pt x="77" y="12"/>
                      <a:pt x="76" y="11"/>
                    </a:cubicBezTo>
                    <a:cubicBezTo>
                      <a:pt x="74" y="8"/>
                      <a:pt x="75" y="5"/>
                      <a:pt x="75" y="2"/>
                    </a:cubicBezTo>
                    <a:cubicBezTo>
                      <a:pt x="75" y="5"/>
                      <a:pt x="75" y="7"/>
                      <a:pt x="75" y="9"/>
                    </a:cubicBezTo>
                    <a:cubicBezTo>
                      <a:pt x="75" y="11"/>
                      <a:pt x="78" y="14"/>
                      <a:pt x="78" y="16"/>
                    </a:cubicBezTo>
                    <a:cubicBezTo>
                      <a:pt x="79" y="19"/>
                      <a:pt x="77" y="23"/>
                      <a:pt x="77" y="26"/>
                    </a:cubicBezTo>
                    <a:cubicBezTo>
                      <a:pt x="77" y="28"/>
                      <a:pt x="78" y="32"/>
                      <a:pt x="77" y="35"/>
                    </a:cubicBezTo>
                    <a:cubicBezTo>
                      <a:pt x="76" y="37"/>
                      <a:pt x="72" y="39"/>
                      <a:pt x="71" y="41"/>
                    </a:cubicBezTo>
                    <a:cubicBezTo>
                      <a:pt x="69" y="42"/>
                      <a:pt x="68" y="44"/>
                      <a:pt x="68" y="46"/>
                    </a:cubicBezTo>
                    <a:cubicBezTo>
                      <a:pt x="67" y="49"/>
                      <a:pt x="69" y="50"/>
                      <a:pt x="70" y="53"/>
                    </a:cubicBezTo>
                    <a:cubicBezTo>
                      <a:pt x="70" y="54"/>
                      <a:pt x="71" y="54"/>
                      <a:pt x="72" y="55"/>
                    </a:cubicBezTo>
                    <a:cubicBezTo>
                      <a:pt x="74" y="56"/>
                      <a:pt x="75" y="57"/>
                      <a:pt x="75" y="59"/>
                    </a:cubicBezTo>
                    <a:cubicBezTo>
                      <a:pt x="75" y="61"/>
                      <a:pt x="75" y="63"/>
                      <a:pt x="75" y="65"/>
                    </a:cubicBezTo>
                    <a:cubicBezTo>
                      <a:pt x="75" y="66"/>
                      <a:pt x="76" y="68"/>
                      <a:pt x="77" y="70"/>
                    </a:cubicBezTo>
                    <a:cubicBezTo>
                      <a:pt x="74" y="70"/>
                      <a:pt x="67" y="70"/>
                      <a:pt x="72" y="74"/>
                    </a:cubicBezTo>
                    <a:cubicBezTo>
                      <a:pt x="74" y="75"/>
                      <a:pt x="75" y="76"/>
                      <a:pt x="76" y="78"/>
                    </a:cubicBezTo>
                    <a:cubicBezTo>
                      <a:pt x="76" y="79"/>
                      <a:pt x="77" y="80"/>
                      <a:pt x="77" y="81"/>
                    </a:cubicBezTo>
                    <a:cubicBezTo>
                      <a:pt x="77" y="82"/>
                      <a:pt x="80" y="81"/>
                      <a:pt x="80" y="81"/>
                    </a:cubicBezTo>
                    <a:cubicBezTo>
                      <a:pt x="82" y="80"/>
                      <a:pt x="80" y="81"/>
                      <a:pt x="80" y="8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5" name="Freeform 744">
                <a:extLst>
                  <a:ext uri="{FF2B5EF4-FFF2-40B4-BE49-F238E27FC236}">
                    <a16:creationId xmlns:a16="http://schemas.microsoft.com/office/drawing/2014/main" xmlns="" id="{3882620E-E6FA-6B47-8CD4-B3B622D8292B}"/>
                  </a:ext>
                </a:extLst>
              </p:cNvPr>
              <p:cNvSpPr>
                <a:spLocks/>
              </p:cNvSpPr>
              <p:nvPr/>
            </p:nvSpPr>
            <p:spPr bwMode="auto">
              <a:xfrm>
                <a:off x="12684268" y="7940429"/>
                <a:ext cx="767517" cy="946107"/>
              </a:xfrm>
              <a:custGeom>
                <a:avLst/>
                <a:gdLst>
                  <a:gd name="T0" fmla="*/ 6 w 82"/>
                  <a:gd name="T1" fmla="*/ 39 h 101"/>
                  <a:gd name="T2" fmla="*/ 6 w 82"/>
                  <a:gd name="T3" fmla="*/ 41 h 101"/>
                  <a:gd name="T4" fmla="*/ 4 w 82"/>
                  <a:gd name="T5" fmla="*/ 43 h 101"/>
                  <a:gd name="T6" fmla="*/ 2 w 82"/>
                  <a:gd name="T7" fmla="*/ 49 h 101"/>
                  <a:gd name="T8" fmla="*/ 2 w 82"/>
                  <a:gd name="T9" fmla="*/ 51 h 101"/>
                  <a:gd name="T10" fmla="*/ 1 w 82"/>
                  <a:gd name="T11" fmla="*/ 53 h 101"/>
                  <a:gd name="T12" fmla="*/ 4 w 82"/>
                  <a:gd name="T13" fmla="*/ 58 h 101"/>
                  <a:gd name="T14" fmla="*/ 6 w 82"/>
                  <a:gd name="T15" fmla="*/ 60 h 101"/>
                  <a:gd name="T16" fmla="*/ 6 w 82"/>
                  <a:gd name="T17" fmla="*/ 63 h 101"/>
                  <a:gd name="T18" fmla="*/ 9 w 82"/>
                  <a:gd name="T19" fmla="*/ 68 h 101"/>
                  <a:gd name="T20" fmla="*/ 9 w 82"/>
                  <a:gd name="T21" fmla="*/ 74 h 101"/>
                  <a:gd name="T22" fmla="*/ 15 w 82"/>
                  <a:gd name="T23" fmla="*/ 76 h 101"/>
                  <a:gd name="T24" fmla="*/ 18 w 82"/>
                  <a:gd name="T25" fmla="*/ 81 h 101"/>
                  <a:gd name="T26" fmla="*/ 22 w 82"/>
                  <a:gd name="T27" fmla="*/ 84 h 101"/>
                  <a:gd name="T28" fmla="*/ 26 w 82"/>
                  <a:gd name="T29" fmla="*/ 88 h 101"/>
                  <a:gd name="T30" fmla="*/ 26 w 82"/>
                  <a:gd name="T31" fmla="*/ 91 h 101"/>
                  <a:gd name="T32" fmla="*/ 28 w 82"/>
                  <a:gd name="T33" fmla="*/ 92 h 101"/>
                  <a:gd name="T34" fmla="*/ 32 w 82"/>
                  <a:gd name="T35" fmla="*/ 96 h 101"/>
                  <a:gd name="T36" fmla="*/ 35 w 82"/>
                  <a:gd name="T37" fmla="*/ 95 h 101"/>
                  <a:gd name="T38" fmla="*/ 39 w 82"/>
                  <a:gd name="T39" fmla="*/ 94 h 101"/>
                  <a:gd name="T40" fmla="*/ 44 w 82"/>
                  <a:gd name="T41" fmla="*/ 100 h 101"/>
                  <a:gd name="T42" fmla="*/ 51 w 82"/>
                  <a:gd name="T43" fmla="*/ 100 h 101"/>
                  <a:gd name="T44" fmla="*/ 55 w 82"/>
                  <a:gd name="T45" fmla="*/ 98 h 101"/>
                  <a:gd name="T46" fmla="*/ 59 w 82"/>
                  <a:gd name="T47" fmla="*/ 97 h 101"/>
                  <a:gd name="T48" fmla="*/ 69 w 82"/>
                  <a:gd name="T49" fmla="*/ 94 h 101"/>
                  <a:gd name="T50" fmla="*/ 69 w 82"/>
                  <a:gd name="T51" fmla="*/ 91 h 101"/>
                  <a:gd name="T52" fmla="*/ 66 w 82"/>
                  <a:gd name="T53" fmla="*/ 90 h 101"/>
                  <a:gd name="T54" fmla="*/ 61 w 82"/>
                  <a:gd name="T55" fmla="*/ 83 h 101"/>
                  <a:gd name="T56" fmla="*/ 59 w 82"/>
                  <a:gd name="T57" fmla="*/ 80 h 101"/>
                  <a:gd name="T58" fmla="*/ 56 w 82"/>
                  <a:gd name="T59" fmla="*/ 78 h 101"/>
                  <a:gd name="T60" fmla="*/ 59 w 82"/>
                  <a:gd name="T61" fmla="*/ 75 h 101"/>
                  <a:gd name="T62" fmla="*/ 61 w 82"/>
                  <a:gd name="T63" fmla="*/ 67 h 101"/>
                  <a:gd name="T64" fmla="*/ 62 w 82"/>
                  <a:gd name="T65" fmla="*/ 64 h 101"/>
                  <a:gd name="T66" fmla="*/ 65 w 82"/>
                  <a:gd name="T67" fmla="*/ 62 h 101"/>
                  <a:gd name="T68" fmla="*/ 65 w 82"/>
                  <a:gd name="T69" fmla="*/ 58 h 101"/>
                  <a:gd name="T70" fmla="*/ 67 w 82"/>
                  <a:gd name="T71" fmla="*/ 55 h 101"/>
                  <a:gd name="T72" fmla="*/ 71 w 82"/>
                  <a:gd name="T73" fmla="*/ 52 h 101"/>
                  <a:gd name="T74" fmla="*/ 72 w 82"/>
                  <a:gd name="T75" fmla="*/ 45 h 101"/>
                  <a:gd name="T76" fmla="*/ 72 w 82"/>
                  <a:gd name="T77" fmla="*/ 42 h 101"/>
                  <a:gd name="T78" fmla="*/ 74 w 82"/>
                  <a:gd name="T79" fmla="*/ 37 h 101"/>
                  <a:gd name="T80" fmla="*/ 79 w 82"/>
                  <a:gd name="T81" fmla="*/ 29 h 101"/>
                  <a:gd name="T82" fmla="*/ 82 w 82"/>
                  <a:gd name="T83" fmla="*/ 27 h 101"/>
                  <a:gd name="T84" fmla="*/ 79 w 82"/>
                  <a:gd name="T85" fmla="*/ 23 h 101"/>
                  <a:gd name="T86" fmla="*/ 76 w 82"/>
                  <a:gd name="T87" fmla="*/ 17 h 101"/>
                  <a:gd name="T88" fmla="*/ 76 w 82"/>
                  <a:gd name="T89" fmla="*/ 11 h 101"/>
                  <a:gd name="T90" fmla="*/ 75 w 82"/>
                  <a:gd name="T91" fmla="*/ 9 h 101"/>
                  <a:gd name="T92" fmla="*/ 74 w 82"/>
                  <a:gd name="T93" fmla="*/ 5 h 101"/>
                  <a:gd name="T94" fmla="*/ 68 w 82"/>
                  <a:gd name="T95" fmla="*/ 0 h 101"/>
                  <a:gd name="T96" fmla="*/ 64 w 82"/>
                  <a:gd name="T97" fmla="*/ 2 h 101"/>
                  <a:gd name="T98" fmla="*/ 60 w 82"/>
                  <a:gd name="T99" fmla="*/ 5 h 101"/>
                  <a:gd name="T100" fmla="*/ 56 w 82"/>
                  <a:gd name="T101" fmla="*/ 5 h 101"/>
                  <a:gd name="T102" fmla="*/ 46 w 82"/>
                  <a:gd name="T103" fmla="*/ 5 h 101"/>
                  <a:gd name="T104" fmla="*/ 17 w 82"/>
                  <a:gd name="T105" fmla="*/ 5 h 101"/>
                  <a:gd name="T106" fmla="*/ 16 w 82"/>
                  <a:gd name="T107" fmla="*/ 14 h 101"/>
                  <a:gd name="T108" fmla="*/ 13 w 82"/>
                  <a:gd name="T109" fmla="*/ 16 h 101"/>
                  <a:gd name="T110" fmla="*/ 11 w 82"/>
                  <a:gd name="T111" fmla="*/ 18 h 101"/>
                  <a:gd name="T112" fmla="*/ 11 w 82"/>
                  <a:gd name="T113" fmla="*/ 32 h 101"/>
                  <a:gd name="T114" fmla="*/ 11 w 82"/>
                  <a:gd name="T115" fmla="*/ 37 h 101"/>
                  <a:gd name="T116" fmla="*/ 6 w 82"/>
                  <a:gd name="T117" fmla="*/ 3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2" h="101">
                    <a:moveTo>
                      <a:pt x="6" y="39"/>
                    </a:moveTo>
                    <a:cubicBezTo>
                      <a:pt x="6" y="39"/>
                      <a:pt x="6" y="40"/>
                      <a:pt x="6" y="41"/>
                    </a:cubicBezTo>
                    <a:cubicBezTo>
                      <a:pt x="5" y="42"/>
                      <a:pt x="4" y="42"/>
                      <a:pt x="4" y="43"/>
                    </a:cubicBezTo>
                    <a:cubicBezTo>
                      <a:pt x="4" y="45"/>
                      <a:pt x="2" y="47"/>
                      <a:pt x="2" y="49"/>
                    </a:cubicBezTo>
                    <a:cubicBezTo>
                      <a:pt x="2" y="50"/>
                      <a:pt x="3" y="51"/>
                      <a:pt x="2" y="51"/>
                    </a:cubicBezTo>
                    <a:cubicBezTo>
                      <a:pt x="2" y="52"/>
                      <a:pt x="0" y="53"/>
                      <a:pt x="1" y="53"/>
                    </a:cubicBezTo>
                    <a:cubicBezTo>
                      <a:pt x="4" y="53"/>
                      <a:pt x="3" y="57"/>
                      <a:pt x="4" y="58"/>
                    </a:cubicBezTo>
                    <a:cubicBezTo>
                      <a:pt x="4" y="59"/>
                      <a:pt x="5" y="59"/>
                      <a:pt x="6" y="60"/>
                    </a:cubicBezTo>
                    <a:cubicBezTo>
                      <a:pt x="6" y="61"/>
                      <a:pt x="6" y="62"/>
                      <a:pt x="6" y="63"/>
                    </a:cubicBezTo>
                    <a:cubicBezTo>
                      <a:pt x="7" y="65"/>
                      <a:pt x="9" y="66"/>
                      <a:pt x="9" y="68"/>
                    </a:cubicBezTo>
                    <a:cubicBezTo>
                      <a:pt x="9" y="69"/>
                      <a:pt x="8" y="74"/>
                      <a:pt x="9" y="74"/>
                    </a:cubicBezTo>
                    <a:cubicBezTo>
                      <a:pt x="12" y="74"/>
                      <a:pt x="13" y="75"/>
                      <a:pt x="15" y="76"/>
                    </a:cubicBezTo>
                    <a:cubicBezTo>
                      <a:pt x="17" y="77"/>
                      <a:pt x="16" y="80"/>
                      <a:pt x="18" y="81"/>
                    </a:cubicBezTo>
                    <a:cubicBezTo>
                      <a:pt x="19" y="82"/>
                      <a:pt x="22" y="82"/>
                      <a:pt x="22" y="84"/>
                    </a:cubicBezTo>
                    <a:cubicBezTo>
                      <a:pt x="22" y="86"/>
                      <a:pt x="25" y="87"/>
                      <a:pt x="26" y="88"/>
                    </a:cubicBezTo>
                    <a:cubicBezTo>
                      <a:pt x="26" y="89"/>
                      <a:pt x="26" y="90"/>
                      <a:pt x="26" y="91"/>
                    </a:cubicBezTo>
                    <a:cubicBezTo>
                      <a:pt x="27" y="91"/>
                      <a:pt x="28" y="92"/>
                      <a:pt x="28" y="92"/>
                    </a:cubicBezTo>
                    <a:cubicBezTo>
                      <a:pt x="29" y="93"/>
                      <a:pt x="30" y="95"/>
                      <a:pt x="32" y="96"/>
                    </a:cubicBezTo>
                    <a:cubicBezTo>
                      <a:pt x="33" y="97"/>
                      <a:pt x="33" y="93"/>
                      <a:pt x="35" y="95"/>
                    </a:cubicBezTo>
                    <a:cubicBezTo>
                      <a:pt x="37" y="96"/>
                      <a:pt x="37" y="94"/>
                      <a:pt x="39" y="94"/>
                    </a:cubicBezTo>
                    <a:cubicBezTo>
                      <a:pt x="41" y="95"/>
                      <a:pt x="42" y="98"/>
                      <a:pt x="44" y="100"/>
                    </a:cubicBezTo>
                    <a:cubicBezTo>
                      <a:pt x="46" y="95"/>
                      <a:pt x="49" y="101"/>
                      <a:pt x="51" y="100"/>
                    </a:cubicBezTo>
                    <a:cubicBezTo>
                      <a:pt x="52" y="99"/>
                      <a:pt x="53" y="98"/>
                      <a:pt x="55" y="98"/>
                    </a:cubicBezTo>
                    <a:cubicBezTo>
                      <a:pt x="56" y="98"/>
                      <a:pt x="58" y="98"/>
                      <a:pt x="59" y="97"/>
                    </a:cubicBezTo>
                    <a:cubicBezTo>
                      <a:pt x="61" y="93"/>
                      <a:pt x="65" y="91"/>
                      <a:pt x="69" y="94"/>
                    </a:cubicBezTo>
                    <a:cubicBezTo>
                      <a:pt x="69" y="93"/>
                      <a:pt x="69" y="92"/>
                      <a:pt x="69" y="91"/>
                    </a:cubicBezTo>
                    <a:cubicBezTo>
                      <a:pt x="69" y="90"/>
                      <a:pt x="66" y="90"/>
                      <a:pt x="66" y="90"/>
                    </a:cubicBezTo>
                    <a:cubicBezTo>
                      <a:pt x="64" y="88"/>
                      <a:pt x="63" y="85"/>
                      <a:pt x="61" y="83"/>
                    </a:cubicBezTo>
                    <a:cubicBezTo>
                      <a:pt x="60" y="82"/>
                      <a:pt x="60" y="81"/>
                      <a:pt x="59" y="80"/>
                    </a:cubicBezTo>
                    <a:cubicBezTo>
                      <a:pt x="58" y="79"/>
                      <a:pt x="57" y="79"/>
                      <a:pt x="56" y="78"/>
                    </a:cubicBezTo>
                    <a:cubicBezTo>
                      <a:pt x="53" y="75"/>
                      <a:pt x="59" y="75"/>
                      <a:pt x="59" y="75"/>
                    </a:cubicBezTo>
                    <a:cubicBezTo>
                      <a:pt x="61" y="74"/>
                      <a:pt x="60" y="69"/>
                      <a:pt x="61" y="67"/>
                    </a:cubicBezTo>
                    <a:cubicBezTo>
                      <a:pt x="61" y="66"/>
                      <a:pt x="61" y="64"/>
                      <a:pt x="62" y="64"/>
                    </a:cubicBezTo>
                    <a:cubicBezTo>
                      <a:pt x="63" y="63"/>
                      <a:pt x="65" y="63"/>
                      <a:pt x="65" y="62"/>
                    </a:cubicBezTo>
                    <a:cubicBezTo>
                      <a:pt x="65" y="61"/>
                      <a:pt x="65" y="60"/>
                      <a:pt x="65" y="58"/>
                    </a:cubicBezTo>
                    <a:cubicBezTo>
                      <a:pt x="65" y="57"/>
                      <a:pt x="66" y="56"/>
                      <a:pt x="67" y="55"/>
                    </a:cubicBezTo>
                    <a:cubicBezTo>
                      <a:pt x="68" y="53"/>
                      <a:pt x="70" y="54"/>
                      <a:pt x="71" y="52"/>
                    </a:cubicBezTo>
                    <a:cubicBezTo>
                      <a:pt x="71" y="50"/>
                      <a:pt x="72" y="48"/>
                      <a:pt x="72" y="45"/>
                    </a:cubicBezTo>
                    <a:cubicBezTo>
                      <a:pt x="72" y="44"/>
                      <a:pt x="72" y="43"/>
                      <a:pt x="72" y="42"/>
                    </a:cubicBezTo>
                    <a:cubicBezTo>
                      <a:pt x="72" y="40"/>
                      <a:pt x="74" y="38"/>
                      <a:pt x="74" y="37"/>
                    </a:cubicBezTo>
                    <a:cubicBezTo>
                      <a:pt x="74" y="33"/>
                      <a:pt x="75" y="30"/>
                      <a:pt x="79" y="29"/>
                    </a:cubicBezTo>
                    <a:cubicBezTo>
                      <a:pt x="80" y="29"/>
                      <a:pt x="81" y="29"/>
                      <a:pt x="82" y="27"/>
                    </a:cubicBezTo>
                    <a:cubicBezTo>
                      <a:pt x="82" y="26"/>
                      <a:pt x="80" y="24"/>
                      <a:pt x="79" y="23"/>
                    </a:cubicBezTo>
                    <a:cubicBezTo>
                      <a:pt x="77" y="21"/>
                      <a:pt x="76" y="19"/>
                      <a:pt x="76" y="17"/>
                    </a:cubicBezTo>
                    <a:cubicBezTo>
                      <a:pt x="76" y="16"/>
                      <a:pt x="75" y="11"/>
                      <a:pt x="76" y="11"/>
                    </a:cubicBezTo>
                    <a:cubicBezTo>
                      <a:pt x="77" y="10"/>
                      <a:pt x="76" y="10"/>
                      <a:pt x="75" y="9"/>
                    </a:cubicBezTo>
                    <a:cubicBezTo>
                      <a:pt x="74" y="8"/>
                      <a:pt x="74" y="7"/>
                      <a:pt x="74" y="5"/>
                    </a:cubicBezTo>
                    <a:cubicBezTo>
                      <a:pt x="72" y="3"/>
                      <a:pt x="69" y="2"/>
                      <a:pt x="68" y="0"/>
                    </a:cubicBezTo>
                    <a:cubicBezTo>
                      <a:pt x="67" y="0"/>
                      <a:pt x="65" y="1"/>
                      <a:pt x="64" y="2"/>
                    </a:cubicBezTo>
                    <a:cubicBezTo>
                      <a:pt x="63" y="5"/>
                      <a:pt x="61" y="3"/>
                      <a:pt x="60" y="5"/>
                    </a:cubicBezTo>
                    <a:cubicBezTo>
                      <a:pt x="59" y="9"/>
                      <a:pt x="58" y="5"/>
                      <a:pt x="56" y="5"/>
                    </a:cubicBezTo>
                    <a:cubicBezTo>
                      <a:pt x="52" y="5"/>
                      <a:pt x="49" y="5"/>
                      <a:pt x="46" y="5"/>
                    </a:cubicBezTo>
                    <a:cubicBezTo>
                      <a:pt x="37" y="5"/>
                      <a:pt x="27" y="5"/>
                      <a:pt x="17" y="5"/>
                    </a:cubicBezTo>
                    <a:cubicBezTo>
                      <a:pt x="15" y="5"/>
                      <a:pt x="16" y="12"/>
                      <a:pt x="16" y="14"/>
                    </a:cubicBezTo>
                    <a:cubicBezTo>
                      <a:pt x="16" y="16"/>
                      <a:pt x="15" y="16"/>
                      <a:pt x="13" y="16"/>
                    </a:cubicBezTo>
                    <a:cubicBezTo>
                      <a:pt x="10" y="16"/>
                      <a:pt x="11" y="16"/>
                      <a:pt x="11" y="18"/>
                    </a:cubicBezTo>
                    <a:cubicBezTo>
                      <a:pt x="11" y="23"/>
                      <a:pt x="11" y="27"/>
                      <a:pt x="11" y="32"/>
                    </a:cubicBezTo>
                    <a:cubicBezTo>
                      <a:pt x="11" y="34"/>
                      <a:pt x="11" y="36"/>
                      <a:pt x="11" y="37"/>
                    </a:cubicBezTo>
                    <a:cubicBezTo>
                      <a:pt x="11" y="39"/>
                      <a:pt x="7" y="38"/>
                      <a:pt x="6" y="3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6" name="Freeform 745">
                <a:extLst>
                  <a:ext uri="{FF2B5EF4-FFF2-40B4-BE49-F238E27FC236}">
                    <a16:creationId xmlns:a16="http://schemas.microsoft.com/office/drawing/2014/main" xmlns="" id="{41D50D3D-5F00-3646-814B-5834D3134CCC}"/>
                  </a:ext>
                </a:extLst>
              </p:cNvPr>
              <p:cNvSpPr>
                <a:spLocks/>
              </p:cNvSpPr>
              <p:nvPr/>
            </p:nvSpPr>
            <p:spPr bwMode="auto">
              <a:xfrm>
                <a:off x="13356248" y="8182530"/>
                <a:ext cx="299364" cy="270773"/>
              </a:xfrm>
              <a:custGeom>
                <a:avLst/>
                <a:gdLst>
                  <a:gd name="T0" fmla="*/ 3 w 32"/>
                  <a:gd name="T1" fmla="*/ 19 h 29"/>
                  <a:gd name="T2" fmla="*/ 7 w 32"/>
                  <a:gd name="T3" fmla="*/ 20 h 29"/>
                  <a:gd name="T4" fmla="*/ 7 w 32"/>
                  <a:gd name="T5" fmla="*/ 17 h 29"/>
                  <a:gd name="T6" fmla="*/ 10 w 32"/>
                  <a:gd name="T7" fmla="*/ 19 h 29"/>
                  <a:gd name="T8" fmla="*/ 12 w 32"/>
                  <a:gd name="T9" fmla="*/ 18 h 29"/>
                  <a:gd name="T10" fmla="*/ 14 w 32"/>
                  <a:gd name="T11" fmla="*/ 18 h 29"/>
                  <a:gd name="T12" fmla="*/ 29 w 32"/>
                  <a:gd name="T13" fmla="*/ 29 h 29"/>
                  <a:gd name="T14" fmla="*/ 32 w 32"/>
                  <a:gd name="T15" fmla="*/ 27 h 29"/>
                  <a:gd name="T16" fmla="*/ 24 w 32"/>
                  <a:gd name="T17" fmla="*/ 19 h 29"/>
                  <a:gd name="T18" fmla="*/ 19 w 32"/>
                  <a:gd name="T19" fmla="*/ 16 h 29"/>
                  <a:gd name="T20" fmla="*/ 17 w 32"/>
                  <a:gd name="T21" fmla="*/ 14 h 29"/>
                  <a:gd name="T22" fmla="*/ 17 w 32"/>
                  <a:gd name="T23" fmla="*/ 16 h 29"/>
                  <a:gd name="T24" fmla="*/ 16 w 32"/>
                  <a:gd name="T25" fmla="*/ 14 h 29"/>
                  <a:gd name="T26" fmla="*/ 14 w 32"/>
                  <a:gd name="T27" fmla="*/ 9 h 29"/>
                  <a:gd name="T28" fmla="*/ 10 w 32"/>
                  <a:gd name="T29" fmla="*/ 0 h 29"/>
                  <a:gd name="T30" fmla="*/ 2 w 32"/>
                  <a:gd name="T31" fmla="*/ 7 h 29"/>
                  <a:gd name="T32" fmla="*/ 1 w 32"/>
                  <a:gd name="T33" fmla="*/ 13 h 29"/>
                  <a:gd name="T34" fmla="*/ 0 w 32"/>
                  <a:gd name="T35" fmla="*/ 20 h 29"/>
                  <a:gd name="T36" fmla="*/ 3 w 32"/>
                  <a:gd name="T3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29">
                    <a:moveTo>
                      <a:pt x="3" y="19"/>
                    </a:moveTo>
                    <a:cubicBezTo>
                      <a:pt x="4" y="19"/>
                      <a:pt x="6" y="21"/>
                      <a:pt x="7" y="20"/>
                    </a:cubicBezTo>
                    <a:cubicBezTo>
                      <a:pt x="7" y="19"/>
                      <a:pt x="6" y="17"/>
                      <a:pt x="7" y="17"/>
                    </a:cubicBezTo>
                    <a:cubicBezTo>
                      <a:pt x="9" y="17"/>
                      <a:pt x="9" y="19"/>
                      <a:pt x="10" y="19"/>
                    </a:cubicBezTo>
                    <a:cubicBezTo>
                      <a:pt x="11" y="19"/>
                      <a:pt x="12" y="18"/>
                      <a:pt x="12" y="18"/>
                    </a:cubicBezTo>
                    <a:cubicBezTo>
                      <a:pt x="13" y="17"/>
                      <a:pt x="14" y="18"/>
                      <a:pt x="14" y="18"/>
                    </a:cubicBezTo>
                    <a:cubicBezTo>
                      <a:pt x="22" y="18"/>
                      <a:pt x="25" y="24"/>
                      <a:pt x="29" y="29"/>
                    </a:cubicBezTo>
                    <a:cubicBezTo>
                      <a:pt x="30" y="29"/>
                      <a:pt x="31" y="28"/>
                      <a:pt x="32" y="27"/>
                    </a:cubicBezTo>
                    <a:cubicBezTo>
                      <a:pt x="29" y="25"/>
                      <a:pt x="26" y="22"/>
                      <a:pt x="24" y="19"/>
                    </a:cubicBezTo>
                    <a:cubicBezTo>
                      <a:pt x="23" y="17"/>
                      <a:pt x="21" y="17"/>
                      <a:pt x="19" y="16"/>
                    </a:cubicBezTo>
                    <a:cubicBezTo>
                      <a:pt x="18" y="16"/>
                      <a:pt x="18" y="14"/>
                      <a:pt x="17" y="14"/>
                    </a:cubicBezTo>
                    <a:cubicBezTo>
                      <a:pt x="16" y="14"/>
                      <a:pt x="17" y="15"/>
                      <a:pt x="17" y="16"/>
                    </a:cubicBezTo>
                    <a:cubicBezTo>
                      <a:pt x="17" y="16"/>
                      <a:pt x="16" y="14"/>
                      <a:pt x="16" y="14"/>
                    </a:cubicBezTo>
                    <a:cubicBezTo>
                      <a:pt x="15" y="12"/>
                      <a:pt x="14" y="11"/>
                      <a:pt x="14" y="9"/>
                    </a:cubicBezTo>
                    <a:cubicBezTo>
                      <a:pt x="13" y="6"/>
                      <a:pt x="13" y="3"/>
                      <a:pt x="10" y="0"/>
                    </a:cubicBezTo>
                    <a:cubicBezTo>
                      <a:pt x="9" y="4"/>
                      <a:pt x="4" y="4"/>
                      <a:pt x="2" y="7"/>
                    </a:cubicBezTo>
                    <a:cubicBezTo>
                      <a:pt x="1" y="9"/>
                      <a:pt x="2" y="11"/>
                      <a:pt x="1" y="13"/>
                    </a:cubicBezTo>
                    <a:cubicBezTo>
                      <a:pt x="0" y="15"/>
                      <a:pt x="0" y="17"/>
                      <a:pt x="0" y="20"/>
                    </a:cubicBezTo>
                    <a:cubicBezTo>
                      <a:pt x="1" y="19"/>
                      <a:pt x="2" y="19"/>
                      <a:pt x="3"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7" name="Freeform 746">
                <a:extLst>
                  <a:ext uri="{FF2B5EF4-FFF2-40B4-BE49-F238E27FC236}">
                    <a16:creationId xmlns:a16="http://schemas.microsoft.com/office/drawing/2014/main" xmlns="" id="{1C5267D8-F156-3A4F-A029-CF0AFBC55712}"/>
                  </a:ext>
                </a:extLst>
              </p:cNvPr>
              <p:cNvSpPr>
                <a:spLocks/>
              </p:cNvSpPr>
              <p:nvPr/>
            </p:nvSpPr>
            <p:spPr bwMode="auto">
              <a:xfrm>
                <a:off x="13200194" y="8313140"/>
                <a:ext cx="691083" cy="573398"/>
              </a:xfrm>
              <a:custGeom>
                <a:avLst/>
                <a:gdLst>
                  <a:gd name="T0" fmla="*/ 70 w 74"/>
                  <a:gd name="T1" fmla="*/ 38 h 61"/>
                  <a:gd name="T2" fmla="*/ 57 w 74"/>
                  <a:gd name="T3" fmla="*/ 33 h 61"/>
                  <a:gd name="T4" fmla="*/ 51 w 74"/>
                  <a:gd name="T5" fmla="*/ 29 h 61"/>
                  <a:gd name="T6" fmla="*/ 48 w 74"/>
                  <a:gd name="T7" fmla="*/ 24 h 61"/>
                  <a:gd name="T8" fmla="*/ 51 w 74"/>
                  <a:gd name="T9" fmla="*/ 20 h 61"/>
                  <a:gd name="T10" fmla="*/ 45 w 74"/>
                  <a:gd name="T11" fmla="*/ 23 h 61"/>
                  <a:gd name="T12" fmla="*/ 44 w 74"/>
                  <a:gd name="T13" fmla="*/ 18 h 61"/>
                  <a:gd name="T14" fmla="*/ 44 w 74"/>
                  <a:gd name="T15" fmla="*/ 12 h 61"/>
                  <a:gd name="T16" fmla="*/ 37 w 74"/>
                  <a:gd name="T17" fmla="*/ 5 h 61"/>
                  <a:gd name="T18" fmla="*/ 28 w 74"/>
                  <a:gd name="T19" fmla="*/ 4 h 61"/>
                  <a:gd name="T20" fmla="*/ 24 w 74"/>
                  <a:gd name="T21" fmla="*/ 5 h 61"/>
                  <a:gd name="T22" fmla="*/ 21 w 74"/>
                  <a:gd name="T23" fmla="*/ 5 h 61"/>
                  <a:gd name="T24" fmla="*/ 18 w 74"/>
                  <a:gd name="T25" fmla="*/ 5 h 61"/>
                  <a:gd name="T26" fmla="*/ 17 w 74"/>
                  <a:gd name="T27" fmla="*/ 8 h 61"/>
                  <a:gd name="T28" fmla="*/ 15 w 74"/>
                  <a:gd name="T29" fmla="*/ 13 h 61"/>
                  <a:gd name="T30" fmla="*/ 12 w 74"/>
                  <a:gd name="T31" fmla="*/ 14 h 61"/>
                  <a:gd name="T32" fmla="*/ 10 w 74"/>
                  <a:gd name="T33" fmla="*/ 18 h 61"/>
                  <a:gd name="T34" fmla="*/ 10 w 74"/>
                  <a:gd name="T35" fmla="*/ 23 h 61"/>
                  <a:gd name="T36" fmla="*/ 5 w 74"/>
                  <a:gd name="T37" fmla="*/ 34 h 61"/>
                  <a:gd name="T38" fmla="*/ 1 w 74"/>
                  <a:gd name="T39" fmla="*/ 35 h 61"/>
                  <a:gd name="T40" fmla="*/ 2 w 74"/>
                  <a:gd name="T41" fmla="*/ 38 h 61"/>
                  <a:gd name="T42" fmla="*/ 9 w 74"/>
                  <a:gd name="T43" fmla="*/ 47 h 61"/>
                  <a:gd name="T44" fmla="*/ 13 w 74"/>
                  <a:gd name="T45" fmla="*/ 50 h 61"/>
                  <a:gd name="T46" fmla="*/ 14 w 74"/>
                  <a:gd name="T47" fmla="*/ 54 h 61"/>
                  <a:gd name="T48" fmla="*/ 20 w 74"/>
                  <a:gd name="T49" fmla="*/ 55 h 61"/>
                  <a:gd name="T50" fmla="*/ 25 w 74"/>
                  <a:gd name="T51" fmla="*/ 59 h 61"/>
                  <a:gd name="T52" fmla="*/ 33 w 74"/>
                  <a:gd name="T53" fmla="*/ 60 h 61"/>
                  <a:gd name="T54" fmla="*/ 39 w 74"/>
                  <a:gd name="T55" fmla="*/ 57 h 61"/>
                  <a:gd name="T56" fmla="*/ 47 w 74"/>
                  <a:gd name="T57" fmla="*/ 56 h 61"/>
                  <a:gd name="T58" fmla="*/ 54 w 74"/>
                  <a:gd name="T59" fmla="*/ 53 h 61"/>
                  <a:gd name="T60" fmla="*/ 59 w 74"/>
                  <a:gd name="T61" fmla="*/ 53 h 61"/>
                  <a:gd name="T62" fmla="*/ 74 w 74"/>
                  <a:gd name="T63" fmla="*/ 38 h 61"/>
                  <a:gd name="T64" fmla="*/ 70 w 74"/>
                  <a:gd name="T6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61">
                    <a:moveTo>
                      <a:pt x="70" y="38"/>
                    </a:moveTo>
                    <a:cubicBezTo>
                      <a:pt x="65" y="36"/>
                      <a:pt x="61" y="35"/>
                      <a:pt x="57" y="33"/>
                    </a:cubicBezTo>
                    <a:cubicBezTo>
                      <a:pt x="54" y="32"/>
                      <a:pt x="53" y="31"/>
                      <a:pt x="51" y="29"/>
                    </a:cubicBezTo>
                    <a:cubicBezTo>
                      <a:pt x="50" y="28"/>
                      <a:pt x="49" y="26"/>
                      <a:pt x="48" y="24"/>
                    </a:cubicBezTo>
                    <a:cubicBezTo>
                      <a:pt x="48" y="23"/>
                      <a:pt x="51" y="21"/>
                      <a:pt x="51" y="20"/>
                    </a:cubicBezTo>
                    <a:cubicBezTo>
                      <a:pt x="49" y="21"/>
                      <a:pt x="47" y="22"/>
                      <a:pt x="45" y="23"/>
                    </a:cubicBezTo>
                    <a:cubicBezTo>
                      <a:pt x="43" y="23"/>
                      <a:pt x="43" y="19"/>
                      <a:pt x="44" y="18"/>
                    </a:cubicBezTo>
                    <a:cubicBezTo>
                      <a:pt x="47" y="15"/>
                      <a:pt x="46" y="15"/>
                      <a:pt x="44" y="12"/>
                    </a:cubicBezTo>
                    <a:cubicBezTo>
                      <a:pt x="42" y="10"/>
                      <a:pt x="40" y="6"/>
                      <a:pt x="37" y="5"/>
                    </a:cubicBezTo>
                    <a:cubicBezTo>
                      <a:pt x="35" y="5"/>
                      <a:pt x="30" y="3"/>
                      <a:pt x="28" y="4"/>
                    </a:cubicBezTo>
                    <a:cubicBezTo>
                      <a:pt x="26" y="7"/>
                      <a:pt x="24" y="0"/>
                      <a:pt x="24" y="5"/>
                    </a:cubicBezTo>
                    <a:cubicBezTo>
                      <a:pt x="24" y="7"/>
                      <a:pt x="22" y="6"/>
                      <a:pt x="21" y="5"/>
                    </a:cubicBezTo>
                    <a:cubicBezTo>
                      <a:pt x="20" y="5"/>
                      <a:pt x="19" y="5"/>
                      <a:pt x="18" y="5"/>
                    </a:cubicBezTo>
                    <a:cubicBezTo>
                      <a:pt x="16" y="6"/>
                      <a:pt x="17" y="6"/>
                      <a:pt x="17" y="8"/>
                    </a:cubicBezTo>
                    <a:cubicBezTo>
                      <a:pt x="17" y="9"/>
                      <a:pt x="16" y="12"/>
                      <a:pt x="15" y="13"/>
                    </a:cubicBezTo>
                    <a:cubicBezTo>
                      <a:pt x="15" y="14"/>
                      <a:pt x="12" y="13"/>
                      <a:pt x="12" y="14"/>
                    </a:cubicBezTo>
                    <a:cubicBezTo>
                      <a:pt x="12" y="16"/>
                      <a:pt x="10" y="17"/>
                      <a:pt x="10" y="18"/>
                    </a:cubicBezTo>
                    <a:cubicBezTo>
                      <a:pt x="10" y="19"/>
                      <a:pt x="11" y="22"/>
                      <a:pt x="10" y="23"/>
                    </a:cubicBezTo>
                    <a:cubicBezTo>
                      <a:pt x="4" y="24"/>
                      <a:pt x="6" y="30"/>
                      <a:pt x="5" y="34"/>
                    </a:cubicBezTo>
                    <a:cubicBezTo>
                      <a:pt x="4" y="35"/>
                      <a:pt x="3" y="35"/>
                      <a:pt x="1" y="35"/>
                    </a:cubicBezTo>
                    <a:cubicBezTo>
                      <a:pt x="0" y="36"/>
                      <a:pt x="0" y="38"/>
                      <a:pt x="2" y="38"/>
                    </a:cubicBezTo>
                    <a:cubicBezTo>
                      <a:pt x="5" y="39"/>
                      <a:pt x="8" y="45"/>
                      <a:pt x="9" y="47"/>
                    </a:cubicBezTo>
                    <a:cubicBezTo>
                      <a:pt x="10" y="49"/>
                      <a:pt x="11" y="49"/>
                      <a:pt x="13" y="50"/>
                    </a:cubicBezTo>
                    <a:cubicBezTo>
                      <a:pt x="14" y="51"/>
                      <a:pt x="13" y="53"/>
                      <a:pt x="14" y="54"/>
                    </a:cubicBezTo>
                    <a:cubicBezTo>
                      <a:pt x="16" y="56"/>
                      <a:pt x="18" y="54"/>
                      <a:pt x="20" y="55"/>
                    </a:cubicBezTo>
                    <a:cubicBezTo>
                      <a:pt x="21" y="56"/>
                      <a:pt x="23" y="58"/>
                      <a:pt x="25" y="59"/>
                    </a:cubicBezTo>
                    <a:cubicBezTo>
                      <a:pt x="27" y="59"/>
                      <a:pt x="31" y="61"/>
                      <a:pt x="33" y="60"/>
                    </a:cubicBezTo>
                    <a:cubicBezTo>
                      <a:pt x="35" y="58"/>
                      <a:pt x="36" y="56"/>
                      <a:pt x="39" y="57"/>
                    </a:cubicBezTo>
                    <a:cubicBezTo>
                      <a:pt x="42" y="58"/>
                      <a:pt x="45" y="57"/>
                      <a:pt x="47" y="56"/>
                    </a:cubicBezTo>
                    <a:cubicBezTo>
                      <a:pt x="49" y="54"/>
                      <a:pt x="51" y="53"/>
                      <a:pt x="54" y="53"/>
                    </a:cubicBezTo>
                    <a:cubicBezTo>
                      <a:pt x="55" y="53"/>
                      <a:pt x="59" y="53"/>
                      <a:pt x="59" y="53"/>
                    </a:cubicBezTo>
                    <a:cubicBezTo>
                      <a:pt x="64" y="48"/>
                      <a:pt x="69" y="43"/>
                      <a:pt x="74" y="38"/>
                    </a:cubicBezTo>
                    <a:cubicBezTo>
                      <a:pt x="73" y="38"/>
                      <a:pt x="71" y="38"/>
                      <a:pt x="70" y="3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8" name="Freeform 747">
                <a:extLst>
                  <a:ext uri="{FF2B5EF4-FFF2-40B4-BE49-F238E27FC236}">
                    <a16:creationId xmlns:a16="http://schemas.microsoft.com/office/drawing/2014/main" xmlns="" id="{8EE31E8C-06D8-8644-9876-D19850D04D4A}"/>
                  </a:ext>
                </a:extLst>
              </p:cNvPr>
              <p:cNvSpPr>
                <a:spLocks/>
              </p:cNvSpPr>
              <p:nvPr/>
            </p:nvSpPr>
            <p:spPr bwMode="auto">
              <a:xfrm>
                <a:off x="13235227" y="8481973"/>
                <a:ext cx="812103" cy="777272"/>
              </a:xfrm>
              <a:custGeom>
                <a:avLst/>
                <a:gdLst>
                  <a:gd name="T0" fmla="*/ 86 w 87"/>
                  <a:gd name="T1" fmla="*/ 1 h 83"/>
                  <a:gd name="T2" fmla="*/ 83 w 87"/>
                  <a:gd name="T3" fmla="*/ 0 h 83"/>
                  <a:gd name="T4" fmla="*/ 79 w 87"/>
                  <a:gd name="T5" fmla="*/ 3 h 83"/>
                  <a:gd name="T6" fmla="*/ 71 w 87"/>
                  <a:gd name="T7" fmla="*/ 3 h 83"/>
                  <a:gd name="T8" fmla="*/ 69 w 87"/>
                  <a:gd name="T9" fmla="*/ 4 h 83"/>
                  <a:gd name="T10" fmla="*/ 68 w 87"/>
                  <a:gd name="T11" fmla="*/ 3 h 83"/>
                  <a:gd name="T12" fmla="*/ 63 w 87"/>
                  <a:gd name="T13" fmla="*/ 6 h 83"/>
                  <a:gd name="T14" fmla="*/ 58 w 87"/>
                  <a:gd name="T15" fmla="*/ 5 h 83"/>
                  <a:gd name="T16" fmla="*/ 53 w 87"/>
                  <a:gd name="T17" fmla="*/ 7 h 83"/>
                  <a:gd name="T18" fmla="*/ 47 w 87"/>
                  <a:gd name="T19" fmla="*/ 2 h 83"/>
                  <a:gd name="T20" fmla="*/ 44 w 87"/>
                  <a:gd name="T21" fmla="*/ 6 h 83"/>
                  <a:gd name="T22" fmla="*/ 48 w 87"/>
                  <a:gd name="T23" fmla="*/ 12 h 83"/>
                  <a:gd name="T24" fmla="*/ 56 w 87"/>
                  <a:gd name="T25" fmla="*/ 16 h 83"/>
                  <a:gd name="T26" fmla="*/ 70 w 87"/>
                  <a:gd name="T27" fmla="*/ 20 h 83"/>
                  <a:gd name="T28" fmla="*/ 63 w 87"/>
                  <a:gd name="T29" fmla="*/ 27 h 83"/>
                  <a:gd name="T30" fmla="*/ 58 w 87"/>
                  <a:gd name="T31" fmla="*/ 33 h 83"/>
                  <a:gd name="T32" fmla="*/ 55 w 87"/>
                  <a:gd name="T33" fmla="*/ 35 h 83"/>
                  <a:gd name="T34" fmla="*/ 48 w 87"/>
                  <a:gd name="T35" fmla="*/ 35 h 83"/>
                  <a:gd name="T36" fmla="*/ 42 w 87"/>
                  <a:gd name="T37" fmla="*/ 38 h 83"/>
                  <a:gd name="T38" fmla="*/ 36 w 87"/>
                  <a:gd name="T39" fmla="*/ 39 h 83"/>
                  <a:gd name="T40" fmla="*/ 32 w 87"/>
                  <a:gd name="T41" fmla="*/ 39 h 83"/>
                  <a:gd name="T42" fmla="*/ 26 w 87"/>
                  <a:gd name="T43" fmla="*/ 42 h 83"/>
                  <a:gd name="T44" fmla="*/ 21 w 87"/>
                  <a:gd name="T45" fmla="*/ 41 h 83"/>
                  <a:gd name="T46" fmla="*/ 16 w 87"/>
                  <a:gd name="T47" fmla="*/ 37 h 83"/>
                  <a:gd name="T48" fmla="*/ 11 w 87"/>
                  <a:gd name="T49" fmla="*/ 37 h 83"/>
                  <a:gd name="T50" fmla="*/ 7 w 87"/>
                  <a:gd name="T51" fmla="*/ 34 h 83"/>
                  <a:gd name="T52" fmla="*/ 0 w 87"/>
                  <a:gd name="T53" fmla="*/ 39 h 83"/>
                  <a:gd name="T54" fmla="*/ 3 w 87"/>
                  <a:gd name="T55" fmla="*/ 41 h 83"/>
                  <a:gd name="T56" fmla="*/ 4 w 87"/>
                  <a:gd name="T57" fmla="*/ 45 h 83"/>
                  <a:gd name="T58" fmla="*/ 3 w 87"/>
                  <a:gd name="T59" fmla="*/ 54 h 83"/>
                  <a:gd name="T60" fmla="*/ 0 w 87"/>
                  <a:gd name="T61" fmla="*/ 58 h 83"/>
                  <a:gd name="T62" fmla="*/ 3 w 87"/>
                  <a:gd name="T63" fmla="*/ 60 h 83"/>
                  <a:gd name="T64" fmla="*/ 1 w 87"/>
                  <a:gd name="T65" fmla="*/ 65 h 83"/>
                  <a:gd name="T66" fmla="*/ 4 w 87"/>
                  <a:gd name="T67" fmla="*/ 66 h 83"/>
                  <a:gd name="T68" fmla="*/ 15 w 87"/>
                  <a:gd name="T69" fmla="*/ 73 h 83"/>
                  <a:gd name="T70" fmla="*/ 19 w 87"/>
                  <a:gd name="T71" fmla="*/ 77 h 83"/>
                  <a:gd name="T72" fmla="*/ 26 w 87"/>
                  <a:gd name="T73" fmla="*/ 83 h 83"/>
                  <a:gd name="T74" fmla="*/ 30 w 87"/>
                  <a:gd name="T75" fmla="*/ 76 h 83"/>
                  <a:gd name="T76" fmla="*/ 33 w 87"/>
                  <a:gd name="T77" fmla="*/ 72 h 83"/>
                  <a:gd name="T78" fmla="*/ 35 w 87"/>
                  <a:gd name="T79" fmla="*/ 69 h 83"/>
                  <a:gd name="T80" fmla="*/ 40 w 87"/>
                  <a:gd name="T81" fmla="*/ 65 h 83"/>
                  <a:gd name="T82" fmla="*/ 59 w 87"/>
                  <a:gd name="T83" fmla="*/ 48 h 83"/>
                  <a:gd name="T84" fmla="*/ 77 w 87"/>
                  <a:gd name="T85" fmla="*/ 24 h 83"/>
                  <a:gd name="T86" fmla="*/ 84 w 87"/>
                  <a:gd name="T87" fmla="*/ 14 h 83"/>
                  <a:gd name="T88" fmla="*/ 86 w 87"/>
                  <a:gd name="T89" fmla="*/ 7 h 83"/>
                  <a:gd name="T90" fmla="*/ 86 w 87"/>
                  <a:gd name="T91" fmla="*/ 1 h 83"/>
                  <a:gd name="T92" fmla="*/ 86 w 87"/>
                  <a:gd name="T93"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7" h="83">
                    <a:moveTo>
                      <a:pt x="86" y="1"/>
                    </a:moveTo>
                    <a:cubicBezTo>
                      <a:pt x="87" y="0"/>
                      <a:pt x="84" y="0"/>
                      <a:pt x="83" y="0"/>
                    </a:cubicBezTo>
                    <a:cubicBezTo>
                      <a:pt x="82" y="1"/>
                      <a:pt x="81" y="2"/>
                      <a:pt x="79" y="3"/>
                    </a:cubicBezTo>
                    <a:cubicBezTo>
                      <a:pt x="77" y="3"/>
                      <a:pt x="74" y="3"/>
                      <a:pt x="71" y="3"/>
                    </a:cubicBezTo>
                    <a:cubicBezTo>
                      <a:pt x="71" y="4"/>
                      <a:pt x="70" y="4"/>
                      <a:pt x="69" y="4"/>
                    </a:cubicBezTo>
                    <a:cubicBezTo>
                      <a:pt x="68" y="4"/>
                      <a:pt x="68" y="3"/>
                      <a:pt x="68" y="3"/>
                    </a:cubicBezTo>
                    <a:cubicBezTo>
                      <a:pt x="66" y="4"/>
                      <a:pt x="65" y="6"/>
                      <a:pt x="63" y="6"/>
                    </a:cubicBezTo>
                    <a:cubicBezTo>
                      <a:pt x="61" y="6"/>
                      <a:pt x="61" y="5"/>
                      <a:pt x="58" y="5"/>
                    </a:cubicBezTo>
                    <a:cubicBezTo>
                      <a:pt x="57" y="6"/>
                      <a:pt x="55" y="8"/>
                      <a:pt x="53" y="7"/>
                    </a:cubicBezTo>
                    <a:cubicBezTo>
                      <a:pt x="50" y="6"/>
                      <a:pt x="49" y="5"/>
                      <a:pt x="47" y="2"/>
                    </a:cubicBezTo>
                    <a:cubicBezTo>
                      <a:pt x="47" y="3"/>
                      <a:pt x="44" y="5"/>
                      <a:pt x="44" y="6"/>
                    </a:cubicBezTo>
                    <a:cubicBezTo>
                      <a:pt x="45" y="8"/>
                      <a:pt x="46" y="10"/>
                      <a:pt x="48" y="12"/>
                    </a:cubicBezTo>
                    <a:cubicBezTo>
                      <a:pt x="50" y="14"/>
                      <a:pt x="53" y="15"/>
                      <a:pt x="56" y="16"/>
                    </a:cubicBezTo>
                    <a:cubicBezTo>
                      <a:pt x="61" y="18"/>
                      <a:pt x="65" y="20"/>
                      <a:pt x="70" y="20"/>
                    </a:cubicBezTo>
                    <a:cubicBezTo>
                      <a:pt x="68" y="22"/>
                      <a:pt x="65" y="25"/>
                      <a:pt x="63" y="27"/>
                    </a:cubicBezTo>
                    <a:cubicBezTo>
                      <a:pt x="61" y="29"/>
                      <a:pt x="59" y="31"/>
                      <a:pt x="58" y="33"/>
                    </a:cubicBezTo>
                    <a:cubicBezTo>
                      <a:pt x="57" y="33"/>
                      <a:pt x="56" y="35"/>
                      <a:pt x="55" y="35"/>
                    </a:cubicBezTo>
                    <a:cubicBezTo>
                      <a:pt x="53" y="36"/>
                      <a:pt x="50" y="34"/>
                      <a:pt x="48" y="35"/>
                    </a:cubicBezTo>
                    <a:cubicBezTo>
                      <a:pt x="46" y="35"/>
                      <a:pt x="44" y="37"/>
                      <a:pt x="42" y="38"/>
                    </a:cubicBezTo>
                    <a:cubicBezTo>
                      <a:pt x="40" y="39"/>
                      <a:pt x="38" y="40"/>
                      <a:pt x="36" y="39"/>
                    </a:cubicBezTo>
                    <a:cubicBezTo>
                      <a:pt x="35" y="39"/>
                      <a:pt x="33" y="38"/>
                      <a:pt x="32" y="39"/>
                    </a:cubicBezTo>
                    <a:cubicBezTo>
                      <a:pt x="29" y="41"/>
                      <a:pt x="29" y="43"/>
                      <a:pt x="26" y="42"/>
                    </a:cubicBezTo>
                    <a:cubicBezTo>
                      <a:pt x="24" y="41"/>
                      <a:pt x="22" y="41"/>
                      <a:pt x="21" y="41"/>
                    </a:cubicBezTo>
                    <a:cubicBezTo>
                      <a:pt x="19" y="40"/>
                      <a:pt x="17" y="38"/>
                      <a:pt x="16" y="37"/>
                    </a:cubicBezTo>
                    <a:cubicBezTo>
                      <a:pt x="15" y="37"/>
                      <a:pt x="12" y="38"/>
                      <a:pt x="11" y="37"/>
                    </a:cubicBezTo>
                    <a:cubicBezTo>
                      <a:pt x="10" y="36"/>
                      <a:pt x="8" y="34"/>
                      <a:pt x="7" y="34"/>
                    </a:cubicBezTo>
                    <a:cubicBezTo>
                      <a:pt x="3" y="35"/>
                      <a:pt x="2" y="36"/>
                      <a:pt x="0" y="39"/>
                    </a:cubicBezTo>
                    <a:cubicBezTo>
                      <a:pt x="0" y="40"/>
                      <a:pt x="3" y="40"/>
                      <a:pt x="3" y="41"/>
                    </a:cubicBezTo>
                    <a:cubicBezTo>
                      <a:pt x="3" y="43"/>
                      <a:pt x="3" y="44"/>
                      <a:pt x="4" y="45"/>
                    </a:cubicBezTo>
                    <a:cubicBezTo>
                      <a:pt x="6" y="47"/>
                      <a:pt x="5" y="52"/>
                      <a:pt x="3" y="54"/>
                    </a:cubicBezTo>
                    <a:cubicBezTo>
                      <a:pt x="2" y="55"/>
                      <a:pt x="1" y="56"/>
                      <a:pt x="0" y="58"/>
                    </a:cubicBezTo>
                    <a:cubicBezTo>
                      <a:pt x="0" y="61"/>
                      <a:pt x="2" y="59"/>
                      <a:pt x="3" y="60"/>
                    </a:cubicBezTo>
                    <a:cubicBezTo>
                      <a:pt x="3" y="60"/>
                      <a:pt x="0" y="64"/>
                      <a:pt x="1" y="65"/>
                    </a:cubicBezTo>
                    <a:cubicBezTo>
                      <a:pt x="2" y="65"/>
                      <a:pt x="3" y="66"/>
                      <a:pt x="4" y="66"/>
                    </a:cubicBezTo>
                    <a:cubicBezTo>
                      <a:pt x="8" y="69"/>
                      <a:pt x="12" y="71"/>
                      <a:pt x="15" y="73"/>
                    </a:cubicBezTo>
                    <a:cubicBezTo>
                      <a:pt x="18" y="74"/>
                      <a:pt x="19" y="74"/>
                      <a:pt x="19" y="77"/>
                    </a:cubicBezTo>
                    <a:cubicBezTo>
                      <a:pt x="19" y="79"/>
                      <a:pt x="25" y="82"/>
                      <a:pt x="26" y="83"/>
                    </a:cubicBezTo>
                    <a:cubicBezTo>
                      <a:pt x="28" y="80"/>
                      <a:pt x="29" y="78"/>
                      <a:pt x="30" y="76"/>
                    </a:cubicBezTo>
                    <a:cubicBezTo>
                      <a:pt x="30" y="74"/>
                      <a:pt x="31" y="72"/>
                      <a:pt x="33" y="72"/>
                    </a:cubicBezTo>
                    <a:cubicBezTo>
                      <a:pt x="34" y="71"/>
                      <a:pt x="34" y="70"/>
                      <a:pt x="35" y="69"/>
                    </a:cubicBezTo>
                    <a:cubicBezTo>
                      <a:pt x="37" y="68"/>
                      <a:pt x="38" y="67"/>
                      <a:pt x="40" y="65"/>
                    </a:cubicBezTo>
                    <a:cubicBezTo>
                      <a:pt x="45" y="57"/>
                      <a:pt x="52" y="53"/>
                      <a:pt x="59" y="48"/>
                    </a:cubicBezTo>
                    <a:cubicBezTo>
                      <a:pt x="68" y="42"/>
                      <a:pt x="73" y="33"/>
                      <a:pt x="77" y="24"/>
                    </a:cubicBezTo>
                    <a:cubicBezTo>
                      <a:pt x="79" y="20"/>
                      <a:pt x="82" y="18"/>
                      <a:pt x="84" y="14"/>
                    </a:cubicBezTo>
                    <a:cubicBezTo>
                      <a:pt x="85" y="12"/>
                      <a:pt x="85" y="9"/>
                      <a:pt x="86" y="7"/>
                    </a:cubicBezTo>
                    <a:cubicBezTo>
                      <a:pt x="86" y="6"/>
                      <a:pt x="85" y="2"/>
                      <a:pt x="86" y="1"/>
                    </a:cubicBezTo>
                    <a:cubicBezTo>
                      <a:pt x="86" y="1"/>
                      <a:pt x="86" y="1"/>
                      <a:pt x="86"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9" name="Freeform 748">
                <a:extLst>
                  <a:ext uri="{FF2B5EF4-FFF2-40B4-BE49-F238E27FC236}">
                    <a16:creationId xmlns:a16="http://schemas.microsoft.com/office/drawing/2014/main" xmlns="" id="{7C70E737-C2A7-174A-BFB1-641075415D93}"/>
                  </a:ext>
                </a:extLst>
              </p:cNvPr>
              <p:cNvSpPr>
                <a:spLocks/>
              </p:cNvSpPr>
              <p:nvPr/>
            </p:nvSpPr>
            <p:spPr bwMode="auto">
              <a:xfrm>
                <a:off x="13601471" y="8437375"/>
                <a:ext cx="82803" cy="101936"/>
              </a:xfrm>
              <a:custGeom>
                <a:avLst/>
                <a:gdLst>
                  <a:gd name="T0" fmla="*/ 3 w 9"/>
                  <a:gd name="T1" fmla="*/ 2 h 11"/>
                  <a:gd name="T2" fmla="*/ 1 w 9"/>
                  <a:gd name="T3" fmla="*/ 5 h 11"/>
                  <a:gd name="T4" fmla="*/ 0 w 9"/>
                  <a:gd name="T5" fmla="*/ 10 h 11"/>
                  <a:gd name="T6" fmla="*/ 8 w 9"/>
                  <a:gd name="T7" fmla="*/ 7 h 11"/>
                  <a:gd name="T8" fmla="*/ 4 w 9"/>
                  <a:gd name="T9" fmla="*/ 6 h 11"/>
                  <a:gd name="T10" fmla="*/ 8 w 9"/>
                  <a:gd name="T11" fmla="*/ 3 h 11"/>
                  <a:gd name="T12" fmla="*/ 3 w 9"/>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9" h="11">
                    <a:moveTo>
                      <a:pt x="3" y="2"/>
                    </a:moveTo>
                    <a:cubicBezTo>
                      <a:pt x="2" y="3"/>
                      <a:pt x="1" y="4"/>
                      <a:pt x="1" y="5"/>
                    </a:cubicBezTo>
                    <a:cubicBezTo>
                      <a:pt x="0" y="5"/>
                      <a:pt x="0" y="9"/>
                      <a:pt x="0" y="10"/>
                    </a:cubicBezTo>
                    <a:cubicBezTo>
                      <a:pt x="2" y="11"/>
                      <a:pt x="7" y="7"/>
                      <a:pt x="8" y="7"/>
                    </a:cubicBezTo>
                    <a:cubicBezTo>
                      <a:pt x="8" y="6"/>
                      <a:pt x="5" y="5"/>
                      <a:pt x="4" y="6"/>
                    </a:cubicBezTo>
                    <a:cubicBezTo>
                      <a:pt x="5" y="5"/>
                      <a:pt x="9" y="4"/>
                      <a:pt x="8" y="3"/>
                    </a:cubicBezTo>
                    <a:cubicBezTo>
                      <a:pt x="7" y="0"/>
                      <a:pt x="5" y="0"/>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0" name="Freeform 749">
                <a:extLst>
                  <a:ext uri="{FF2B5EF4-FFF2-40B4-BE49-F238E27FC236}">
                    <a16:creationId xmlns:a16="http://schemas.microsoft.com/office/drawing/2014/main" xmlns="" id="{04C4B097-05F0-DB4B-BB7A-74C37ABDE7D2}"/>
                  </a:ext>
                </a:extLst>
              </p:cNvPr>
              <p:cNvSpPr>
                <a:spLocks/>
              </p:cNvSpPr>
              <p:nvPr/>
            </p:nvSpPr>
            <p:spPr bwMode="auto">
              <a:xfrm>
                <a:off x="13040961" y="8848311"/>
                <a:ext cx="242036" cy="261215"/>
              </a:xfrm>
              <a:custGeom>
                <a:avLst/>
                <a:gdLst>
                  <a:gd name="T0" fmla="*/ 22 w 26"/>
                  <a:gd name="T1" fmla="*/ 18 h 28"/>
                  <a:gd name="T2" fmla="*/ 25 w 26"/>
                  <a:gd name="T3" fmla="*/ 14 h 28"/>
                  <a:gd name="T4" fmla="*/ 26 w 26"/>
                  <a:gd name="T5" fmla="*/ 8 h 28"/>
                  <a:gd name="T6" fmla="*/ 24 w 26"/>
                  <a:gd name="T7" fmla="*/ 3 h 28"/>
                  <a:gd name="T8" fmla="*/ 21 w 26"/>
                  <a:gd name="T9" fmla="*/ 0 h 28"/>
                  <a:gd name="T10" fmla="*/ 16 w 26"/>
                  <a:gd name="T11" fmla="*/ 1 h 28"/>
                  <a:gd name="T12" fmla="*/ 12 w 26"/>
                  <a:gd name="T13" fmla="*/ 3 h 28"/>
                  <a:gd name="T14" fmla="*/ 6 w 26"/>
                  <a:gd name="T15" fmla="*/ 2 h 28"/>
                  <a:gd name="T16" fmla="*/ 7 w 26"/>
                  <a:gd name="T17" fmla="*/ 8 h 28"/>
                  <a:gd name="T18" fmla="*/ 6 w 26"/>
                  <a:gd name="T19" fmla="*/ 12 h 28"/>
                  <a:gd name="T20" fmla="*/ 2 w 26"/>
                  <a:gd name="T21" fmla="*/ 16 h 28"/>
                  <a:gd name="T22" fmla="*/ 0 w 26"/>
                  <a:gd name="T23" fmla="*/ 22 h 28"/>
                  <a:gd name="T24" fmla="*/ 0 w 26"/>
                  <a:gd name="T25" fmla="*/ 27 h 28"/>
                  <a:gd name="T26" fmla="*/ 4 w 26"/>
                  <a:gd name="T27" fmla="*/ 26 h 28"/>
                  <a:gd name="T28" fmla="*/ 11 w 26"/>
                  <a:gd name="T29" fmla="*/ 25 h 28"/>
                  <a:gd name="T30" fmla="*/ 14 w 26"/>
                  <a:gd name="T31" fmla="*/ 20 h 28"/>
                  <a:gd name="T32" fmla="*/ 21 w 26"/>
                  <a:gd name="T33" fmla="*/ 20 h 28"/>
                  <a:gd name="T34" fmla="*/ 22 w 26"/>
                  <a:gd name="T35" fmla="*/ 18 h 28"/>
                  <a:gd name="T36" fmla="*/ 22 w 26"/>
                  <a:gd name="T37"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28">
                    <a:moveTo>
                      <a:pt x="22" y="18"/>
                    </a:moveTo>
                    <a:cubicBezTo>
                      <a:pt x="22" y="16"/>
                      <a:pt x="24" y="15"/>
                      <a:pt x="25" y="14"/>
                    </a:cubicBezTo>
                    <a:cubicBezTo>
                      <a:pt x="26" y="13"/>
                      <a:pt x="26" y="10"/>
                      <a:pt x="26" y="8"/>
                    </a:cubicBezTo>
                    <a:cubicBezTo>
                      <a:pt x="26" y="6"/>
                      <a:pt x="24" y="5"/>
                      <a:pt x="24" y="3"/>
                    </a:cubicBezTo>
                    <a:cubicBezTo>
                      <a:pt x="24" y="1"/>
                      <a:pt x="22" y="1"/>
                      <a:pt x="21" y="0"/>
                    </a:cubicBezTo>
                    <a:cubicBezTo>
                      <a:pt x="20" y="1"/>
                      <a:pt x="18" y="0"/>
                      <a:pt x="16" y="1"/>
                    </a:cubicBezTo>
                    <a:cubicBezTo>
                      <a:pt x="15" y="2"/>
                      <a:pt x="13" y="4"/>
                      <a:pt x="12" y="3"/>
                    </a:cubicBezTo>
                    <a:cubicBezTo>
                      <a:pt x="10" y="1"/>
                      <a:pt x="7" y="0"/>
                      <a:pt x="6" y="2"/>
                    </a:cubicBezTo>
                    <a:cubicBezTo>
                      <a:pt x="5" y="4"/>
                      <a:pt x="6" y="7"/>
                      <a:pt x="7" y="8"/>
                    </a:cubicBezTo>
                    <a:cubicBezTo>
                      <a:pt x="8" y="10"/>
                      <a:pt x="7" y="10"/>
                      <a:pt x="6" y="12"/>
                    </a:cubicBezTo>
                    <a:cubicBezTo>
                      <a:pt x="5" y="14"/>
                      <a:pt x="3" y="15"/>
                      <a:pt x="2" y="16"/>
                    </a:cubicBezTo>
                    <a:cubicBezTo>
                      <a:pt x="1" y="18"/>
                      <a:pt x="0" y="19"/>
                      <a:pt x="0" y="22"/>
                    </a:cubicBezTo>
                    <a:cubicBezTo>
                      <a:pt x="0" y="23"/>
                      <a:pt x="1" y="25"/>
                      <a:pt x="0" y="27"/>
                    </a:cubicBezTo>
                    <a:cubicBezTo>
                      <a:pt x="2" y="28"/>
                      <a:pt x="2" y="27"/>
                      <a:pt x="4" y="26"/>
                    </a:cubicBezTo>
                    <a:cubicBezTo>
                      <a:pt x="6" y="25"/>
                      <a:pt x="9" y="25"/>
                      <a:pt x="11" y="25"/>
                    </a:cubicBezTo>
                    <a:cubicBezTo>
                      <a:pt x="10" y="22"/>
                      <a:pt x="12" y="21"/>
                      <a:pt x="14" y="20"/>
                    </a:cubicBezTo>
                    <a:cubicBezTo>
                      <a:pt x="16" y="19"/>
                      <a:pt x="20" y="17"/>
                      <a:pt x="21" y="20"/>
                    </a:cubicBezTo>
                    <a:cubicBezTo>
                      <a:pt x="21" y="19"/>
                      <a:pt x="21" y="18"/>
                      <a:pt x="22" y="18"/>
                    </a:cubicBezTo>
                    <a:cubicBezTo>
                      <a:pt x="22" y="16"/>
                      <a:pt x="21" y="18"/>
                      <a:pt x="22" y="1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1" name="Freeform 750">
                <a:extLst>
                  <a:ext uri="{FF2B5EF4-FFF2-40B4-BE49-F238E27FC236}">
                    <a16:creationId xmlns:a16="http://schemas.microsoft.com/office/drawing/2014/main" xmlns="" id="{4DFB665E-DB56-7547-A776-56402A08BE5C}"/>
                  </a:ext>
                </a:extLst>
              </p:cNvPr>
              <p:cNvSpPr>
                <a:spLocks/>
              </p:cNvSpPr>
              <p:nvPr/>
            </p:nvSpPr>
            <p:spPr bwMode="auto">
              <a:xfrm>
                <a:off x="13012297" y="9147751"/>
                <a:ext cx="92356" cy="92380"/>
              </a:xfrm>
              <a:custGeom>
                <a:avLst/>
                <a:gdLst>
                  <a:gd name="T0" fmla="*/ 1 w 10"/>
                  <a:gd name="T1" fmla="*/ 6 h 10"/>
                  <a:gd name="T2" fmla="*/ 3 w 10"/>
                  <a:gd name="T3" fmla="*/ 10 h 10"/>
                  <a:gd name="T4" fmla="*/ 9 w 10"/>
                  <a:gd name="T5" fmla="*/ 5 h 10"/>
                  <a:gd name="T6" fmla="*/ 8 w 10"/>
                  <a:gd name="T7" fmla="*/ 0 h 10"/>
                  <a:gd name="T8" fmla="*/ 4 w 10"/>
                  <a:gd name="T9" fmla="*/ 1 h 10"/>
                  <a:gd name="T10" fmla="*/ 0 w 10"/>
                  <a:gd name="T11" fmla="*/ 1 h 10"/>
                  <a:gd name="T12" fmla="*/ 1 w 10"/>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 y="6"/>
                    </a:moveTo>
                    <a:cubicBezTo>
                      <a:pt x="2" y="7"/>
                      <a:pt x="2" y="9"/>
                      <a:pt x="3" y="10"/>
                    </a:cubicBezTo>
                    <a:cubicBezTo>
                      <a:pt x="5" y="9"/>
                      <a:pt x="7" y="7"/>
                      <a:pt x="9" y="5"/>
                    </a:cubicBezTo>
                    <a:cubicBezTo>
                      <a:pt x="10" y="3"/>
                      <a:pt x="5" y="4"/>
                      <a:pt x="8" y="0"/>
                    </a:cubicBezTo>
                    <a:cubicBezTo>
                      <a:pt x="7" y="0"/>
                      <a:pt x="3" y="0"/>
                      <a:pt x="4" y="1"/>
                    </a:cubicBezTo>
                    <a:cubicBezTo>
                      <a:pt x="5" y="3"/>
                      <a:pt x="1" y="2"/>
                      <a:pt x="0" y="1"/>
                    </a:cubicBezTo>
                    <a:cubicBezTo>
                      <a:pt x="0" y="3"/>
                      <a:pt x="1" y="4"/>
                      <a:pt x="1"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2" name="Freeform 751">
                <a:extLst>
                  <a:ext uri="{FF2B5EF4-FFF2-40B4-BE49-F238E27FC236}">
                    <a16:creationId xmlns:a16="http://schemas.microsoft.com/office/drawing/2014/main" xmlns="" id="{CC20630C-2B3F-B747-BF24-3C4BB87C0666}"/>
                  </a:ext>
                </a:extLst>
              </p:cNvPr>
              <p:cNvSpPr>
                <a:spLocks/>
              </p:cNvSpPr>
              <p:nvPr/>
            </p:nvSpPr>
            <p:spPr bwMode="auto">
              <a:xfrm>
                <a:off x="13012297" y="9090413"/>
                <a:ext cx="101909" cy="86010"/>
              </a:xfrm>
              <a:custGeom>
                <a:avLst/>
                <a:gdLst>
                  <a:gd name="T0" fmla="*/ 3 w 11"/>
                  <a:gd name="T1" fmla="*/ 1 h 9"/>
                  <a:gd name="T2" fmla="*/ 0 w 11"/>
                  <a:gd name="T3" fmla="*/ 7 h 9"/>
                  <a:gd name="T4" fmla="*/ 4 w 11"/>
                  <a:gd name="T5" fmla="*/ 7 h 9"/>
                  <a:gd name="T6" fmla="*/ 8 w 11"/>
                  <a:gd name="T7" fmla="*/ 6 h 9"/>
                  <a:gd name="T8" fmla="*/ 7 w 11"/>
                  <a:gd name="T9" fmla="*/ 0 h 9"/>
                  <a:gd name="T10" fmla="*/ 3 w 11"/>
                  <a:gd name="T11" fmla="*/ 1 h 9"/>
                  <a:gd name="T12" fmla="*/ 3 w 11"/>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3" y="1"/>
                    </a:moveTo>
                    <a:cubicBezTo>
                      <a:pt x="1" y="2"/>
                      <a:pt x="0" y="5"/>
                      <a:pt x="0" y="7"/>
                    </a:cubicBezTo>
                    <a:cubicBezTo>
                      <a:pt x="1" y="8"/>
                      <a:pt x="5" y="9"/>
                      <a:pt x="4" y="7"/>
                    </a:cubicBezTo>
                    <a:cubicBezTo>
                      <a:pt x="3" y="6"/>
                      <a:pt x="7" y="6"/>
                      <a:pt x="8" y="6"/>
                    </a:cubicBezTo>
                    <a:cubicBezTo>
                      <a:pt x="11" y="5"/>
                      <a:pt x="8" y="1"/>
                      <a:pt x="7" y="0"/>
                    </a:cubicBezTo>
                    <a:cubicBezTo>
                      <a:pt x="5" y="1"/>
                      <a:pt x="5" y="2"/>
                      <a:pt x="3" y="1"/>
                    </a:cubicBezTo>
                    <a:cubicBezTo>
                      <a:pt x="2" y="1"/>
                      <a:pt x="4" y="1"/>
                      <a:pt x="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3" name="Freeform 752">
                <a:extLst>
                  <a:ext uri="{FF2B5EF4-FFF2-40B4-BE49-F238E27FC236}">
                    <a16:creationId xmlns:a16="http://schemas.microsoft.com/office/drawing/2014/main" xmlns="" id="{0AAE2606-9CB8-0646-8B46-D9366216642D}"/>
                  </a:ext>
                </a:extLst>
              </p:cNvPr>
              <p:cNvSpPr>
                <a:spLocks/>
              </p:cNvSpPr>
              <p:nvPr/>
            </p:nvSpPr>
            <p:spPr bwMode="auto">
              <a:xfrm>
                <a:off x="13031406" y="9061741"/>
                <a:ext cx="503186" cy="544729"/>
              </a:xfrm>
              <a:custGeom>
                <a:avLst/>
                <a:gdLst>
                  <a:gd name="T0" fmla="*/ 41 w 54"/>
                  <a:gd name="T1" fmla="*/ 13 h 58"/>
                  <a:gd name="T2" fmla="*/ 23 w 54"/>
                  <a:gd name="T3" fmla="*/ 3 h 58"/>
                  <a:gd name="T4" fmla="*/ 17 w 54"/>
                  <a:gd name="T5" fmla="*/ 7 h 58"/>
                  <a:gd name="T6" fmla="*/ 21 w 54"/>
                  <a:gd name="T7" fmla="*/ 9 h 58"/>
                  <a:gd name="T8" fmla="*/ 17 w 54"/>
                  <a:gd name="T9" fmla="*/ 9 h 58"/>
                  <a:gd name="T10" fmla="*/ 13 w 54"/>
                  <a:gd name="T11" fmla="*/ 10 h 58"/>
                  <a:gd name="T12" fmla="*/ 11 w 54"/>
                  <a:gd name="T13" fmla="*/ 8 h 58"/>
                  <a:gd name="T14" fmla="*/ 12 w 54"/>
                  <a:gd name="T15" fmla="*/ 4 h 58"/>
                  <a:gd name="T16" fmla="*/ 5 w 54"/>
                  <a:gd name="T17" fmla="*/ 3 h 58"/>
                  <a:gd name="T18" fmla="*/ 7 w 54"/>
                  <a:gd name="T19" fmla="*/ 8 h 58"/>
                  <a:gd name="T20" fmla="*/ 5 w 54"/>
                  <a:gd name="T21" fmla="*/ 12 h 58"/>
                  <a:gd name="T22" fmla="*/ 6 w 54"/>
                  <a:gd name="T23" fmla="*/ 16 h 58"/>
                  <a:gd name="T24" fmla="*/ 2 w 54"/>
                  <a:gd name="T25" fmla="*/ 18 h 58"/>
                  <a:gd name="T26" fmla="*/ 1 w 54"/>
                  <a:gd name="T27" fmla="*/ 21 h 58"/>
                  <a:gd name="T28" fmla="*/ 5 w 54"/>
                  <a:gd name="T29" fmla="*/ 33 h 58"/>
                  <a:gd name="T30" fmla="*/ 12 w 54"/>
                  <a:gd name="T31" fmla="*/ 42 h 58"/>
                  <a:gd name="T32" fmla="*/ 15 w 54"/>
                  <a:gd name="T33" fmla="*/ 43 h 58"/>
                  <a:gd name="T34" fmla="*/ 17 w 54"/>
                  <a:gd name="T35" fmla="*/ 45 h 58"/>
                  <a:gd name="T36" fmla="*/ 24 w 54"/>
                  <a:gd name="T37" fmla="*/ 47 h 58"/>
                  <a:gd name="T38" fmla="*/ 25 w 54"/>
                  <a:gd name="T39" fmla="*/ 53 h 58"/>
                  <a:gd name="T40" fmla="*/ 27 w 54"/>
                  <a:gd name="T41" fmla="*/ 55 h 58"/>
                  <a:gd name="T42" fmla="*/ 30 w 54"/>
                  <a:gd name="T43" fmla="*/ 55 h 58"/>
                  <a:gd name="T44" fmla="*/ 33 w 54"/>
                  <a:gd name="T45" fmla="*/ 56 h 58"/>
                  <a:gd name="T46" fmla="*/ 36 w 54"/>
                  <a:gd name="T47" fmla="*/ 55 h 58"/>
                  <a:gd name="T48" fmla="*/ 42 w 54"/>
                  <a:gd name="T49" fmla="*/ 55 h 58"/>
                  <a:gd name="T50" fmla="*/ 46 w 54"/>
                  <a:gd name="T51" fmla="*/ 54 h 58"/>
                  <a:gd name="T52" fmla="*/ 54 w 54"/>
                  <a:gd name="T53" fmla="*/ 49 h 58"/>
                  <a:gd name="T54" fmla="*/ 49 w 54"/>
                  <a:gd name="T55" fmla="*/ 36 h 58"/>
                  <a:gd name="T56" fmla="*/ 49 w 54"/>
                  <a:gd name="T57" fmla="*/ 32 h 58"/>
                  <a:gd name="T58" fmla="*/ 46 w 54"/>
                  <a:gd name="T59" fmla="*/ 28 h 58"/>
                  <a:gd name="T60" fmla="*/ 48 w 54"/>
                  <a:gd name="T61" fmla="*/ 20 h 58"/>
                  <a:gd name="T62" fmla="*/ 45 w 54"/>
                  <a:gd name="T63" fmla="*/ 18 h 58"/>
                  <a:gd name="T64" fmla="*/ 41 w 54"/>
                  <a:gd name="T65" fmla="*/ 16 h 58"/>
                  <a:gd name="T66" fmla="*/ 41 w 54"/>
                  <a:gd name="T6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 h="58">
                    <a:moveTo>
                      <a:pt x="41" y="13"/>
                    </a:moveTo>
                    <a:cubicBezTo>
                      <a:pt x="35" y="9"/>
                      <a:pt x="29" y="6"/>
                      <a:pt x="23" y="3"/>
                    </a:cubicBezTo>
                    <a:cubicBezTo>
                      <a:pt x="22" y="5"/>
                      <a:pt x="19" y="7"/>
                      <a:pt x="17" y="7"/>
                    </a:cubicBezTo>
                    <a:cubicBezTo>
                      <a:pt x="17" y="7"/>
                      <a:pt x="21" y="8"/>
                      <a:pt x="21" y="9"/>
                    </a:cubicBezTo>
                    <a:cubicBezTo>
                      <a:pt x="20" y="10"/>
                      <a:pt x="18" y="9"/>
                      <a:pt x="17" y="9"/>
                    </a:cubicBezTo>
                    <a:cubicBezTo>
                      <a:pt x="15" y="8"/>
                      <a:pt x="15" y="9"/>
                      <a:pt x="13" y="10"/>
                    </a:cubicBezTo>
                    <a:cubicBezTo>
                      <a:pt x="13" y="10"/>
                      <a:pt x="11" y="9"/>
                      <a:pt x="11" y="8"/>
                    </a:cubicBezTo>
                    <a:cubicBezTo>
                      <a:pt x="10" y="7"/>
                      <a:pt x="11" y="5"/>
                      <a:pt x="12" y="4"/>
                    </a:cubicBezTo>
                    <a:cubicBezTo>
                      <a:pt x="13" y="0"/>
                      <a:pt x="7" y="2"/>
                      <a:pt x="5" y="3"/>
                    </a:cubicBezTo>
                    <a:cubicBezTo>
                      <a:pt x="6" y="4"/>
                      <a:pt x="8" y="7"/>
                      <a:pt x="7" y="8"/>
                    </a:cubicBezTo>
                    <a:cubicBezTo>
                      <a:pt x="7" y="9"/>
                      <a:pt x="3" y="12"/>
                      <a:pt x="5" y="12"/>
                    </a:cubicBezTo>
                    <a:cubicBezTo>
                      <a:pt x="8" y="13"/>
                      <a:pt x="7" y="14"/>
                      <a:pt x="6" y="16"/>
                    </a:cubicBezTo>
                    <a:cubicBezTo>
                      <a:pt x="5" y="16"/>
                      <a:pt x="3" y="17"/>
                      <a:pt x="2" y="18"/>
                    </a:cubicBezTo>
                    <a:cubicBezTo>
                      <a:pt x="0" y="19"/>
                      <a:pt x="1" y="19"/>
                      <a:pt x="1" y="21"/>
                    </a:cubicBezTo>
                    <a:cubicBezTo>
                      <a:pt x="2" y="26"/>
                      <a:pt x="4" y="29"/>
                      <a:pt x="5" y="33"/>
                    </a:cubicBezTo>
                    <a:cubicBezTo>
                      <a:pt x="5" y="38"/>
                      <a:pt x="9" y="40"/>
                      <a:pt x="12" y="42"/>
                    </a:cubicBezTo>
                    <a:cubicBezTo>
                      <a:pt x="13" y="43"/>
                      <a:pt x="14" y="43"/>
                      <a:pt x="15" y="43"/>
                    </a:cubicBezTo>
                    <a:cubicBezTo>
                      <a:pt x="16" y="43"/>
                      <a:pt x="16" y="44"/>
                      <a:pt x="17" y="45"/>
                    </a:cubicBezTo>
                    <a:cubicBezTo>
                      <a:pt x="19" y="45"/>
                      <a:pt x="22" y="45"/>
                      <a:pt x="24" y="47"/>
                    </a:cubicBezTo>
                    <a:cubicBezTo>
                      <a:pt x="25" y="48"/>
                      <a:pt x="25" y="51"/>
                      <a:pt x="25" y="53"/>
                    </a:cubicBezTo>
                    <a:cubicBezTo>
                      <a:pt x="26" y="54"/>
                      <a:pt x="25" y="55"/>
                      <a:pt x="27" y="55"/>
                    </a:cubicBezTo>
                    <a:cubicBezTo>
                      <a:pt x="28" y="55"/>
                      <a:pt x="29" y="55"/>
                      <a:pt x="30" y="55"/>
                    </a:cubicBezTo>
                    <a:cubicBezTo>
                      <a:pt x="31" y="55"/>
                      <a:pt x="32" y="55"/>
                      <a:pt x="33" y="56"/>
                    </a:cubicBezTo>
                    <a:cubicBezTo>
                      <a:pt x="34" y="57"/>
                      <a:pt x="35" y="56"/>
                      <a:pt x="36" y="55"/>
                    </a:cubicBezTo>
                    <a:cubicBezTo>
                      <a:pt x="38" y="54"/>
                      <a:pt x="40" y="58"/>
                      <a:pt x="42" y="55"/>
                    </a:cubicBezTo>
                    <a:cubicBezTo>
                      <a:pt x="42" y="53"/>
                      <a:pt x="45" y="54"/>
                      <a:pt x="46" y="54"/>
                    </a:cubicBezTo>
                    <a:cubicBezTo>
                      <a:pt x="49" y="53"/>
                      <a:pt x="51" y="51"/>
                      <a:pt x="54" y="49"/>
                    </a:cubicBezTo>
                    <a:cubicBezTo>
                      <a:pt x="49" y="46"/>
                      <a:pt x="49" y="42"/>
                      <a:pt x="49" y="36"/>
                    </a:cubicBezTo>
                    <a:cubicBezTo>
                      <a:pt x="48" y="35"/>
                      <a:pt x="50" y="33"/>
                      <a:pt x="49" y="32"/>
                    </a:cubicBezTo>
                    <a:cubicBezTo>
                      <a:pt x="48" y="31"/>
                      <a:pt x="46" y="30"/>
                      <a:pt x="46" y="28"/>
                    </a:cubicBezTo>
                    <a:cubicBezTo>
                      <a:pt x="46" y="27"/>
                      <a:pt x="48" y="20"/>
                      <a:pt x="48" y="20"/>
                    </a:cubicBezTo>
                    <a:cubicBezTo>
                      <a:pt x="47" y="20"/>
                      <a:pt x="46" y="19"/>
                      <a:pt x="45" y="18"/>
                    </a:cubicBezTo>
                    <a:cubicBezTo>
                      <a:pt x="44" y="17"/>
                      <a:pt x="43" y="17"/>
                      <a:pt x="41" y="16"/>
                    </a:cubicBezTo>
                    <a:cubicBezTo>
                      <a:pt x="41" y="15"/>
                      <a:pt x="41" y="14"/>
                      <a:pt x="41" y="1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4" name="Freeform 753">
                <a:extLst>
                  <a:ext uri="{FF2B5EF4-FFF2-40B4-BE49-F238E27FC236}">
                    <a16:creationId xmlns:a16="http://schemas.microsoft.com/office/drawing/2014/main" xmlns="" id="{88EE4C87-CD67-5348-9CEC-D96C9BD7D582}"/>
                  </a:ext>
                </a:extLst>
              </p:cNvPr>
              <p:cNvSpPr>
                <a:spLocks/>
              </p:cNvSpPr>
              <p:nvPr/>
            </p:nvSpPr>
            <p:spPr bwMode="auto">
              <a:xfrm>
                <a:off x="12117393" y="8931134"/>
                <a:ext cx="251592" cy="289887"/>
              </a:xfrm>
              <a:custGeom>
                <a:avLst/>
                <a:gdLst>
                  <a:gd name="T0" fmla="*/ 15 w 27"/>
                  <a:gd name="T1" fmla="*/ 29 h 31"/>
                  <a:gd name="T2" fmla="*/ 15 w 27"/>
                  <a:gd name="T3" fmla="*/ 24 h 31"/>
                  <a:gd name="T4" fmla="*/ 17 w 27"/>
                  <a:gd name="T5" fmla="*/ 24 h 31"/>
                  <a:gd name="T6" fmla="*/ 19 w 27"/>
                  <a:gd name="T7" fmla="*/ 21 h 31"/>
                  <a:gd name="T8" fmla="*/ 21 w 27"/>
                  <a:gd name="T9" fmla="*/ 24 h 31"/>
                  <a:gd name="T10" fmla="*/ 24 w 27"/>
                  <a:gd name="T11" fmla="*/ 23 h 31"/>
                  <a:gd name="T12" fmla="*/ 26 w 27"/>
                  <a:gd name="T13" fmla="*/ 24 h 31"/>
                  <a:gd name="T14" fmla="*/ 26 w 27"/>
                  <a:gd name="T15" fmla="*/ 21 h 31"/>
                  <a:gd name="T16" fmla="*/ 26 w 27"/>
                  <a:gd name="T17" fmla="*/ 14 h 31"/>
                  <a:gd name="T18" fmla="*/ 25 w 27"/>
                  <a:gd name="T19" fmla="*/ 11 h 31"/>
                  <a:gd name="T20" fmla="*/ 26 w 27"/>
                  <a:gd name="T21" fmla="*/ 6 h 31"/>
                  <a:gd name="T22" fmla="*/ 21 w 27"/>
                  <a:gd name="T23" fmla="*/ 4 h 31"/>
                  <a:gd name="T24" fmla="*/ 19 w 27"/>
                  <a:gd name="T25" fmla="*/ 0 h 31"/>
                  <a:gd name="T26" fmla="*/ 14 w 27"/>
                  <a:gd name="T27" fmla="*/ 0 h 31"/>
                  <a:gd name="T28" fmla="*/ 11 w 27"/>
                  <a:gd name="T29" fmla="*/ 7 h 31"/>
                  <a:gd name="T30" fmla="*/ 5 w 27"/>
                  <a:gd name="T31" fmla="*/ 7 h 31"/>
                  <a:gd name="T32" fmla="*/ 4 w 27"/>
                  <a:gd name="T33" fmla="*/ 7 h 31"/>
                  <a:gd name="T34" fmla="*/ 4 w 27"/>
                  <a:gd name="T35" fmla="*/ 10 h 31"/>
                  <a:gd name="T36" fmla="*/ 0 w 27"/>
                  <a:gd name="T37" fmla="*/ 16 h 31"/>
                  <a:gd name="T38" fmla="*/ 4 w 27"/>
                  <a:gd name="T39" fmla="*/ 23 h 31"/>
                  <a:gd name="T40" fmla="*/ 9 w 27"/>
                  <a:gd name="T41" fmla="*/ 28 h 31"/>
                  <a:gd name="T42" fmla="*/ 11 w 27"/>
                  <a:gd name="T43" fmla="*/ 31 h 31"/>
                  <a:gd name="T44" fmla="*/ 15 w 27"/>
                  <a:gd name="T45" fmla="*/ 29 h 31"/>
                  <a:gd name="T46" fmla="*/ 15 w 27"/>
                  <a:gd name="T4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31">
                    <a:moveTo>
                      <a:pt x="15" y="29"/>
                    </a:moveTo>
                    <a:cubicBezTo>
                      <a:pt x="15" y="28"/>
                      <a:pt x="13" y="24"/>
                      <a:pt x="15" y="24"/>
                    </a:cubicBezTo>
                    <a:cubicBezTo>
                      <a:pt x="15" y="24"/>
                      <a:pt x="17" y="24"/>
                      <a:pt x="17" y="24"/>
                    </a:cubicBezTo>
                    <a:cubicBezTo>
                      <a:pt x="18" y="23"/>
                      <a:pt x="18" y="21"/>
                      <a:pt x="19" y="21"/>
                    </a:cubicBezTo>
                    <a:cubicBezTo>
                      <a:pt x="20" y="22"/>
                      <a:pt x="21" y="23"/>
                      <a:pt x="21" y="24"/>
                    </a:cubicBezTo>
                    <a:cubicBezTo>
                      <a:pt x="22" y="25"/>
                      <a:pt x="22" y="23"/>
                      <a:pt x="24" y="23"/>
                    </a:cubicBezTo>
                    <a:cubicBezTo>
                      <a:pt x="24" y="23"/>
                      <a:pt x="26" y="25"/>
                      <a:pt x="26" y="24"/>
                    </a:cubicBezTo>
                    <a:cubicBezTo>
                      <a:pt x="26" y="23"/>
                      <a:pt x="26" y="22"/>
                      <a:pt x="26" y="21"/>
                    </a:cubicBezTo>
                    <a:cubicBezTo>
                      <a:pt x="27" y="19"/>
                      <a:pt x="27" y="16"/>
                      <a:pt x="26" y="14"/>
                    </a:cubicBezTo>
                    <a:cubicBezTo>
                      <a:pt x="25" y="13"/>
                      <a:pt x="25" y="12"/>
                      <a:pt x="25" y="11"/>
                    </a:cubicBezTo>
                    <a:cubicBezTo>
                      <a:pt x="25" y="9"/>
                      <a:pt x="27" y="8"/>
                      <a:pt x="26" y="6"/>
                    </a:cubicBezTo>
                    <a:cubicBezTo>
                      <a:pt x="25" y="3"/>
                      <a:pt x="21" y="7"/>
                      <a:pt x="21" y="4"/>
                    </a:cubicBezTo>
                    <a:cubicBezTo>
                      <a:pt x="21" y="2"/>
                      <a:pt x="22" y="0"/>
                      <a:pt x="19" y="0"/>
                    </a:cubicBezTo>
                    <a:cubicBezTo>
                      <a:pt x="18" y="0"/>
                      <a:pt x="16" y="0"/>
                      <a:pt x="14" y="0"/>
                    </a:cubicBezTo>
                    <a:cubicBezTo>
                      <a:pt x="10" y="0"/>
                      <a:pt x="15" y="7"/>
                      <a:pt x="11" y="7"/>
                    </a:cubicBezTo>
                    <a:cubicBezTo>
                      <a:pt x="9" y="7"/>
                      <a:pt x="7" y="7"/>
                      <a:pt x="5" y="7"/>
                    </a:cubicBezTo>
                    <a:cubicBezTo>
                      <a:pt x="4" y="7"/>
                      <a:pt x="4" y="7"/>
                      <a:pt x="4" y="7"/>
                    </a:cubicBezTo>
                    <a:cubicBezTo>
                      <a:pt x="2" y="9"/>
                      <a:pt x="4" y="9"/>
                      <a:pt x="4" y="10"/>
                    </a:cubicBezTo>
                    <a:cubicBezTo>
                      <a:pt x="4" y="12"/>
                      <a:pt x="0" y="14"/>
                      <a:pt x="0" y="16"/>
                    </a:cubicBezTo>
                    <a:cubicBezTo>
                      <a:pt x="1" y="18"/>
                      <a:pt x="3" y="21"/>
                      <a:pt x="4" y="23"/>
                    </a:cubicBezTo>
                    <a:cubicBezTo>
                      <a:pt x="6" y="24"/>
                      <a:pt x="7" y="26"/>
                      <a:pt x="9" y="28"/>
                    </a:cubicBezTo>
                    <a:cubicBezTo>
                      <a:pt x="10" y="29"/>
                      <a:pt x="11" y="30"/>
                      <a:pt x="11" y="31"/>
                    </a:cubicBezTo>
                    <a:cubicBezTo>
                      <a:pt x="12" y="30"/>
                      <a:pt x="14" y="30"/>
                      <a:pt x="15" y="29"/>
                    </a:cubicBezTo>
                    <a:cubicBezTo>
                      <a:pt x="15" y="29"/>
                      <a:pt x="14" y="30"/>
                      <a:pt x="15" y="2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5" name="Freeform 754">
                <a:extLst>
                  <a:ext uri="{FF2B5EF4-FFF2-40B4-BE49-F238E27FC236}">
                    <a16:creationId xmlns:a16="http://schemas.microsoft.com/office/drawing/2014/main" xmlns="" id="{E85C69E0-3610-5E4C-9269-9F83AD7446C0}"/>
                  </a:ext>
                </a:extLst>
              </p:cNvPr>
              <p:cNvSpPr>
                <a:spLocks/>
              </p:cNvSpPr>
              <p:nvPr/>
            </p:nvSpPr>
            <p:spPr bwMode="auto">
              <a:xfrm>
                <a:off x="12133315" y="8931134"/>
                <a:ext cx="105096" cy="66896"/>
              </a:xfrm>
              <a:custGeom>
                <a:avLst/>
                <a:gdLst>
                  <a:gd name="T0" fmla="*/ 11 w 11"/>
                  <a:gd name="T1" fmla="*/ 7 h 7"/>
                  <a:gd name="T2" fmla="*/ 11 w 11"/>
                  <a:gd name="T3" fmla="*/ 0 h 7"/>
                  <a:gd name="T4" fmla="*/ 3 w 11"/>
                  <a:gd name="T5" fmla="*/ 1 h 7"/>
                  <a:gd name="T6" fmla="*/ 0 w 11"/>
                  <a:gd name="T7" fmla="*/ 4 h 7"/>
                  <a:gd name="T8" fmla="*/ 2 w 11"/>
                  <a:gd name="T9" fmla="*/ 7 h 7"/>
                  <a:gd name="T10" fmla="*/ 11 w 11"/>
                  <a:gd name="T11" fmla="*/ 7 h 7"/>
                </a:gdLst>
                <a:ahLst/>
                <a:cxnLst>
                  <a:cxn ang="0">
                    <a:pos x="T0" y="T1"/>
                  </a:cxn>
                  <a:cxn ang="0">
                    <a:pos x="T2" y="T3"/>
                  </a:cxn>
                  <a:cxn ang="0">
                    <a:pos x="T4" y="T5"/>
                  </a:cxn>
                  <a:cxn ang="0">
                    <a:pos x="T6" y="T7"/>
                  </a:cxn>
                  <a:cxn ang="0">
                    <a:pos x="T8" y="T9"/>
                  </a:cxn>
                  <a:cxn ang="0">
                    <a:pos x="T10" y="T11"/>
                  </a:cxn>
                </a:cxnLst>
                <a:rect l="0" t="0" r="r" b="b"/>
                <a:pathLst>
                  <a:path w="11" h="7">
                    <a:moveTo>
                      <a:pt x="11" y="7"/>
                    </a:moveTo>
                    <a:cubicBezTo>
                      <a:pt x="11" y="5"/>
                      <a:pt x="11" y="2"/>
                      <a:pt x="11" y="0"/>
                    </a:cubicBezTo>
                    <a:cubicBezTo>
                      <a:pt x="8" y="0"/>
                      <a:pt x="6" y="1"/>
                      <a:pt x="3" y="1"/>
                    </a:cubicBezTo>
                    <a:cubicBezTo>
                      <a:pt x="4" y="2"/>
                      <a:pt x="1" y="3"/>
                      <a:pt x="0" y="4"/>
                    </a:cubicBezTo>
                    <a:cubicBezTo>
                      <a:pt x="0" y="5"/>
                      <a:pt x="2" y="6"/>
                      <a:pt x="2" y="7"/>
                    </a:cubicBezTo>
                    <a:lnTo>
                      <a:pt x="11" y="7"/>
                    </a:ln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6" name="Freeform 755">
                <a:extLst>
                  <a:ext uri="{FF2B5EF4-FFF2-40B4-BE49-F238E27FC236}">
                    <a16:creationId xmlns:a16="http://schemas.microsoft.com/office/drawing/2014/main" xmlns="" id="{31C934D2-CE28-6147-A377-73F7640AC87F}"/>
                  </a:ext>
                </a:extLst>
              </p:cNvPr>
              <p:cNvSpPr>
                <a:spLocks/>
              </p:cNvSpPr>
              <p:nvPr/>
            </p:nvSpPr>
            <p:spPr bwMode="auto">
              <a:xfrm>
                <a:off x="12098282" y="8427819"/>
                <a:ext cx="343950" cy="531986"/>
              </a:xfrm>
              <a:custGeom>
                <a:avLst/>
                <a:gdLst>
                  <a:gd name="T0" fmla="*/ 29 w 37"/>
                  <a:gd name="T1" fmla="*/ 55 h 57"/>
                  <a:gd name="T2" fmla="*/ 37 w 37"/>
                  <a:gd name="T3" fmla="*/ 55 h 57"/>
                  <a:gd name="T4" fmla="*/ 33 w 37"/>
                  <a:gd name="T5" fmla="*/ 48 h 57"/>
                  <a:gd name="T6" fmla="*/ 32 w 37"/>
                  <a:gd name="T7" fmla="*/ 44 h 57"/>
                  <a:gd name="T8" fmla="*/ 30 w 37"/>
                  <a:gd name="T9" fmla="*/ 40 h 57"/>
                  <a:gd name="T10" fmla="*/ 32 w 37"/>
                  <a:gd name="T11" fmla="*/ 32 h 57"/>
                  <a:gd name="T12" fmla="*/ 34 w 37"/>
                  <a:gd name="T13" fmla="*/ 27 h 57"/>
                  <a:gd name="T14" fmla="*/ 31 w 37"/>
                  <a:gd name="T15" fmla="*/ 21 h 57"/>
                  <a:gd name="T16" fmla="*/ 28 w 37"/>
                  <a:gd name="T17" fmla="*/ 16 h 57"/>
                  <a:gd name="T18" fmla="*/ 34 w 37"/>
                  <a:gd name="T19" fmla="*/ 16 h 57"/>
                  <a:gd name="T20" fmla="*/ 32 w 37"/>
                  <a:gd name="T21" fmla="*/ 6 h 57"/>
                  <a:gd name="T22" fmla="*/ 30 w 37"/>
                  <a:gd name="T23" fmla="*/ 2 h 57"/>
                  <a:gd name="T24" fmla="*/ 27 w 37"/>
                  <a:gd name="T25" fmla="*/ 0 h 57"/>
                  <a:gd name="T26" fmla="*/ 28 w 37"/>
                  <a:gd name="T27" fmla="*/ 9 h 57"/>
                  <a:gd name="T28" fmla="*/ 23 w 37"/>
                  <a:gd name="T29" fmla="*/ 18 h 57"/>
                  <a:gd name="T30" fmla="*/ 21 w 37"/>
                  <a:gd name="T31" fmla="*/ 22 h 57"/>
                  <a:gd name="T32" fmla="*/ 18 w 37"/>
                  <a:gd name="T33" fmla="*/ 27 h 57"/>
                  <a:gd name="T34" fmla="*/ 15 w 37"/>
                  <a:gd name="T35" fmla="*/ 33 h 57"/>
                  <a:gd name="T36" fmla="*/ 11 w 37"/>
                  <a:gd name="T37" fmla="*/ 31 h 57"/>
                  <a:gd name="T38" fmla="*/ 2 w 37"/>
                  <a:gd name="T39" fmla="*/ 39 h 57"/>
                  <a:gd name="T40" fmla="*/ 1 w 37"/>
                  <a:gd name="T41" fmla="*/ 42 h 57"/>
                  <a:gd name="T42" fmla="*/ 4 w 37"/>
                  <a:gd name="T43" fmla="*/ 45 h 57"/>
                  <a:gd name="T44" fmla="*/ 5 w 37"/>
                  <a:gd name="T45" fmla="*/ 45 h 57"/>
                  <a:gd name="T46" fmla="*/ 7 w 37"/>
                  <a:gd name="T47" fmla="*/ 48 h 57"/>
                  <a:gd name="T48" fmla="*/ 7 w 37"/>
                  <a:gd name="T49" fmla="*/ 55 h 57"/>
                  <a:gd name="T50" fmla="*/ 16 w 37"/>
                  <a:gd name="T51" fmla="*/ 54 h 57"/>
                  <a:gd name="T52" fmla="*/ 29 w 37"/>
                  <a:gd name="T53"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 h="57">
                    <a:moveTo>
                      <a:pt x="29" y="55"/>
                    </a:moveTo>
                    <a:cubicBezTo>
                      <a:pt x="32" y="55"/>
                      <a:pt x="35" y="57"/>
                      <a:pt x="37" y="55"/>
                    </a:cubicBezTo>
                    <a:cubicBezTo>
                      <a:pt x="37" y="51"/>
                      <a:pt x="35" y="50"/>
                      <a:pt x="33" y="48"/>
                    </a:cubicBezTo>
                    <a:cubicBezTo>
                      <a:pt x="32" y="47"/>
                      <a:pt x="32" y="46"/>
                      <a:pt x="32" y="44"/>
                    </a:cubicBezTo>
                    <a:cubicBezTo>
                      <a:pt x="31" y="43"/>
                      <a:pt x="30" y="42"/>
                      <a:pt x="30" y="40"/>
                    </a:cubicBezTo>
                    <a:cubicBezTo>
                      <a:pt x="29" y="36"/>
                      <a:pt x="31" y="35"/>
                      <a:pt x="32" y="32"/>
                    </a:cubicBezTo>
                    <a:cubicBezTo>
                      <a:pt x="33" y="30"/>
                      <a:pt x="34" y="29"/>
                      <a:pt x="34" y="27"/>
                    </a:cubicBezTo>
                    <a:cubicBezTo>
                      <a:pt x="33" y="25"/>
                      <a:pt x="33" y="23"/>
                      <a:pt x="31" y="21"/>
                    </a:cubicBezTo>
                    <a:cubicBezTo>
                      <a:pt x="31" y="21"/>
                      <a:pt x="26" y="18"/>
                      <a:pt x="28" y="16"/>
                    </a:cubicBezTo>
                    <a:cubicBezTo>
                      <a:pt x="29" y="15"/>
                      <a:pt x="32" y="16"/>
                      <a:pt x="34" y="16"/>
                    </a:cubicBezTo>
                    <a:cubicBezTo>
                      <a:pt x="32" y="12"/>
                      <a:pt x="32" y="10"/>
                      <a:pt x="32" y="6"/>
                    </a:cubicBezTo>
                    <a:cubicBezTo>
                      <a:pt x="32" y="5"/>
                      <a:pt x="32" y="3"/>
                      <a:pt x="30" y="2"/>
                    </a:cubicBezTo>
                    <a:cubicBezTo>
                      <a:pt x="30" y="1"/>
                      <a:pt x="27" y="0"/>
                      <a:pt x="27" y="0"/>
                    </a:cubicBezTo>
                    <a:cubicBezTo>
                      <a:pt x="27" y="2"/>
                      <a:pt x="33" y="7"/>
                      <a:pt x="28" y="9"/>
                    </a:cubicBezTo>
                    <a:cubicBezTo>
                      <a:pt x="25" y="11"/>
                      <a:pt x="24" y="14"/>
                      <a:pt x="23" y="18"/>
                    </a:cubicBezTo>
                    <a:cubicBezTo>
                      <a:pt x="22" y="19"/>
                      <a:pt x="22" y="22"/>
                      <a:pt x="21" y="22"/>
                    </a:cubicBezTo>
                    <a:cubicBezTo>
                      <a:pt x="19" y="23"/>
                      <a:pt x="19" y="25"/>
                      <a:pt x="18" y="27"/>
                    </a:cubicBezTo>
                    <a:cubicBezTo>
                      <a:pt x="17" y="29"/>
                      <a:pt x="16" y="31"/>
                      <a:pt x="15" y="33"/>
                    </a:cubicBezTo>
                    <a:cubicBezTo>
                      <a:pt x="13" y="35"/>
                      <a:pt x="12" y="31"/>
                      <a:pt x="11" y="31"/>
                    </a:cubicBezTo>
                    <a:cubicBezTo>
                      <a:pt x="6" y="31"/>
                      <a:pt x="3" y="35"/>
                      <a:pt x="2" y="39"/>
                    </a:cubicBezTo>
                    <a:cubicBezTo>
                      <a:pt x="2" y="40"/>
                      <a:pt x="0" y="41"/>
                      <a:pt x="1" y="42"/>
                    </a:cubicBezTo>
                    <a:cubicBezTo>
                      <a:pt x="2" y="43"/>
                      <a:pt x="3" y="44"/>
                      <a:pt x="4" y="45"/>
                    </a:cubicBezTo>
                    <a:cubicBezTo>
                      <a:pt x="4" y="46"/>
                      <a:pt x="5" y="44"/>
                      <a:pt x="5" y="45"/>
                    </a:cubicBezTo>
                    <a:cubicBezTo>
                      <a:pt x="6" y="46"/>
                      <a:pt x="7" y="47"/>
                      <a:pt x="7" y="48"/>
                    </a:cubicBezTo>
                    <a:cubicBezTo>
                      <a:pt x="8" y="50"/>
                      <a:pt x="7" y="53"/>
                      <a:pt x="7" y="55"/>
                    </a:cubicBezTo>
                    <a:cubicBezTo>
                      <a:pt x="10" y="54"/>
                      <a:pt x="13" y="54"/>
                      <a:pt x="16" y="54"/>
                    </a:cubicBezTo>
                    <a:cubicBezTo>
                      <a:pt x="20" y="54"/>
                      <a:pt x="25" y="55"/>
                      <a:pt x="29" y="5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7" name="Freeform 756">
                <a:extLst>
                  <a:ext uri="{FF2B5EF4-FFF2-40B4-BE49-F238E27FC236}">
                    <a16:creationId xmlns:a16="http://schemas.microsoft.com/office/drawing/2014/main" xmlns="" id="{26CFEAF4-A8C9-3D4D-9AA9-2EB58C784FC8}"/>
                  </a:ext>
                </a:extLst>
              </p:cNvPr>
              <p:cNvSpPr>
                <a:spLocks/>
              </p:cNvSpPr>
              <p:nvPr/>
            </p:nvSpPr>
            <p:spPr bwMode="auto">
              <a:xfrm>
                <a:off x="11732043" y="8453303"/>
                <a:ext cx="140127" cy="289887"/>
              </a:xfrm>
              <a:custGeom>
                <a:avLst/>
                <a:gdLst>
                  <a:gd name="T0" fmla="*/ 11 w 15"/>
                  <a:gd name="T1" fmla="*/ 0 h 31"/>
                  <a:gd name="T2" fmla="*/ 9 w 15"/>
                  <a:gd name="T3" fmla="*/ 4 h 31"/>
                  <a:gd name="T4" fmla="*/ 4 w 15"/>
                  <a:gd name="T5" fmla="*/ 5 h 31"/>
                  <a:gd name="T6" fmla="*/ 1 w 15"/>
                  <a:gd name="T7" fmla="*/ 8 h 31"/>
                  <a:gd name="T8" fmla="*/ 3 w 15"/>
                  <a:gd name="T9" fmla="*/ 13 h 31"/>
                  <a:gd name="T10" fmla="*/ 6 w 15"/>
                  <a:gd name="T11" fmla="*/ 31 h 31"/>
                  <a:gd name="T12" fmla="*/ 11 w 15"/>
                  <a:gd name="T13" fmla="*/ 30 h 31"/>
                  <a:gd name="T14" fmla="*/ 11 w 15"/>
                  <a:gd name="T15" fmla="*/ 27 h 31"/>
                  <a:gd name="T16" fmla="*/ 11 w 15"/>
                  <a:gd name="T17" fmla="*/ 18 h 31"/>
                  <a:gd name="T18" fmla="*/ 15 w 15"/>
                  <a:gd name="T19" fmla="*/ 9 h 31"/>
                  <a:gd name="T20" fmla="*/ 14 w 15"/>
                  <a:gd name="T21" fmla="*/ 3 h 31"/>
                  <a:gd name="T22" fmla="*/ 11 w 15"/>
                  <a:gd name="T23" fmla="*/ 0 h 31"/>
                  <a:gd name="T24" fmla="*/ 11 w 15"/>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31">
                    <a:moveTo>
                      <a:pt x="11" y="0"/>
                    </a:moveTo>
                    <a:cubicBezTo>
                      <a:pt x="9" y="2"/>
                      <a:pt x="10" y="2"/>
                      <a:pt x="9" y="4"/>
                    </a:cubicBezTo>
                    <a:cubicBezTo>
                      <a:pt x="8" y="6"/>
                      <a:pt x="6" y="5"/>
                      <a:pt x="4" y="5"/>
                    </a:cubicBezTo>
                    <a:cubicBezTo>
                      <a:pt x="4" y="5"/>
                      <a:pt x="2" y="7"/>
                      <a:pt x="1" y="8"/>
                    </a:cubicBezTo>
                    <a:cubicBezTo>
                      <a:pt x="0" y="9"/>
                      <a:pt x="2" y="11"/>
                      <a:pt x="3" y="13"/>
                    </a:cubicBezTo>
                    <a:cubicBezTo>
                      <a:pt x="7" y="18"/>
                      <a:pt x="4" y="25"/>
                      <a:pt x="6" y="31"/>
                    </a:cubicBezTo>
                    <a:cubicBezTo>
                      <a:pt x="7" y="31"/>
                      <a:pt x="9" y="31"/>
                      <a:pt x="11" y="30"/>
                    </a:cubicBezTo>
                    <a:cubicBezTo>
                      <a:pt x="12" y="30"/>
                      <a:pt x="12" y="29"/>
                      <a:pt x="11" y="27"/>
                    </a:cubicBezTo>
                    <a:cubicBezTo>
                      <a:pt x="11" y="24"/>
                      <a:pt x="11" y="21"/>
                      <a:pt x="11" y="18"/>
                    </a:cubicBezTo>
                    <a:cubicBezTo>
                      <a:pt x="11" y="14"/>
                      <a:pt x="14" y="12"/>
                      <a:pt x="15" y="9"/>
                    </a:cubicBezTo>
                    <a:cubicBezTo>
                      <a:pt x="15" y="6"/>
                      <a:pt x="15" y="5"/>
                      <a:pt x="14" y="3"/>
                    </a:cubicBezTo>
                    <a:cubicBezTo>
                      <a:pt x="14" y="3"/>
                      <a:pt x="11" y="0"/>
                      <a:pt x="11" y="0"/>
                    </a:cubicBezTo>
                    <a:cubicBezTo>
                      <a:pt x="10" y="1"/>
                      <a:pt x="11" y="0"/>
                      <a:pt x="1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8" name="Freeform 757">
                <a:extLst>
                  <a:ext uri="{FF2B5EF4-FFF2-40B4-BE49-F238E27FC236}">
                    <a16:creationId xmlns:a16="http://schemas.microsoft.com/office/drawing/2014/main" xmlns="" id="{62F60CAB-A4A4-F643-AFE3-59FF3CABA000}"/>
                  </a:ext>
                </a:extLst>
              </p:cNvPr>
              <p:cNvSpPr>
                <a:spLocks/>
              </p:cNvSpPr>
              <p:nvPr/>
            </p:nvSpPr>
            <p:spPr bwMode="auto">
              <a:xfrm>
                <a:off x="11827584" y="8380032"/>
                <a:ext cx="550956" cy="477833"/>
              </a:xfrm>
              <a:custGeom>
                <a:avLst/>
                <a:gdLst>
                  <a:gd name="T0" fmla="*/ 31 w 59"/>
                  <a:gd name="T1" fmla="*/ 42 h 51"/>
                  <a:gd name="T2" fmla="*/ 37 w 59"/>
                  <a:gd name="T3" fmla="*/ 37 h 51"/>
                  <a:gd name="T4" fmla="*/ 40 w 59"/>
                  <a:gd name="T5" fmla="*/ 36 h 51"/>
                  <a:gd name="T6" fmla="*/ 43 w 59"/>
                  <a:gd name="T7" fmla="*/ 38 h 51"/>
                  <a:gd name="T8" fmla="*/ 47 w 59"/>
                  <a:gd name="T9" fmla="*/ 32 h 51"/>
                  <a:gd name="T10" fmla="*/ 48 w 59"/>
                  <a:gd name="T11" fmla="*/ 28 h 51"/>
                  <a:gd name="T12" fmla="*/ 51 w 59"/>
                  <a:gd name="T13" fmla="*/ 27 h 51"/>
                  <a:gd name="T14" fmla="*/ 56 w 59"/>
                  <a:gd name="T15" fmla="*/ 14 h 51"/>
                  <a:gd name="T16" fmla="*/ 59 w 59"/>
                  <a:gd name="T17" fmla="*/ 11 h 51"/>
                  <a:gd name="T18" fmla="*/ 57 w 59"/>
                  <a:gd name="T19" fmla="*/ 8 h 51"/>
                  <a:gd name="T20" fmla="*/ 56 w 59"/>
                  <a:gd name="T21" fmla="*/ 6 h 51"/>
                  <a:gd name="T22" fmla="*/ 54 w 59"/>
                  <a:gd name="T23" fmla="*/ 1 h 51"/>
                  <a:gd name="T24" fmla="*/ 48 w 59"/>
                  <a:gd name="T25" fmla="*/ 5 h 51"/>
                  <a:gd name="T26" fmla="*/ 40 w 59"/>
                  <a:gd name="T27" fmla="*/ 4 h 51"/>
                  <a:gd name="T28" fmla="*/ 32 w 59"/>
                  <a:gd name="T29" fmla="*/ 6 h 51"/>
                  <a:gd name="T30" fmla="*/ 26 w 59"/>
                  <a:gd name="T31" fmla="*/ 4 h 51"/>
                  <a:gd name="T32" fmla="*/ 19 w 59"/>
                  <a:gd name="T33" fmla="*/ 3 h 51"/>
                  <a:gd name="T34" fmla="*/ 13 w 59"/>
                  <a:gd name="T35" fmla="*/ 1 h 51"/>
                  <a:gd name="T36" fmla="*/ 8 w 59"/>
                  <a:gd name="T37" fmla="*/ 3 h 51"/>
                  <a:gd name="T38" fmla="*/ 7 w 59"/>
                  <a:gd name="T39" fmla="*/ 6 h 51"/>
                  <a:gd name="T40" fmla="*/ 6 w 59"/>
                  <a:gd name="T41" fmla="*/ 10 h 51"/>
                  <a:gd name="T42" fmla="*/ 5 w 59"/>
                  <a:gd name="T43" fmla="*/ 16 h 51"/>
                  <a:gd name="T44" fmla="*/ 1 w 59"/>
                  <a:gd name="T45" fmla="*/ 24 h 51"/>
                  <a:gd name="T46" fmla="*/ 2 w 59"/>
                  <a:gd name="T47" fmla="*/ 38 h 51"/>
                  <a:gd name="T48" fmla="*/ 5 w 59"/>
                  <a:gd name="T49" fmla="*/ 38 h 51"/>
                  <a:gd name="T50" fmla="*/ 9 w 59"/>
                  <a:gd name="T51" fmla="*/ 39 h 51"/>
                  <a:gd name="T52" fmla="*/ 14 w 59"/>
                  <a:gd name="T53" fmla="*/ 43 h 51"/>
                  <a:gd name="T54" fmla="*/ 14 w 59"/>
                  <a:gd name="T55" fmla="*/ 45 h 51"/>
                  <a:gd name="T56" fmla="*/ 16 w 59"/>
                  <a:gd name="T57" fmla="*/ 48 h 51"/>
                  <a:gd name="T58" fmla="*/ 23 w 59"/>
                  <a:gd name="T59" fmla="*/ 47 h 51"/>
                  <a:gd name="T60" fmla="*/ 22 w 59"/>
                  <a:gd name="T61" fmla="*/ 48 h 51"/>
                  <a:gd name="T62" fmla="*/ 27 w 59"/>
                  <a:gd name="T63" fmla="*/ 47 h 51"/>
                  <a:gd name="T64" fmla="*/ 30 w 59"/>
                  <a:gd name="T65" fmla="*/ 47 h 51"/>
                  <a:gd name="T66" fmla="*/ 31 w 59"/>
                  <a:gd name="T67" fmla="*/ 42 h 51"/>
                  <a:gd name="T68" fmla="*/ 31 w 59"/>
                  <a:gd name="T69"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51">
                    <a:moveTo>
                      <a:pt x="31" y="42"/>
                    </a:moveTo>
                    <a:cubicBezTo>
                      <a:pt x="32" y="40"/>
                      <a:pt x="35" y="37"/>
                      <a:pt x="37" y="37"/>
                    </a:cubicBezTo>
                    <a:cubicBezTo>
                      <a:pt x="38" y="36"/>
                      <a:pt x="40" y="36"/>
                      <a:pt x="40" y="36"/>
                    </a:cubicBezTo>
                    <a:cubicBezTo>
                      <a:pt x="41" y="37"/>
                      <a:pt x="42" y="39"/>
                      <a:pt x="43" y="38"/>
                    </a:cubicBezTo>
                    <a:cubicBezTo>
                      <a:pt x="45" y="37"/>
                      <a:pt x="46" y="34"/>
                      <a:pt x="47" y="32"/>
                    </a:cubicBezTo>
                    <a:cubicBezTo>
                      <a:pt x="47" y="31"/>
                      <a:pt x="48" y="29"/>
                      <a:pt x="48" y="28"/>
                    </a:cubicBezTo>
                    <a:cubicBezTo>
                      <a:pt x="49" y="27"/>
                      <a:pt x="50" y="28"/>
                      <a:pt x="51" y="27"/>
                    </a:cubicBezTo>
                    <a:cubicBezTo>
                      <a:pt x="51" y="25"/>
                      <a:pt x="53" y="14"/>
                      <a:pt x="56" y="14"/>
                    </a:cubicBezTo>
                    <a:cubicBezTo>
                      <a:pt x="58" y="14"/>
                      <a:pt x="59" y="12"/>
                      <a:pt x="59" y="11"/>
                    </a:cubicBezTo>
                    <a:cubicBezTo>
                      <a:pt x="59" y="9"/>
                      <a:pt x="57" y="9"/>
                      <a:pt x="57" y="8"/>
                    </a:cubicBezTo>
                    <a:cubicBezTo>
                      <a:pt x="57" y="7"/>
                      <a:pt x="56" y="7"/>
                      <a:pt x="56" y="6"/>
                    </a:cubicBezTo>
                    <a:cubicBezTo>
                      <a:pt x="55" y="4"/>
                      <a:pt x="55" y="3"/>
                      <a:pt x="54" y="1"/>
                    </a:cubicBezTo>
                    <a:cubicBezTo>
                      <a:pt x="53" y="2"/>
                      <a:pt x="50" y="5"/>
                      <a:pt x="48" y="5"/>
                    </a:cubicBezTo>
                    <a:cubicBezTo>
                      <a:pt x="45" y="4"/>
                      <a:pt x="43" y="4"/>
                      <a:pt x="40" y="4"/>
                    </a:cubicBezTo>
                    <a:cubicBezTo>
                      <a:pt x="37" y="4"/>
                      <a:pt x="35" y="6"/>
                      <a:pt x="32" y="6"/>
                    </a:cubicBezTo>
                    <a:cubicBezTo>
                      <a:pt x="30" y="6"/>
                      <a:pt x="28" y="3"/>
                      <a:pt x="26" y="4"/>
                    </a:cubicBezTo>
                    <a:cubicBezTo>
                      <a:pt x="22" y="6"/>
                      <a:pt x="21" y="5"/>
                      <a:pt x="19" y="3"/>
                    </a:cubicBezTo>
                    <a:cubicBezTo>
                      <a:pt x="18" y="2"/>
                      <a:pt x="15" y="0"/>
                      <a:pt x="13" y="1"/>
                    </a:cubicBezTo>
                    <a:cubicBezTo>
                      <a:pt x="12" y="1"/>
                      <a:pt x="9" y="2"/>
                      <a:pt x="8" y="3"/>
                    </a:cubicBezTo>
                    <a:cubicBezTo>
                      <a:pt x="7" y="4"/>
                      <a:pt x="8" y="5"/>
                      <a:pt x="7" y="6"/>
                    </a:cubicBezTo>
                    <a:cubicBezTo>
                      <a:pt x="7" y="7"/>
                      <a:pt x="6" y="9"/>
                      <a:pt x="6" y="10"/>
                    </a:cubicBezTo>
                    <a:cubicBezTo>
                      <a:pt x="5" y="12"/>
                      <a:pt x="5" y="14"/>
                      <a:pt x="5" y="16"/>
                    </a:cubicBezTo>
                    <a:cubicBezTo>
                      <a:pt x="5" y="19"/>
                      <a:pt x="2" y="21"/>
                      <a:pt x="1" y="24"/>
                    </a:cubicBezTo>
                    <a:cubicBezTo>
                      <a:pt x="0" y="27"/>
                      <a:pt x="1" y="34"/>
                      <a:pt x="2" y="38"/>
                    </a:cubicBezTo>
                    <a:cubicBezTo>
                      <a:pt x="2" y="39"/>
                      <a:pt x="4" y="38"/>
                      <a:pt x="5" y="38"/>
                    </a:cubicBezTo>
                    <a:cubicBezTo>
                      <a:pt x="6" y="38"/>
                      <a:pt x="8" y="39"/>
                      <a:pt x="9" y="39"/>
                    </a:cubicBezTo>
                    <a:cubicBezTo>
                      <a:pt x="10" y="40"/>
                      <a:pt x="14" y="42"/>
                      <a:pt x="14" y="43"/>
                    </a:cubicBezTo>
                    <a:cubicBezTo>
                      <a:pt x="14" y="44"/>
                      <a:pt x="14" y="44"/>
                      <a:pt x="14" y="45"/>
                    </a:cubicBezTo>
                    <a:cubicBezTo>
                      <a:pt x="14" y="46"/>
                      <a:pt x="15" y="47"/>
                      <a:pt x="16" y="48"/>
                    </a:cubicBezTo>
                    <a:cubicBezTo>
                      <a:pt x="18" y="51"/>
                      <a:pt x="21" y="46"/>
                      <a:pt x="23" y="47"/>
                    </a:cubicBezTo>
                    <a:cubicBezTo>
                      <a:pt x="23" y="47"/>
                      <a:pt x="22" y="48"/>
                      <a:pt x="22" y="48"/>
                    </a:cubicBezTo>
                    <a:cubicBezTo>
                      <a:pt x="22" y="47"/>
                      <a:pt x="27" y="47"/>
                      <a:pt x="27" y="47"/>
                    </a:cubicBezTo>
                    <a:cubicBezTo>
                      <a:pt x="29" y="47"/>
                      <a:pt x="29" y="45"/>
                      <a:pt x="30" y="47"/>
                    </a:cubicBezTo>
                    <a:cubicBezTo>
                      <a:pt x="31" y="45"/>
                      <a:pt x="31" y="44"/>
                      <a:pt x="31" y="42"/>
                    </a:cubicBezTo>
                    <a:cubicBezTo>
                      <a:pt x="32" y="41"/>
                      <a:pt x="31" y="43"/>
                      <a:pt x="31" y="4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9" name="Freeform 758">
                <a:extLst>
                  <a:ext uri="{FF2B5EF4-FFF2-40B4-BE49-F238E27FC236}">
                    <a16:creationId xmlns:a16="http://schemas.microsoft.com/office/drawing/2014/main" xmlns="" id="{58C720E5-BED0-894E-B920-6A0E72FB37AB}"/>
                  </a:ext>
                </a:extLst>
              </p:cNvPr>
              <p:cNvSpPr>
                <a:spLocks/>
              </p:cNvSpPr>
              <p:nvPr/>
            </p:nvSpPr>
            <p:spPr bwMode="auto">
              <a:xfrm>
                <a:off x="11432679" y="8322691"/>
                <a:ext cx="394905" cy="280329"/>
              </a:xfrm>
              <a:custGeom>
                <a:avLst/>
                <a:gdLst>
                  <a:gd name="T0" fmla="*/ 35 w 42"/>
                  <a:gd name="T1" fmla="*/ 20 h 30"/>
                  <a:gd name="T2" fmla="*/ 41 w 42"/>
                  <a:gd name="T3" fmla="*/ 17 h 30"/>
                  <a:gd name="T4" fmla="*/ 38 w 42"/>
                  <a:gd name="T5" fmla="*/ 13 h 30"/>
                  <a:gd name="T6" fmla="*/ 33 w 42"/>
                  <a:gd name="T7" fmla="*/ 10 h 30"/>
                  <a:gd name="T8" fmla="*/ 32 w 42"/>
                  <a:gd name="T9" fmla="*/ 7 h 30"/>
                  <a:gd name="T10" fmla="*/ 30 w 42"/>
                  <a:gd name="T11" fmla="*/ 1 h 30"/>
                  <a:gd name="T12" fmla="*/ 26 w 42"/>
                  <a:gd name="T13" fmla="*/ 0 h 30"/>
                  <a:gd name="T14" fmla="*/ 22 w 42"/>
                  <a:gd name="T15" fmla="*/ 2 h 30"/>
                  <a:gd name="T16" fmla="*/ 19 w 42"/>
                  <a:gd name="T17" fmla="*/ 4 h 30"/>
                  <a:gd name="T18" fmla="*/ 17 w 42"/>
                  <a:gd name="T19" fmla="*/ 5 h 30"/>
                  <a:gd name="T20" fmla="*/ 11 w 42"/>
                  <a:gd name="T21" fmla="*/ 10 h 30"/>
                  <a:gd name="T22" fmla="*/ 9 w 42"/>
                  <a:gd name="T23" fmla="*/ 10 h 30"/>
                  <a:gd name="T24" fmla="*/ 7 w 42"/>
                  <a:gd name="T25" fmla="*/ 14 h 30"/>
                  <a:gd name="T26" fmla="*/ 5 w 42"/>
                  <a:gd name="T27" fmla="*/ 16 h 30"/>
                  <a:gd name="T28" fmla="*/ 2 w 42"/>
                  <a:gd name="T29" fmla="*/ 18 h 30"/>
                  <a:gd name="T30" fmla="*/ 1 w 42"/>
                  <a:gd name="T31" fmla="*/ 24 h 30"/>
                  <a:gd name="T32" fmla="*/ 8 w 42"/>
                  <a:gd name="T33" fmla="*/ 28 h 30"/>
                  <a:gd name="T34" fmla="*/ 16 w 42"/>
                  <a:gd name="T35" fmla="*/ 30 h 30"/>
                  <a:gd name="T36" fmla="*/ 15 w 42"/>
                  <a:gd name="T37" fmla="*/ 22 h 30"/>
                  <a:gd name="T38" fmla="*/ 26 w 42"/>
                  <a:gd name="T39" fmla="*/ 22 h 30"/>
                  <a:gd name="T40" fmla="*/ 35 w 42"/>
                  <a:gd name="T41" fmla="*/ 20 h 30"/>
                  <a:gd name="T42" fmla="*/ 35 w 42"/>
                  <a:gd name="T43" fmla="*/ 2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30">
                    <a:moveTo>
                      <a:pt x="35" y="20"/>
                    </a:moveTo>
                    <a:cubicBezTo>
                      <a:pt x="37" y="17"/>
                      <a:pt x="40" y="20"/>
                      <a:pt x="41" y="17"/>
                    </a:cubicBezTo>
                    <a:cubicBezTo>
                      <a:pt x="42" y="16"/>
                      <a:pt x="39" y="13"/>
                      <a:pt x="38" y="13"/>
                    </a:cubicBezTo>
                    <a:cubicBezTo>
                      <a:pt x="37" y="15"/>
                      <a:pt x="34" y="11"/>
                      <a:pt x="33" y="10"/>
                    </a:cubicBezTo>
                    <a:cubicBezTo>
                      <a:pt x="33" y="9"/>
                      <a:pt x="33" y="8"/>
                      <a:pt x="32" y="7"/>
                    </a:cubicBezTo>
                    <a:cubicBezTo>
                      <a:pt x="30" y="5"/>
                      <a:pt x="30" y="4"/>
                      <a:pt x="30" y="1"/>
                    </a:cubicBezTo>
                    <a:cubicBezTo>
                      <a:pt x="29" y="1"/>
                      <a:pt x="27" y="0"/>
                      <a:pt x="26" y="0"/>
                    </a:cubicBezTo>
                    <a:cubicBezTo>
                      <a:pt x="24" y="1"/>
                      <a:pt x="23" y="2"/>
                      <a:pt x="22" y="2"/>
                    </a:cubicBezTo>
                    <a:cubicBezTo>
                      <a:pt x="21" y="3"/>
                      <a:pt x="20" y="4"/>
                      <a:pt x="19" y="4"/>
                    </a:cubicBezTo>
                    <a:cubicBezTo>
                      <a:pt x="18" y="6"/>
                      <a:pt x="18" y="4"/>
                      <a:pt x="17" y="5"/>
                    </a:cubicBezTo>
                    <a:cubicBezTo>
                      <a:pt x="15" y="6"/>
                      <a:pt x="13" y="11"/>
                      <a:pt x="11" y="10"/>
                    </a:cubicBezTo>
                    <a:cubicBezTo>
                      <a:pt x="10" y="10"/>
                      <a:pt x="9" y="8"/>
                      <a:pt x="9" y="10"/>
                    </a:cubicBezTo>
                    <a:cubicBezTo>
                      <a:pt x="8" y="11"/>
                      <a:pt x="8" y="13"/>
                      <a:pt x="7" y="14"/>
                    </a:cubicBezTo>
                    <a:cubicBezTo>
                      <a:pt x="7" y="15"/>
                      <a:pt x="7" y="16"/>
                      <a:pt x="5" y="16"/>
                    </a:cubicBezTo>
                    <a:cubicBezTo>
                      <a:pt x="5" y="16"/>
                      <a:pt x="1" y="17"/>
                      <a:pt x="2" y="18"/>
                    </a:cubicBezTo>
                    <a:cubicBezTo>
                      <a:pt x="5" y="20"/>
                      <a:pt x="0" y="23"/>
                      <a:pt x="1" y="24"/>
                    </a:cubicBezTo>
                    <a:cubicBezTo>
                      <a:pt x="3" y="25"/>
                      <a:pt x="5" y="30"/>
                      <a:pt x="8" y="28"/>
                    </a:cubicBezTo>
                    <a:cubicBezTo>
                      <a:pt x="11" y="26"/>
                      <a:pt x="13" y="27"/>
                      <a:pt x="16" y="30"/>
                    </a:cubicBezTo>
                    <a:cubicBezTo>
                      <a:pt x="15" y="27"/>
                      <a:pt x="15" y="24"/>
                      <a:pt x="15" y="22"/>
                    </a:cubicBezTo>
                    <a:cubicBezTo>
                      <a:pt x="19" y="22"/>
                      <a:pt x="22" y="22"/>
                      <a:pt x="26" y="22"/>
                    </a:cubicBezTo>
                    <a:cubicBezTo>
                      <a:pt x="29" y="22"/>
                      <a:pt x="34" y="23"/>
                      <a:pt x="35" y="20"/>
                    </a:cubicBezTo>
                    <a:cubicBezTo>
                      <a:pt x="36" y="18"/>
                      <a:pt x="35" y="20"/>
                      <a:pt x="35" y="2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0" name="Freeform 759">
                <a:extLst>
                  <a:ext uri="{FF2B5EF4-FFF2-40B4-BE49-F238E27FC236}">
                    <a16:creationId xmlns:a16="http://schemas.microsoft.com/office/drawing/2014/main" xmlns="" id="{2AD0DEF0-119C-3244-B99F-9FF1D834786D}"/>
                  </a:ext>
                </a:extLst>
              </p:cNvPr>
              <p:cNvSpPr>
                <a:spLocks/>
              </p:cNvSpPr>
              <p:nvPr/>
            </p:nvSpPr>
            <p:spPr bwMode="auto">
              <a:xfrm>
                <a:off x="11697010" y="8529753"/>
                <a:ext cx="92356" cy="222990"/>
              </a:xfrm>
              <a:custGeom>
                <a:avLst/>
                <a:gdLst>
                  <a:gd name="T0" fmla="*/ 9 w 10"/>
                  <a:gd name="T1" fmla="*/ 10 h 24"/>
                  <a:gd name="T2" fmla="*/ 8 w 10"/>
                  <a:gd name="T3" fmla="*/ 6 h 24"/>
                  <a:gd name="T4" fmla="*/ 5 w 10"/>
                  <a:gd name="T5" fmla="*/ 0 h 24"/>
                  <a:gd name="T6" fmla="*/ 2 w 10"/>
                  <a:gd name="T7" fmla="*/ 0 h 24"/>
                  <a:gd name="T8" fmla="*/ 2 w 10"/>
                  <a:gd name="T9" fmla="*/ 3 h 24"/>
                  <a:gd name="T10" fmla="*/ 2 w 10"/>
                  <a:gd name="T11" fmla="*/ 9 h 24"/>
                  <a:gd name="T12" fmla="*/ 4 w 10"/>
                  <a:gd name="T13" fmla="*/ 15 h 24"/>
                  <a:gd name="T14" fmla="*/ 4 w 10"/>
                  <a:gd name="T15" fmla="*/ 21 h 24"/>
                  <a:gd name="T16" fmla="*/ 6 w 10"/>
                  <a:gd name="T17" fmla="*/ 23 h 24"/>
                  <a:gd name="T18" fmla="*/ 9 w 10"/>
                  <a:gd name="T19" fmla="*/ 23 h 24"/>
                  <a:gd name="T20" fmla="*/ 9 w 10"/>
                  <a:gd name="T21" fmla="*/ 10 h 24"/>
                  <a:gd name="T22" fmla="*/ 9 w 10"/>
                  <a:gd name="T23"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4">
                    <a:moveTo>
                      <a:pt x="9" y="10"/>
                    </a:moveTo>
                    <a:cubicBezTo>
                      <a:pt x="9" y="9"/>
                      <a:pt x="9" y="7"/>
                      <a:pt x="8" y="6"/>
                    </a:cubicBezTo>
                    <a:cubicBezTo>
                      <a:pt x="7" y="5"/>
                      <a:pt x="4" y="1"/>
                      <a:pt x="5" y="0"/>
                    </a:cubicBezTo>
                    <a:cubicBezTo>
                      <a:pt x="4" y="0"/>
                      <a:pt x="3" y="0"/>
                      <a:pt x="2" y="0"/>
                    </a:cubicBezTo>
                    <a:cubicBezTo>
                      <a:pt x="0" y="0"/>
                      <a:pt x="2" y="2"/>
                      <a:pt x="2" y="3"/>
                    </a:cubicBezTo>
                    <a:cubicBezTo>
                      <a:pt x="3" y="5"/>
                      <a:pt x="2" y="7"/>
                      <a:pt x="2" y="9"/>
                    </a:cubicBezTo>
                    <a:cubicBezTo>
                      <a:pt x="1" y="12"/>
                      <a:pt x="3" y="12"/>
                      <a:pt x="4" y="15"/>
                    </a:cubicBezTo>
                    <a:cubicBezTo>
                      <a:pt x="4" y="17"/>
                      <a:pt x="3" y="19"/>
                      <a:pt x="4" y="21"/>
                    </a:cubicBezTo>
                    <a:cubicBezTo>
                      <a:pt x="4" y="22"/>
                      <a:pt x="5" y="23"/>
                      <a:pt x="6" y="23"/>
                    </a:cubicBezTo>
                    <a:cubicBezTo>
                      <a:pt x="7" y="24"/>
                      <a:pt x="10" y="24"/>
                      <a:pt x="9" y="23"/>
                    </a:cubicBezTo>
                    <a:cubicBezTo>
                      <a:pt x="9" y="19"/>
                      <a:pt x="9" y="15"/>
                      <a:pt x="9" y="10"/>
                    </a:cubicBezTo>
                    <a:cubicBezTo>
                      <a:pt x="9" y="7"/>
                      <a:pt x="9" y="13"/>
                      <a:pt x="9"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1" name="Freeform 760">
                <a:extLst>
                  <a:ext uri="{FF2B5EF4-FFF2-40B4-BE49-F238E27FC236}">
                    <a16:creationId xmlns:a16="http://schemas.microsoft.com/office/drawing/2014/main" xmlns="" id="{80E73CAF-D1C0-2F47-820B-5228BE069E0C}"/>
                  </a:ext>
                </a:extLst>
              </p:cNvPr>
              <p:cNvSpPr>
                <a:spLocks/>
              </p:cNvSpPr>
              <p:nvPr/>
            </p:nvSpPr>
            <p:spPr bwMode="auto">
              <a:xfrm>
                <a:off x="11295734" y="8539311"/>
                <a:ext cx="296178" cy="289887"/>
              </a:xfrm>
              <a:custGeom>
                <a:avLst/>
                <a:gdLst>
                  <a:gd name="T0" fmla="*/ 26 w 32"/>
                  <a:gd name="T1" fmla="*/ 4 h 31"/>
                  <a:gd name="T2" fmla="*/ 21 w 32"/>
                  <a:gd name="T3" fmla="*/ 5 h 31"/>
                  <a:gd name="T4" fmla="*/ 15 w 32"/>
                  <a:gd name="T5" fmla="*/ 1 h 31"/>
                  <a:gd name="T6" fmla="*/ 13 w 32"/>
                  <a:gd name="T7" fmla="*/ 1 h 31"/>
                  <a:gd name="T8" fmla="*/ 10 w 32"/>
                  <a:gd name="T9" fmla="*/ 2 h 31"/>
                  <a:gd name="T10" fmla="*/ 6 w 32"/>
                  <a:gd name="T11" fmla="*/ 2 h 31"/>
                  <a:gd name="T12" fmla="*/ 4 w 32"/>
                  <a:gd name="T13" fmla="*/ 3 h 31"/>
                  <a:gd name="T14" fmla="*/ 3 w 32"/>
                  <a:gd name="T15" fmla="*/ 6 h 31"/>
                  <a:gd name="T16" fmla="*/ 5 w 32"/>
                  <a:gd name="T17" fmla="*/ 7 h 31"/>
                  <a:gd name="T18" fmla="*/ 3 w 32"/>
                  <a:gd name="T19" fmla="*/ 9 h 31"/>
                  <a:gd name="T20" fmla="*/ 5 w 32"/>
                  <a:gd name="T21" fmla="*/ 12 h 31"/>
                  <a:gd name="T22" fmla="*/ 3 w 32"/>
                  <a:gd name="T23" fmla="*/ 13 h 31"/>
                  <a:gd name="T24" fmla="*/ 2 w 32"/>
                  <a:gd name="T25" fmla="*/ 16 h 31"/>
                  <a:gd name="T26" fmla="*/ 2 w 32"/>
                  <a:gd name="T27" fmla="*/ 19 h 31"/>
                  <a:gd name="T28" fmla="*/ 3 w 32"/>
                  <a:gd name="T29" fmla="*/ 23 h 31"/>
                  <a:gd name="T30" fmla="*/ 7 w 32"/>
                  <a:gd name="T31" fmla="*/ 26 h 31"/>
                  <a:gd name="T32" fmla="*/ 7 w 32"/>
                  <a:gd name="T33" fmla="*/ 31 h 31"/>
                  <a:gd name="T34" fmla="*/ 19 w 32"/>
                  <a:gd name="T35" fmla="*/ 28 h 31"/>
                  <a:gd name="T36" fmla="*/ 26 w 32"/>
                  <a:gd name="T37" fmla="*/ 28 h 31"/>
                  <a:gd name="T38" fmla="*/ 30 w 32"/>
                  <a:gd name="T39" fmla="*/ 26 h 31"/>
                  <a:gd name="T40" fmla="*/ 28 w 32"/>
                  <a:gd name="T41" fmla="*/ 21 h 31"/>
                  <a:gd name="T42" fmla="*/ 30 w 32"/>
                  <a:gd name="T43" fmla="*/ 15 h 31"/>
                  <a:gd name="T44" fmla="*/ 26 w 32"/>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1">
                    <a:moveTo>
                      <a:pt x="26" y="4"/>
                    </a:moveTo>
                    <a:cubicBezTo>
                      <a:pt x="24" y="4"/>
                      <a:pt x="23" y="6"/>
                      <a:pt x="21" y="5"/>
                    </a:cubicBezTo>
                    <a:cubicBezTo>
                      <a:pt x="19" y="5"/>
                      <a:pt x="17" y="0"/>
                      <a:pt x="15" y="1"/>
                    </a:cubicBezTo>
                    <a:cubicBezTo>
                      <a:pt x="14" y="2"/>
                      <a:pt x="13" y="2"/>
                      <a:pt x="13" y="1"/>
                    </a:cubicBezTo>
                    <a:cubicBezTo>
                      <a:pt x="12" y="0"/>
                      <a:pt x="11" y="2"/>
                      <a:pt x="10" y="2"/>
                    </a:cubicBezTo>
                    <a:cubicBezTo>
                      <a:pt x="8" y="3"/>
                      <a:pt x="7" y="2"/>
                      <a:pt x="6" y="2"/>
                    </a:cubicBezTo>
                    <a:cubicBezTo>
                      <a:pt x="5" y="1"/>
                      <a:pt x="5" y="3"/>
                      <a:pt x="4" y="3"/>
                    </a:cubicBezTo>
                    <a:cubicBezTo>
                      <a:pt x="3" y="3"/>
                      <a:pt x="2" y="5"/>
                      <a:pt x="3" y="6"/>
                    </a:cubicBezTo>
                    <a:cubicBezTo>
                      <a:pt x="3" y="7"/>
                      <a:pt x="5" y="7"/>
                      <a:pt x="5" y="7"/>
                    </a:cubicBezTo>
                    <a:cubicBezTo>
                      <a:pt x="5" y="8"/>
                      <a:pt x="3" y="9"/>
                      <a:pt x="3" y="9"/>
                    </a:cubicBezTo>
                    <a:cubicBezTo>
                      <a:pt x="3" y="10"/>
                      <a:pt x="5" y="11"/>
                      <a:pt x="5" y="12"/>
                    </a:cubicBezTo>
                    <a:cubicBezTo>
                      <a:pt x="5" y="12"/>
                      <a:pt x="3" y="11"/>
                      <a:pt x="3" y="13"/>
                    </a:cubicBezTo>
                    <a:cubicBezTo>
                      <a:pt x="3" y="14"/>
                      <a:pt x="4" y="16"/>
                      <a:pt x="2" y="16"/>
                    </a:cubicBezTo>
                    <a:cubicBezTo>
                      <a:pt x="3" y="17"/>
                      <a:pt x="3" y="18"/>
                      <a:pt x="2" y="19"/>
                    </a:cubicBezTo>
                    <a:cubicBezTo>
                      <a:pt x="2" y="21"/>
                      <a:pt x="0" y="21"/>
                      <a:pt x="3" y="23"/>
                    </a:cubicBezTo>
                    <a:cubicBezTo>
                      <a:pt x="4" y="23"/>
                      <a:pt x="6" y="24"/>
                      <a:pt x="7" y="26"/>
                    </a:cubicBezTo>
                    <a:cubicBezTo>
                      <a:pt x="8" y="27"/>
                      <a:pt x="7" y="29"/>
                      <a:pt x="7" y="31"/>
                    </a:cubicBezTo>
                    <a:cubicBezTo>
                      <a:pt x="11" y="30"/>
                      <a:pt x="14" y="28"/>
                      <a:pt x="19" y="28"/>
                    </a:cubicBezTo>
                    <a:cubicBezTo>
                      <a:pt x="21" y="27"/>
                      <a:pt x="24" y="28"/>
                      <a:pt x="26" y="28"/>
                    </a:cubicBezTo>
                    <a:cubicBezTo>
                      <a:pt x="28" y="28"/>
                      <a:pt x="31" y="29"/>
                      <a:pt x="30" y="26"/>
                    </a:cubicBezTo>
                    <a:cubicBezTo>
                      <a:pt x="30" y="24"/>
                      <a:pt x="29" y="23"/>
                      <a:pt x="28" y="21"/>
                    </a:cubicBezTo>
                    <a:cubicBezTo>
                      <a:pt x="28" y="19"/>
                      <a:pt x="29" y="17"/>
                      <a:pt x="30" y="15"/>
                    </a:cubicBezTo>
                    <a:cubicBezTo>
                      <a:pt x="31" y="11"/>
                      <a:pt x="32" y="4"/>
                      <a:pt x="26"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2" name="Freeform 761">
                <a:extLst>
                  <a:ext uri="{FF2B5EF4-FFF2-40B4-BE49-F238E27FC236}">
                    <a16:creationId xmlns:a16="http://schemas.microsoft.com/office/drawing/2014/main" xmlns="" id="{0B61266B-5F30-C14C-9DEF-6D70FB7AE76A}"/>
                  </a:ext>
                </a:extLst>
              </p:cNvPr>
              <p:cNvSpPr>
                <a:spLocks/>
              </p:cNvSpPr>
              <p:nvPr/>
            </p:nvSpPr>
            <p:spPr bwMode="auto">
              <a:xfrm>
                <a:off x="11547328" y="8529753"/>
                <a:ext cx="213379" cy="280329"/>
              </a:xfrm>
              <a:custGeom>
                <a:avLst/>
                <a:gdLst>
                  <a:gd name="T0" fmla="*/ 19 w 23"/>
                  <a:gd name="T1" fmla="*/ 13 h 30"/>
                  <a:gd name="T2" fmla="*/ 18 w 23"/>
                  <a:gd name="T3" fmla="*/ 6 h 30"/>
                  <a:gd name="T4" fmla="*/ 17 w 23"/>
                  <a:gd name="T5" fmla="*/ 0 h 30"/>
                  <a:gd name="T6" fmla="*/ 3 w 23"/>
                  <a:gd name="T7" fmla="*/ 0 h 30"/>
                  <a:gd name="T8" fmla="*/ 4 w 23"/>
                  <a:gd name="T9" fmla="*/ 11 h 30"/>
                  <a:gd name="T10" fmla="*/ 1 w 23"/>
                  <a:gd name="T11" fmla="*/ 22 h 30"/>
                  <a:gd name="T12" fmla="*/ 3 w 23"/>
                  <a:gd name="T13" fmla="*/ 30 h 30"/>
                  <a:gd name="T14" fmla="*/ 10 w 23"/>
                  <a:gd name="T15" fmla="*/ 29 h 30"/>
                  <a:gd name="T16" fmla="*/ 23 w 23"/>
                  <a:gd name="T17" fmla="*/ 24 h 30"/>
                  <a:gd name="T18" fmla="*/ 20 w 23"/>
                  <a:gd name="T19" fmla="*/ 19 h 30"/>
                  <a:gd name="T20" fmla="*/ 19 w 23"/>
                  <a:gd name="T21" fmla="*/ 13 h 30"/>
                  <a:gd name="T22" fmla="*/ 19 w 23"/>
                  <a:gd name="T2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30">
                    <a:moveTo>
                      <a:pt x="19" y="13"/>
                    </a:moveTo>
                    <a:cubicBezTo>
                      <a:pt x="17" y="11"/>
                      <a:pt x="18" y="8"/>
                      <a:pt x="18" y="6"/>
                    </a:cubicBezTo>
                    <a:cubicBezTo>
                      <a:pt x="19" y="4"/>
                      <a:pt x="16" y="2"/>
                      <a:pt x="17" y="0"/>
                    </a:cubicBezTo>
                    <a:cubicBezTo>
                      <a:pt x="12" y="0"/>
                      <a:pt x="8" y="0"/>
                      <a:pt x="3" y="0"/>
                    </a:cubicBezTo>
                    <a:cubicBezTo>
                      <a:pt x="3" y="3"/>
                      <a:pt x="4" y="7"/>
                      <a:pt x="4" y="11"/>
                    </a:cubicBezTo>
                    <a:cubicBezTo>
                      <a:pt x="4" y="15"/>
                      <a:pt x="0" y="18"/>
                      <a:pt x="1" y="22"/>
                    </a:cubicBezTo>
                    <a:cubicBezTo>
                      <a:pt x="2" y="25"/>
                      <a:pt x="4" y="26"/>
                      <a:pt x="3" y="30"/>
                    </a:cubicBezTo>
                    <a:cubicBezTo>
                      <a:pt x="6" y="30"/>
                      <a:pt x="7" y="30"/>
                      <a:pt x="10" y="29"/>
                    </a:cubicBezTo>
                    <a:cubicBezTo>
                      <a:pt x="15" y="28"/>
                      <a:pt x="19" y="26"/>
                      <a:pt x="23" y="24"/>
                    </a:cubicBezTo>
                    <a:cubicBezTo>
                      <a:pt x="21" y="23"/>
                      <a:pt x="20" y="21"/>
                      <a:pt x="20" y="19"/>
                    </a:cubicBezTo>
                    <a:cubicBezTo>
                      <a:pt x="20" y="17"/>
                      <a:pt x="20" y="15"/>
                      <a:pt x="19" y="13"/>
                    </a:cubicBezTo>
                    <a:cubicBezTo>
                      <a:pt x="17" y="11"/>
                      <a:pt x="20" y="15"/>
                      <a:pt x="19" y="1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3" name="Freeform 762">
                <a:extLst>
                  <a:ext uri="{FF2B5EF4-FFF2-40B4-BE49-F238E27FC236}">
                    <a16:creationId xmlns:a16="http://schemas.microsoft.com/office/drawing/2014/main" xmlns="" id="{01344AFD-1490-0446-8003-A8E544AC2428}"/>
                  </a:ext>
                </a:extLst>
              </p:cNvPr>
              <p:cNvSpPr>
                <a:spLocks/>
              </p:cNvSpPr>
              <p:nvPr/>
            </p:nvSpPr>
            <p:spPr bwMode="auto">
              <a:xfrm>
                <a:off x="11079175" y="8558422"/>
                <a:ext cx="140127" cy="168835"/>
              </a:xfrm>
              <a:custGeom>
                <a:avLst/>
                <a:gdLst>
                  <a:gd name="T0" fmla="*/ 12 w 15"/>
                  <a:gd name="T1" fmla="*/ 14 h 18"/>
                  <a:gd name="T2" fmla="*/ 14 w 15"/>
                  <a:gd name="T3" fmla="*/ 6 h 18"/>
                  <a:gd name="T4" fmla="*/ 5 w 15"/>
                  <a:gd name="T5" fmla="*/ 3 h 18"/>
                  <a:gd name="T6" fmla="*/ 1 w 15"/>
                  <a:gd name="T7" fmla="*/ 8 h 18"/>
                  <a:gd name="T8" fmla="*/ 4 w 15"/>
                  <a:gd name="T9" fmla="*/ 12 h 18"/>
                  <a:gd name="T10" fmla="*/ 7 w 15"/>
                  <a:gd name="T11" fmla="*/ 16 h 18"/>
                  <a:gd name="T12" fmla="*/ 10 w 15"/>
                  <a:gd name="T13" fmla="*/ 16 h 18"/>
                  <a:gd name="T14" fmla="*/ 12 w 15"/>
                  <a:gd name="T15" fmla="*/ 14 h 18"/>
                  <a:gd name="T16" fmla="*/ 12 w 15"/>
                  <a:gd name="T17"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12" y="14"/>
                    </a:moveTo>
                    <a:cubicBezTo>
                      <a:pt x="15" y="13"/>
                      <a:pt x="15" y="8"/>
                      <a:pt x="14" y="6"/>
                    </a:cubicBezTo>
                    <a:cubicBezTo>
                      <a:pt x="12" y="2"/>
                      <a:pt x="8" y="0"/>
                      <a:pt x="5" y="3"/>
                    </a:cubicBezTo>
                    <a:cubicBezTo>
                      <a:pt x="3" y="4"/>
                      <a:pt x="0" y="6"/>
                      <a:pt x="1" y="8"/>
                    </a:cubicBezTo>
                    <a:cubicBezTo>
                      <a:pt x="2" y="10"/>
                      <a:pt x="2" y="11"/>
                      <a:pt x="4" y="12"/>
                    </a:cubicBezTo>
                    <a:cubicBezTo>
                      <a:pt x="5" y="14"/>
                      <a:pt x="5" y="15"/>
                      <a:pt x="7" y="16"/>
                    </a:cubicBezTo>
                    <a:cubicBezTo>
                      <a:pt x="8" y="17"/>
                      <a:pt x="9" y="18"/>
                      <a:pt x="10" y="16"/>
                    </a:cubicBezTo>
                    <a:cubicBezTo>
                      <a:pt x="10" y="15"/>
                      <a:pt x="11" y="15"/>
                      <a:pt x="12" y="14"/>
                    </a:cubicBezTo>
                    <a:cubicBezTo>
                      <a:pt x="14" y="13"/>
                      <a:pt x="11" y="15"/>
                      <a:pt x="12"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4" name="Freeform 763">
                <a:extLst>
                  <a:ext uri="{FF2B5EF4-FFF2-40B4-BE49-F238E27FC236}">
                    <a16:creationId xmlns:a16="http://schemas.microsoft.com/office/drawing/2014/main" xmlns="" id="{C6A81A2D-259C-E047-9913-BA6773E7505C}"/>
                  </a:ext>
                </a:extLst>
              </p:cNvPr>
              <p:cNvSpPr>
                <a:spLocks/>
              </p:cNvSpPr>
              <p:nvPr/>
            </p:nvSpPr>
            <p:spPr bwMode="auto">
              <a:xfrm>
                <a:off x="11161976" y="8631691"/>
                <a:ext cx="207006" cy="197506"/>
              </a:xfrm>
              <a:custGeom>
                <a:avLst/>
                <a:gdLst>
                  <a:gd name="T0" fmla="*/ 21 w 22"/>
                  <a:gd name="T1" fmla="*/ 17 h 21"/>
                  <a:gd name="T2" fmla="*/ 19 w 22"/>
                  <a:gd name="T3" fmla="*/ 13 h 21"/>
                  <a:gd name="T4" fmla="*/ 16 w 22"/>
                  <a:gd name="T5" fmla="*/ 11 h 21"/>
                  <a:gd name="T6" fmla="*/ 16 w 22"/>
                  <a:gd name="T7" fmla="*/ 6 h 21"/>
                  <a:gd name="T8" fmla="*/ 13 w 22"/>
                  <a:gd name="T9" fmla="*/ 8 h 21"/>
                  <a:gd name="T10" fmla="*/ 9 w 22"/>
                  <a:gd name="T11" fmla="*/ 1 h 21"/>
                  <a:gd name="T12" fmla="*/ 5 w 22"/>
                  <a:gd name="T13" fmla="*/ 4 h 21"/>
                  <a:gd name="T14" fmla="*/ 0 w 22"/>
                  <a:gd name="T15" fmla="*/ 9 h 21"/>
                  <a:gd name="T16" fmla="*/ 12 w 22"/>
                  <a:gd name="T17" fmla="*/ 18 h 21"/>
                  <a:gd name="T18" fmla="*/ 19 w 22"/>
                  <a:gd name="T19" fmla="*/ 21 h 21"/>
                  <a:gd name="T20" fmla="*/ 21 w 22"/>
                  <a:gd name="T21" fmla="*/ 17 h 21"/>
                  <a:gd name="T22" fmla="*/ 21 w 22"/>
                  <a:gd name="T23"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1">
                    <a:moveTo>
                      <a:pt x="21" y="17"/>
                    </a:moveTo>
                    <a:cubicBezTo>
                      <a:pt x="22" y="15"/>
                      <a:pt x="20" y="14"/>
                      <a:pt x="19" y="13"/>
                    </a:cubicBezTo>
                    <a:cubicBezTo>
                      <a:pt x="18" y="13"/>
                      <a:pt x="14" y="12"/>
                      <a:pt x="16" y="11"/>
                    </a:cubicBezTo>
                    <a:cubicBezTo>
                      <a:pt x="17" y="10"/>
                      <a:pt x="17" y="7"/>
                      <a:pt x="16" y="6"/>
                    </a:cubicBezTo>
                    <a:cubicBezTo>
                      <a:pt x="15" y="4"/>
                      <a:pt x="14" y="8"/>
                      <a:pt x="13" y="8"/>
                    </a:cubicBezTo>
                    <a:cubicBezTo>
                      <a:pt x="10" y="8"/>
                      <a:pt x="11" y="0"/>
                      <a:pt x="9" y="1"/>
                    </a:cubicBezTo>
                    <a:cubicBezTo>
                      <a:pt x="8" y="2"/>
                      <a:pt x="6" y="3"/>
                      <a:pt x="5" y="4"/>
                    </a:cubicBezTo>
                    <a:cubicBezTo>
                      <a:pt x="4" y="6"/>
                      <a:pt x="2" y="7"/>
                      <a:pt x="0" y="9"/>
                    </a:cubicBezTo>
                    <a:cubicBezTo>
                      <a:pt x="5" y="12"/>
                      <a:pt x="8" y="15"/>
                      <a:pt x="12" y="18"/>
                    </a:cubicBezTo>
                    <a:cubicBezTo>
                      <a:pt x="14" y="20"/>
                      <a:pt x="16" y="21"/>
                      <a:pt x="19" y="21"/>
                    </a:cubicBezTo>
                    <a:cubicBezTo>
                      <a:pt x="22" y="21"/>
                      <a:pt x="20" y="19"/>
                      <a:pt x="21" y="17"/>
                    </a:cubicBezTo>
                    <a:cubicBezTo>
                      <a:pt x="22" y="15"/>
                      <a:pt x="21" y="19"/>
                      <a:pt x="21"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5" name="Freeform 764">
                <a:extLst>
                  <a:ext uri="{FF2B5EF4-FFF2-40B4-BE49-F238E27FC236}">
                    <a16:creationId xmlns:a16="http://schemas.microsoft.com/office/drawing/2014/main" xmlns="" id="{F003C6C3-A8F5-1A43-82F1-905ED90588C9}"/>
                  </a:ext>
                </a:extLst>
              </p:cNvPr>
              <p:cNvSpPr>
                <a:spLocks/>
              </p:cNvSpPr>
              <p:nvPr/>
            </p:nvSpPr>
            <p:spPr bwMode="auto">
              <a:xfrm>
                <a:off x="11015478" y="8443745"/>
                <a:ext cx="324842" cy="273958"/>
              </a:xfrm>
              <a:custGeom>
                <a:avLst/>
                <a:gdLst>
                  <a:gd name="T0" fmla="*/ 10 w 35"/>
                  <a:gd name="T1" fmla="*/ 16 h 29"/>
                  <a:gd name="T2" fmla="*/ 20 w 35"/>
                  <a:gd name="T3" fmla="*/ 17 h 29"/>
                  <a:gd name="T4" fmla="*/ 21 w 35"/>
                  <a:gd name="T5" fmla="*/ 23 h 29"/>
                  <a:gd name="T6" fmla="*/ 25 w 35"/>
                  <a:gd name="T7" fmla="*/ 21 h 29"/>
                  <a:gd name="T8" fmla="*/ 29 w 35"/>
                  <a:gd name="T9" fmla="*/ 27 h 29"/>
                  <a:gd name="T10" fmla="*/ 31 w 35"/>
                  <a:gd name="T11" fmla="*/ 26 h 29"/>
                  <a:gd name="T12" fmla="*/ 33 w 35"/>
                  <a:gd name="T13" fmla="*/ 25 h 29"/>
                  <a:gd name="T14" fmla="*/ 33 w 35"/>
                  <a:gd name="T15" fmla="*/ 23 h 29"/>
                  <a:gd name="T16" fmla="*/ 35 w 35"/>
                  <a:gd name="T17" fmla="*/ 22 h 29"/>
                  <a:gd name="T18" fmla="*/ 34 w 35"/>
                  <a:gd name="T19" fmla="*/ 19 h 29"/>
                  <a:gd name="T20" fmla="*/ 33 w 35"/>
                  <a:gd name="T21" fmla="*/ 16 h 29"/>
                  <a:gd name="T22" fmla="*/ 33 w 35"/>
                  <a:gd name="T23" fmla="*/ 12 h 29"/>
                  <a:gd name="T24" fmla="*/ 32 w 35"/>
                  <a:gd name="T25" fmla="*/ 8 h 29"/>
                  <a:gd name="T26" fmla="*/ 26 w 35"/>
                  <a:gd name="T27" fmla="*/ 2 h 29"/>
                  <a:gd name="T28" fmla="*/ 24 w 35"/>
                  <a:gd name="T29" fmla="*/ 3 h 29"/>
                  <a:gd name="T30" fmla="*/ 22 w 35"/>
                  <a:gd name="T31" fmla="*/ 3 h 29"/>
                  <a:gd name="T32" fmla="*/ 19 w 35"/>
                  <a:gd name="T33" fmla="*/ 3 h 29"/>
                  <a:gd name="T34" fmla="*/ 18 w 35"/>
                  <a:gd name="T35" fmla="*/ 3 h 29"/>
                  <a:gd name="T36" fmla="*/ 15 w 35"/>
                  <a:gd name="T37" fmla="*/ 2 h 29"/>
                  <a:gd name="T38" fmla="*/ 10 w 35"/>
                  <a:gd name="T39" fmla="*/ 1 h 29"/>
                  <a:gd name="T40" fmla="*/ 5 w 35"/>
                  <a:gd name="T41" fmla="*/ 1 h 29"/>
                  <a:gd name="T42" fmla="*/ 5 w 35"/>
                  <a:gd name="T43" fmla="*/ 4 h 29"/>
                  <a:gd name="T44" fmla="*/ 3 w 35"/>
                  <a:gd name="T45" fmla="*/ 6 h 29"/>
                  <a:gd name="T46" fmla="*/ 0 w 35"/>
                  <a:gd name="T47" fmla="*/ 8 h 29"/>
                  <a:gd name="T48" fmla="*/ 3 w 35"/>
                  <a:gd name="T49" fmla="*/ 13 h 29"/>
                  <a:gd name="T50" fmla="*/ 8 w 35"/>
                  <a:gd name="T51" fmla="*/ 19 h 29"/>
                  <a:gd name="T52" fmla="*/ 10 w 35"/>
                  <a:gd name="T53" fmla="*/ 16 h 29"/>
                  <a:gd name="T54" fmla="*/ 10 w 35"/>
                  <a:gd name="T5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29">
                    <a:moveTo>
                      <a:pt x="10" y="16"/>
                    </a:moveTo>
                    <a:cubicBezTo>
                      <a:pt x="14" y="14"/>
                      <a:pt x="18" y="12"/>
                      <a:pt x="20" y="17"/>
                    </a:cubicBezTo>
                    <a:cubicBezTo>
                      <a:pt x="22" y="19"/>
                      <a:pt x="21" y="20"/>
                      <a:pt x="21" y="23"/>
                    </a:cubicBezTo>
                    <a:cubicBezTo>
                      <a:pt x="22" y="24"/>
                      <a:pt x="24" y="21"/>
                      <a:pt x="25" y="21"/>
                    </a:cubicBezTo>
                    <a:cubicBezTo>
                      <a:pt x="27" y="20"/>
                      <a:pt x="27" y="29"/>
                      <a:pt x="29" y="27"/>
                    </a:cubicBezTo>
                    <a:cubicBezTo>
                      <a:pt x="30" y="27"/>
                      <a:pt x="30" y="26"/>
                      <a:pt x="31" y="26"/>
                    </a:cubicBezTo>
                    <a:cubicBezTo>
                      <a:pt x="31" y="25"/>
                      <a:pt x="33" y="26"/>
                      <a:pt x="33" y="25"/>
                    </a:cubicBezTo>
                    <a:cubicBezTo>
                      <a:pt x="34" y="24"/>
                      <a:pt x="33" y="23"/>
                      <a:pt x="33" y="23"/>
                    </a:cubicBezTo>
                    <a:cubicBezTo>
                      <a:pt x="33" y="21"/>
                      <a:pt x="35" y="22"/>
                      <a:pt x="35" y="22"/>
                    </a:cubicBezTo>
                    <a:cubicBezTo>
                      <a:pt x="35" y="21"/>
                      <a:pt x="32" y="20"/>
                      <a:pt x="34" y="19"/>
                    </a:cubicBezTo>
                    <a:cubicBezTo>
                      <a:pt x="35" y="18"/>
                      <a:pt x="35" y="17"/>
                      <a:pt x="33" y="16"/>
                    </a:cubicBezTo>
                    <a:cubicBezTo>
                      <a:pt x="32" y="15"/>
                      <a:pt x="34" y="13"/>
                      <a:pt x="33" y="12"/>
                    </a:cubicBezTo>
                    <a:cubicBezTo>
                      <a:pt x="32" y="11"/>
                      <a:pt x="33" y="10"/>
                      <a:pt x="32" y="8"/>
                    </a:cubicBezTo>
                    <a:cubicBezTo>
                      <a:pt x="31" y="7"/>
                      <a:pt x="29" y="0"/>
                      <a:pt x="26" y="2"/>
                    </a:cubicBezTo>
                    <a:cubicBezTo>
                      <a:pt x="26" y="2"/>
                      <a:pt x="25" y="3"/>
                      <a:pt x="24" y="3"/>
                    </a:cubicBezTo>
                    <a:cubicBezTo>
                      <a:pt x="23" y="3"/>
                      <a:pt x="23" y="3"/>
                      <a:pt x="22" y="3"/>
                    </a:cubicBezTo>
                    <a:cubicBezTo>
                      <a:pt x="21" y="4"/>
                      <a:pt x="20" y="3"/>
                      <a:pt x="19" y="3"/>
                    </a:cubicBezTo>
                    <a:cubicBezTo>
                      <a:pt x="18" y="3"/>
                      <a:pt x="18" y="4"/>
                      <a:pt x="18" y="3"/>
                    </a:cubicBezTo>
                    <a:cubicBezTo>
                      <a:pt x="16" y="2"/>
                      <a:pt x="17" y="2"/>
                      <a:pt x="15" y="2"/>
                    </a:cubicBezTo>
                    <a:cubicBezTo>
                      <a:pt x="12" y="3"/>
                      <a:pt x="12" y="1"/>
                      <a:pt x="10" y="1"/>
                    </a:cubicBezTo>
                    <a:cubicBezTo>
                      <a:pt x="8" y="0"/>
                      <a:pt x="6" y="0"/>
                      <a:pt x="5" y="1"/>
                    </a:cubicBezTo>
                    <a:cubicBezTo>
                      <a:pt x="5" y="2"/>
                      <a:pt x="3" y="3"/>
                      <a:pt x="5" y="4"/>
                    </a:cubicBezTo>
                    <a:cubicBezTo>
                      <a:pt x="6" y="5"/>
                      <a:pt x="5" y="6"/>
                      <a:pt x="3" y="6"/>
                    </a:cubicBezTo>
                    <a:cubicBezTo>
                      <a:pt x="1" y="6"/>
                      <a:pt x="0" y="6"/>
                      <a:pt x="0" y="8"/>
                    </a:cubicBezTo>
                    <a:cubicBezTo>
                      <a:pt x="1" y="10"/>
                      <a:pt x="2" y="11"/>
                      <a:pt x="3" y="13"/>
                    </a:cubicBezTo>
                    <a:cubicBezTo>
                      <a:pt x="5" y="15"/>
                      <a:pt x="6" y="16"/>
                      <a:pt x="8" y="19"/>
                    </a:cubicBezTo>
                    <a:cubicBezTo>
                      <a:pt x="9" y="18"/>
                      <a:pt x="9" y="17"/>
                      <a:pt x="10" y="16"/>
                    </a:cubicBezTo>
                    <a:cubicBezTo>
                      <a:pt x="11" y="16"/>
                      <a:pt x="10" y="17"/>
                      <a:pt x="10"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6" name="Freeform 765">
                <a:extLst>
                  <a:ext uri="{FF2B5EF4-FFF2-40B4-BE49-F238E27FC236}">
                    <a16:creationId xmlns:a16="http://schemas.microsoft.com/office/drawing/2014/main" xmlns="" id="{CBB2FBA4-5E75-374B-9504-77D9B08006DC}"/>
                  </a:ext>
                </a:extLst>
              </p:cNvPr>
              <p:cNvSpPr>
                <a:spLocks/>
              </p:cNvSpPr>
              <p:nvPr/>
            </p:nvSpPr>
            <p:spPr bwMode="auto">
              <a:xfrm>
                <a:off x="10929493" y="8453303"/>
                <a:ext cx="149682" cy="66896"/>
              </a:xfrm>
              <a:custGeom>
                <a:avLst/>
                <a:gdLst>
                  <a:gd name="T0" fmla="*/ 10 w 16"/>
                  <a:gd name="T1" fmla="*/ 5 h 7"/>
                  <a:gd name="T2" fmla="*/ 14 w 16"/>
                  <a:gd name="T3" fmla="*/ 3 h 7"/>
                  <a:gd name="T4" fmla="*/ 14 w 16"/>
                  <a:gd name="T5" fmla="*/ 0 h 7"/>
                  <a:gd name="T6" fmla="*/ 7 w 16"/>
                  <a:gd name="T7" fmla="*/ 0 h 7"/>
                  <a:gd name="T8" fmla="*/ 4 w 16"/>
                  <a:gd name="T9" fmla="*/ 0 h 7"/>
                  <a:gd name="T10" fmla="*/ 0 w 16"/>
                  <a:gd name="T11" fmla="*/ 1 h 7"/>
                  <a:gd name="T12" fmla="*/ 3 w 16"/>
                  <a:gd name="T13" fmla="*/ 3 h 7"/>
                  <a:gd name="T14" fmla="*/ 7 w 16"/>
                  <a:gd name="T15" fmla="*/ 3 h 7"/>
                  <a:gd name="T16" fmla="*/ 9 w 16"/>
                  <a:gd name="T17" fmla="*/ 7 h 7"/>
                  <a:gd name="T18" fmla="*/ 10 w 16"/>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7">
                    <a:moveTo>
                      <a:pt x="10" y="5"/>
                    </a:moveTo>
                    <a:cubicBezTo>
                      <a:pt x="11" y="5"/>
                      <a:pt x="16" y="5"/>
                      <a:pt x="14" y="3"/>
                    </a:cubicBezTo>
                    <a:cubicBezTo>
                      <a:pt x="12" y="2"/>
                      <a:pt x="14" y="1"/>
                      <a:pt x="14" y="0"/>
                    </a:cubicBezTo>
                    <a:cubicBezTo>
                      <a:pt x="12" y="0"/>
                      <a:pt x="9" y="0"/>
                      <a:pt x="7" y="0"/>
                    </a:cubicBezTo>
                    <a:cubicBezTo>
                      <a:pt x="5" y="0"/>
                      <a:pt x="5" y="1"/>
                      <a:pt x="4" y="0"/>
                    </a:cubicBezTo>
                    <a:cubicBezTo>
                      <a:pt x="2" y="0"/>
                      <a:pt x="2" y="0"/>
                      <a:pt x="0" y="1"/>
                    </a:cubicBezTo>
                    <a:cubicBezTo>
                      <a:pt x="1" y="2"/>
                      <a:pt x="1" y="3"/>
                      <a:pt x="3" y="3"/>
                    </a:cubicBezTo>
                    <a:cubicBezTo>
                      <a:pt x="4" y="3"/>
                      <a:pt x="7" y="3"/>
                      <a:pt x="7" y="3"/>
                    </a:cubicBezTo>
                    <a:cubicBezTo>
                      <a:pt x="5" y="5"/>
                      <a:pt x="7" y="6"/>
                      <a:pt x="9" y="7"/>
                    </a:cubicBezTo>
                    <a:cubicBezTo>
                      <a:pt x="9" y="7"/>
                      <a:pt x="9" y="5"/>
                      <a:pt x="10"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7" name="Freeform 766">
                <a:extLst>
                  <a:ext uri="{FF2B5EF4-FFF2-40B4-BE49-F238E27FC236}">
                    <a16:creationId xmlns:a16="http://schemas.microsoft.com/office/drawing/2014/main" xmlns="" id="{C40ECE65-734C-CE42-B4DB-1CA304730A09}"/>
                  </a:ext>
                </a:extLst>
              </p:cNvPr>
              <p:cNvSpPr>
                <a:spLocks/>
              </p:cNvSpPr>
              <p:nvPr/>
            </p:nvSpPr>
            <p:spPr bwMode="auto">
              <a:xfrm>
                <a:off x="10919937" y="8389590"/>
                <a:ext cx="140127" cy="38227"/>
              </a:xfrm>
              <a:custGeom>
                <a:avLst/>
                <a:gdLst>
                  <a:gd name="T0" fmla="*/ 4 w 15"/>
                  <a:gd name="T1" fmla="*/ 4 h 4"/>
                  <a:gd name="T2" fmla="*/ 9 w 15"/>
                  <a:gd name="T3" fmla="*/ 3 h 4"/>
                  <a:gd name="T4" fmla="*/ 15 w 15"/>
                  <a:gd name="T5" fmla="*/ 2 h 4"/>
                  <a:gd name="T6" fmla="*/ 8 w 15"/>
                  <a:gd name="T7" fmla="*/ 1 h 4"/>
                  <a:gd name="T8" fmla="*/ 0 w 15"/>
                  <a:gd name="T9" fmla="*/ 4 h 4"/>
                  <a:gd name="T10" fmla="*/ 4 w 15"/>
                  <a:gd name="T11" fmla="*/ 4 h 4"/>
                  <a:gd name="T12" fmla="*/ 4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4" y="4"/>
                    </a:moveTo>
                    <a:cubicBezTo>
                      <a:pt x="6" y="3"/>
                      <a:pt x="7" y="2"/>
                      <a:pt x="9" y="3"/>
                    </a:cubicBezTo>
                    <a:cubicBezTo>
                      <a:pt x="10" y="3"/>
                      <a:pt x="14" y="4"/>
                      <a:pt x="15" y="2"/>
                    </a:cubicBezTo>
                    <a:cubicBezTo>
                      <a:pt x="15" y="3"/>
                      <a:pt x="9" y="0"/>
                      <a:pt x="8" y="1"/>
                    </a:cubicBezTo>
                    <a:cubicBezTo>
                      <a:pt x="5" y="2"/>
                      <a:pt x="1" y="0"/>
                      <a:pt x="0" y="4"/>
                    </a:cubicBezTo>
                    <a:cubicBezTo>
                      <a:pt x="2" y="4"/>
                      <a:pt x="3" y="4"/>
                      <a:pt x="4" y="4"/>
                    </a:cubicBezTo>
                    <a:cubicBezTo>
                      <a:pt x="5" y="4"/>
                      <a:pt x="4" y="4"/>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8" name="Freeform 767">
                <a:extLst>
                  <a:ext uri="{FF2B5EF4-FFF2-40B4-BE49-F238E27FC236}">
                    <a16:creationId xmlns:a16="http://schemas.microsoft.com/office/drawing/2014/main" xmlns="" id="{42EB3AF2-257A-4946-A068-CA3F1AC23CA0}"/>
                  </a:ext>
                </a:extLst>
              </p:cNvPr>
              <p:cNvSpPr>
                <a:spLocks/>
              </p:cNvSpPr>
              <p:nvPr/>
            </p:nvSpPr>
            <p:spPr bwMode="auto">
              <a:xfrm>
                <a:off x="10900829" y="7733369"/>
                <a:ext cx="560509" cy="637107"/>
              </a:xfrm>
              <a:custGeom>
                <a:avLst/>
                <a:gdLst>
                  <a:gd name="T0" fmla="*/ 5 w 60"/>
                  <a:gd name="T1" fmla="*/ 57 h 68"/>
                  <a:gd name="T2" fmla="*/ 15 w 60"/>
                  <a:gd name="T3" fmla="*/ 57 h 68"/>
                  <a:gd name="T4" fmla="*/ 18 w 60"/>
                  <a:gd name="T5" fmla="*/ 59 h 68"/>
                  <a:gd name="T6" fmla="*/ 21 w 60"/>
                  <a:gd name="T7" fmla="*/ 63 h 68"/>
                  <a:gd name="T8" fmla="*/ 27 w 60"/>
                  <a:gd name="T9" fmla="*/ 64 h 68"/>
                  <a:gd name="T10" fmla="*/ 32 w 60"/>
                  <a:gd name="T11" fmla="*/ 64 h 68"/>
                  <a:gd name="T12" fmla="*/ 35 w 60"/>
                  <a:gd name="T13" fmla="*/ 62 h 68"/>
                  <a:gd name="T14" fmla="*/ 39 w 60"/>
                  <a:gd name="T15" fmla="*/ 62 h 68"/>
                  <a:gd name="T16" fmla="*/ 44 w 60"/>
                  <a:gd name="T17" fmla="*/ 61 h 68"/>
                  <a:gd name="T18" fmla="*/ 53 w 60"/>
                  <a:gd name="T19" fmla="*/ 61 h 68"/>
                  <a:gd name="T20" fmla="*/ 58 w 60"/>
                  <a:gd name="T21" fmla="*/ 61 h 68"/>
                  <a:gd name="T22" fmla="*/ 58 w 60"/>
                  <a:gd name="T23" fmla="*/ 54 h 68"/>
                  <a:gd name="T24" fmla="*/ 56 w 60"/>
                  <a:gd name="T25" fmla="*/ 38 h 68"/>
                  <a:gd name="T26" fmla="*/ 52 w 60"/>
                  <a:gd name="T27" fmla="*/ 12 h 68"/>
                  <a:gd name="T28" fmla="*/ 60 w 60"/>
                  <a:gd name="T29" fmla="*/ 12 h 68"/>
                  <a:gd name="T30" fmla="*/ 43 w 60"/>
                  <a:gd name="T31" fmla="*/ 0 h 68"/>
                  <a:gd name="T32" fmla="*/ 42 w 60"/>
                  <a:gd name="T33" fmla="*/ 7 h 68"/>
                  <a:gd name="T34" fmla="*/ 37 w 60"/>
                  <a:gd name="T35" fmla="*/ 7 h 68"/>
                  <a:gd name="T36" fmla="*/ 29 w 60"/>
                  <a:gd name="T37" fmla="*/ 7 h 68"/>
                  <a:gd name="T38" fmla="*/ 26 w 60"/>
                  <a:gd name="T39" fmla="*/ 7 h 68"/>
                  <a:gd name="T40" fmla="*/ 26 w 60"/>
                  <a:gd name="T41" fmla="*/ 12 h 68"/>
                  <a:gd name="T42" fmla="*/ 26 w 60"/>
                  <a:gd name="T43" fmla="*/ 19 h 68"/>
                  <a:gd name="T44" fmla="*/ 20 w 60"/>
                  <a:gd name="T45" fmla="*/ 25 h 68"/>
                  <a:gd name="T46" fmla="*/ 20 w 60"/>
                  <a:gd name="T47" fmla="*/ 32 h 68"/>
                  <a:gd name="T48" fmla="*/ 16 w 60"/>
                  <a:gd name="T49" fmla="*/ 32 h 68"/>
                  <a:gd name="T50" fmla="*/ 3 w 60"/>
                  <a:gd name="T51" fmla="*/ 32 h 68"/>
                  <a:gd name="T52" fmla="*/ 1 w 60"/>
                  <a:gd name="T53" fmla="*/ 33 h 68"/>
                  <a:gd name="T54" fmla="*/ 4 w 60"/>
                  <a:gd name="T55" fmla="*/ 36 h 68"/>
                  <a:gd name="T56" fmla="*/ 3 w 60"/>
                  <a:gd name="T57" fmla="*/ 41 h 68"/>
                  <a:gd name="T58" fmla="*/ 6 w 60"/>
                  <a:gd name="T59" fmla="*/ 48 h 68"/>
                  <a:gd name="T60" fmla="*/ 3 w 60"/>
                  <a:gd name="T61" fmla="*/ 58 h 68"/>
                  <a:gd name="T62" fmla="*/ 5 w 60"/>
                  <a:gd name="T6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 h="68">
                    <a:moveTo>
                      <a:pt x="5" y="57"/>
                    </a:moveTo>
                    <a:cubicBezTo>
                      <a:pt x="7" y="57"/>
                      <a:pt x="13" y="55"/>
                      <a:pt x="15" y="57"/>
                    </a:cubicBezTo>
                    <a:cubicBezTo>
                      <a:pt x="16" y="58"/>
                      <a:pt x="17" y="58"/>
                      <a:pt x="18" y="59"/>
                    </a:cubicBezTo>
                    <a:cubicBezTo>
                      <a:pt x="19" y="61"/>
                      <a:pt x="20" y="62"/>
                      <a:pt x="21" y="63"/>
                    </a:cubicBezTo>
                    <a:cubicBezTo>
                      <a:pt x="22" y="64"/>
                      <a:pt x="26" y="68"/>
                      <a:pt x="27" y="64"/>
                    </a:cubicBezTo>
                    <a:cubicBezTo>
                      <a:pt x="28" y="58"/>
                      <a:pt x="30" y="65"/>
                      <a:pt x="32" y="64"/>
                    </a:cubicBezTo>
                    <a:cubicBezTo>
                      <a:pt x="33" y="62"/>
                      <a:pt x="33" y="62"/>
                      <a:pt x="35" y="62"/>
                    </a:cubicBezTo>
                    <a:cubicBezTo>
                      <a:pt x="37" y="62"/>
                      <a:pt x="38" y="62"/>
                      <a:pt x="39" y="62"/>
                    </a:cubicBezTo>
                    <a:cubicBezTo>
                      <a:pt x="41" y="61"/>
                      <a:pt x="43" y="61"/>
                      <a:pt x="44" y="61"/>
                    </a:cubicBezTo>
                    <a:cubicBezTo>
                      <a:pt x="47" y="61"/>
                      <a:pt x="50" y="61"/>
                      <a:pt x="53" y="61"/>
                    </a:cubicBezTo>
                    <a:cubicBezTo>
                      <a:pt x="54" y="61"/>
                      <a:pt x="57" y="62"/>
                      <a:pt x="58" y="61"/>
                    </a:cubicBezTo>
                    <a:cubicBezTo>
                      <a:pt x="59" y="61"/>
                      <a:pt x="58" y="55"/>
                      <a:pt x="58" y="54"/>
                    </a:cubicBezTo>
                    <a:cubicBezTo>
                      <a:pt x="57" y="48"/>
                      <a:pt x="56" y="43"/>
                      <a:pt x="56" y="38"/>
                    </a:cubicBezTo>
                    <a:cubicBezTo>
                      <a:pt x="55" y="29"/>
                      <a:pt x="53" y="21"/>
                      <a:pt x="52" y="12"/>
                    </a:cubicBezTo>
                    <a:cubicBezTo>
                      <a:pt x="55" y="12"/>
                      <a:pt x="58" y="12"/>
                      <a:pt x="60" y="12"/>
                    </a:cubicBezTo>
                    <a:cubicBezTo>
                      <a:pt x="54" y="8"/>
                      <a:pt x="48" y="4"/>
                      <a:pt x="43" y="0"/>
                    </a:cubicBezTo>
                    <a:cubicBezTo>
                      <a:pt x="43" y="1"/>
                      <a:pt x="43" y="7"/>
                      <a:pt x="42" y="7"/>
                    </a:cubicBezTo>
                    <a:cubicBezTo>
                      <a:pt x="41" y="7"/>
                      <a:pt x="39" y="7"/>
                      <a:pt x="37" y="7"/>
                    </a:cubicBezTo>
                    <a:cubicBezTo>
                      <a:pt x="35" y="7"/>
                      <a:pt x="32" y="7"/>
                      <a:pt x="29" y="7"/>
                    </a:cubicBezTo>
                    <a:cubicBezTo>
                      <a:pt x="29" y="7"/>
                      <a:pt x="26" y="7"/>
                      <a:pt x="26" y="7"/>
                    </a:cubicBezTo>
                    <a:cubicBezTo>
                      <a:pt x="25" y="8"/>
                      <a:pt x="26" y="11"/>
                      <a:pt x="26" y="12"/>
                    </a:cubicBezTo>
                    <a:cubicBezTo>
                      <a:pt x="26" y="14"/>
                      <a:pt x="26" y="17"/>
                      <a:pt x="26" y="19"/>
                    </a:cubicBezTo>
                    <a:cubicBezTo>
                      <a:pt x="26" y="22"/>
                      <a:pt x="20" y="21"/>
                      <a:pt x="20" y="25"/>
                    </a:cubicBezTo>
                    <a:cubicBezTo>
                      <a:pt x="20" y="26"/>
                      <a:pt x="21" y="31"/>
                      <a:pt x="20" y="32"/>
                    </a:cubicBezTo>
                    <a:cubicBezTo>
                      <a:pt x="20" y="32"/>
                      <a:pt x="17" y="32"/>
                      <a:pt x="16" y="32"/>
                    </a:cubicBezTo>
                    <a:cubicBezTo>
                      <a:pt x="12" y="32"/>
                      <a:pt x="7" y="32"/>
                      <a:pt x="3" y="32"/>
                    </a:cubicBezTo>
                    <a:cubicBezTo>
                      <a:pt x="2" y="32"/>
                      <a:pt x="0" y="31"/>
                      <a:pt x="1" y="33"/>
                    </a:cubicBezTo>
                    <a:cubicBezTo>
                      <a:pt x="2" y="34"/>
                      <a:pt x="3" y="35"/>
                      <a:pt x="4" y="36"/>
                    </a:cubicBezTo>
                    <a:cubicBezTo>
                      <a:pt x="5" y="38"/>
                      <a:pt x="4" y="40"/>
                      <a:pt x="3" y="41"/>
                    </a:cubicBezTo>
                    <a:cubicBezTo>
                      <a:pt x="3" y="44"/>
                      <a:pt x="6" y="45"/>
                      <a:pt x="6" y="48"/>
                    </a:cubicBezTo>
                    <a:cubicBezTo>
                      <a:pt x="7" y="51"/>
                      <a:pt x="4" y="55"/>
                      <a:pt x="3" y="58"/>
                    </a:cubicBezTo>
                    <a:cubicBezTo>
                      <a:pt x="4" y="58"/>
                      <a:pt x="4" y="57"/>
                      <a:pt x="5" y="5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9" name="Freeform 768">
                <a:extLst>
                  <a:ext uri="{FF2B5EF4-FFF2-40B4-BE49-F238E27FC236}">
                    <a16:creationId xmlns:a16="http://schemas.microsoft.com/office/drawing/2014/main" xmlns="" id="{63A77237-7FC1-1140-A946-82EAFAF61DB2}"/>
                  </a:ext>
                </a:extLst>
              </p:cNvPr>
              <p:cNvSpPr>
                <a:spLocks/>
              </p:cNvSpPr>
              <p:nvPr/>
            </p:nvSpPr>
            <p:spPr bwMode="auto">
              <a:xfrm>
                <a:off x="10900829" y="8258982"/>
                <a:ext cx="270700" cy="213435"/>
              </a:xfrm>
              <a:custGeom>
                <a:avLst/>
                <a:gdLst>
                  <a:gd name="T0" fmla="*/ 8 w 29"/>
                  <a:gd name="T1" fmla="*/ 22 h 23"/>
                  <a:gd name="T2" fmla="*/ 10 w 29"/>
                  <a:gd name="T3" fmla="*/ 21 h 23"/>
                  <a:gd name="T4" fmla="*/ 15 w 29"/>
                  <a:gd name="T5" fmla="*/ 21 h 23"/>
                  <a:gd name="T6" fmla="*/ 23 w 29"/>
                  <a:gd name="T7" fmla="*/ 21 h 23"/>
                  <a:gd name="T8" fmla="*/ 27 w 29"/>
                  <a:gd name="T9" fmla="*/ 22 h 23"/>
                  <a:gd name="T10" fmla="*/ 29 w 29"/>
                  <a:gd name="T11" fmla="*/ 19 h 23"/>
                  <a:gd name="T12" fmla="*/ 25 w 29"/>
                  <a:gd name="T13" fmla="*/ 14 h 23"/>
                  <a:gd name="T14" fmla="*/ 25 w 29"/>
                  <a:gd name="T15" fmla="*/ 10 h 23"/>
                  <a:gd name="T16" fmla="*/ 19 w 29"/>
                  <a:gd name="T17" fmla="*/ 4 h 23"/>
                  <a:gd name="T18" fmla="*/ 9 w 29"/>
                  <a:gd name="T19" fmla="*/ 1 h 23"/>
                  <a:gd name="T20" fmla="*/ 5 w 29"/>
                  <a:gd name="T21" fmla="*/ 1 h 23"/>
                  <a:gd name="T22" fmla="*/ 2 w 29"/>
                  <a:gd name="T23" fmla="*/ 6 h 23"/>
                  <a:gd name="T24" fmla="*/ 1 w 29"/>
                  <a:gd name="T25" fmla="*/ 10 h 23"/>
                  <a:gd name="T26" fmla="*/ 2 w 29"/>
                  <a:gd name="T27" fmla="*/ 12 h 23"/>
                  <a:gd name="T28" fmla="*/ 2 w 29"/>
                  <a:gd name="T29" fmla="*/ 14 h 23"/>
                  <a:gd name="T30" fmla="*/ 4 w 29"/>
                  <a:gd name="T31" fmla="*/ 15 h 23"/>
                  <a:gd name="T32" fmla="*/ 9 w 29"/>
                  <a:gd name="T33" fmla="*/ 15 h 23"/>
                  <a:gd name="T34" fmla="*/ 10 w 29"/>
                  <a:gd name="T35" fmla="*/ 14 h 23"/>
                  <a:gd name="T36" fmla="*/ 17 w 29"/>
                  <a:gd name="T37" fmla="*/ 16 h 23"/>
                  <a:gd name="T38" fmla="*/ 11 w 29"/>
                  <a:gd name="T39" fmla="*/ 17 h 23"/>
                  <a:gd name="T40" fmla="*/ 6 w 29"/>
                  <a:gd name="T41" fmla="*/ 18 h 23"/>
                  <a:gd name="T42" fmla="*/ 3 w 29"/>
                  <a:gd name="T43" fmla="*/ 21 h 23"/>
                  <a:gd name="T44" fmla="*/ 5 w 29"/>
                  <a:gd name="T45" fmla="*/ 21 h 23"/>
                  <a:gd name="T46" fmla="*/ 8 w 29"/>
                  <a:gd name="T4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3">
                    <a:moveTo>
                      <a:pt x="8" y="22"/>
                    </a:moveTo>
                    <a:cubicBezTo>
                      <a:pt x="9" y="22"/>
                      <a:pt x="9" y="21"/>
                      <a:pt x="10" y="21"/>
                    </a:cubicBezTo>
                    <a:cubicBezTo>
                      <a:pt x="12" y="21"/>
                      <a:pt x="13" y="21"/>
                      <a:pt x="15" y="21"/>
                    </a:cubicBezTo>
                    <a:cubicBezTo>
                      <a:pt x="17" y="21"/>
                      <a:pt x="20" y="20"/>
                      <a:pt x="23" y="21"/>
                    </a:cubicBezTo>
                    <a:cubicBezTo>
                      <a:pt x="24" y="22"/>
                      <a:pt x="25" y="23"/>
                      <a:pt x="27" y="22"/>
                    </a:cubicBezTo>
                    <a:cubicBezTo>
                      <a:pt x="29" y="22"/>
                      <a:pt x="29" y="21"/>
                      <a:pt x="29" y="19"/>
                    </a:cubicBezTo>
                    <a:cubicBezTo>
                      <a:pt x="29" y="17"/>
                      <a:pt x="25" y="16"/>
                      <a:pt x="25" y="14"/>
                    </a:cubicBezTo>
                    <a:cubicBezTo>
                      <a:pt x="25" y="14"/>
                      <a:pt x="25" y="10"/>
                      <a:pt x="25" y="10"/>
                    </a:cubicBezTo>
                    <a:cubicBezTo>
                      <a:pt x="24" y="10"/>
                      <a:pt x="20" y="5"/>
                      <a:pt x="19" y="4"/>
                    </a:cubicBezTo>
                    <a:cubicBezTo>
                      <a:pt x="16" y="1"/>
                      <a:pt x="13" y="0"/>
                      <a:pt x="9" y="1"/>
                    </a:cubicBezTo>
                    <a:cubicBezTo>
                      <a:pt x="8" y="1"/>
                      <a:pt x="5" y="0"/>
                      <a:pt x="5" y="1"/>
                    </a:cubicBezTo>
                    <a:cubicBezTo>
                      <a:pt x="4" y="2"/>
                      <a:pt x="2" y="4"/>
                      <a:pt x="2" y="6"/>
                    </a:cubicBezTo>
                    <a:cubicBezTo>
                      <a:pt x="3" y="8"/>
                      <a:pt x="3" y="9"/>
                      <a:pt x="1" y="10"/>
                    </a:cubicBezTo>
                    <a:cubicBezTo>
                      <a:pt x="0" y="10"/>
                      <a:pt x="3" y="12"/>
                      <a:pt x="2" y="12"/>
                    </a:cubicBezTo>
                    <a:cubicBezTo>
                      <a:pt x="4" y="13"/>
                      <a:pt x="2" y="13"/>
                      <a:pt x="2" y="14"/>
                    </a:cubicBezTo>
                    <a:cubicBezTo>
                      <a:pt x="2" y="14"/>
                      <a:pt x="3" y="15"/>
                      <a:pt x="4" y="15"/>
                    </a:cubicBezTo>
                    <a:cubicBezTo>
                      <a:pt x="4" y="16"/>
                      <a:pt x="8" y="15"/>
                      <a:pt x="9" y="15"/>
                    </a:cubicBezTo>
                    <a:cubicBezTo>
                      <a:pt x="10" y="15"/>
                      <a:pt x="10" y="14"/>
                      <a:pt x="10" y="14"/>
                    </a:cubicBezTo>
                    <a:cubicBezTo>
                      <a:pt x="11" y="14"/>
                      <a:pt x="17" y="17"/>
                      <a:pt x="17" y="16"/>
                    </a:cubicBezTo>
                    <a:cubicBezTo>
                      <a:pt x="16" y="18"/>
                      <a:pt x="12" y="17"/>
                      <a:pt x="11" y="17"/>
                    </a:cubicBezTo>
                    <a:cubicBezTo>
                      <a:pt x="9" y="16"/>
                      <a:pt x="8" y="18"/>
                      <a:pt x="6" y="18"/>
                    </a:cubicBezTo>
                    <a:cubicBezTo>
                      <a:pt x="3" y="18"/>
                      <a:pt x="1" y="18"/>
                      <a:pt x="3" y="21"/>
                    </a:cubicBezTo>
                    <a:cubicBezTo>
                      <a:pt x="3" y="22"/>
                      <a:pt x="4" y="21"/>
                      <a:pt x="5" y="21"/>
                    </a:cubicBezTo>
                    <a:cubicBezTo>
                      <a:pt x="6" y="21"/>
                      <a:pt x="7" y="22"/>
                      <a:pt x="8"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0" name="Freeform 769">
                <a:extLst>
                  <a:ext uri="{FF2B5EF4-FFF2-40B4-BE49-F238E27FC236}">
                    <a16:creationId xmlns:a16="http://schemas.microsoft.com/office/drawing/2014/main" xmlns="" id="{C9E94B2E-B409-274B-816B-95CF9E5798CD}"/>
                  </a:ext>
                </a:extLst>
              </p:cNvPr>
              <p:cNvSpPr>
                <a:spLocks/>
              </p:cNvSpPr>
              <p:nvPr/>
            </p:nvSpPr>
            <p:spPr bwMode="auto">
              <a:xfrm>
                <a:off x="11136499" y="7838490"/>
                <a:ext cx="783439" cy="729492"/>
              </a:xfrm>
              <a:custGeom>
                <a:avLst/>
                <a:gdLst>
                  <a:gd name="T0" fmla="*/ 27 w 84"/>
                  <a:gd name="T1" fmla="*/ 1 h 78"/>
                  <a:gd name="T2" fmla="*/ 33 w 84"/>
                  <a:gd name="T3" fmla="*/ 45 h 78"/>
                  <a:gd name="T4" fmla="*/ 32 w 84"/>
                  <a:gd name="T5" fmla="*/ 50 h 78"/>
                  <a:gd name="T6" fmla="*/ 19 w 84"/>
                  <a:gd name="T7" fmla="*/ 50 h 78"/>
                  <a:gd name="T8" fmla="*/ 15 w 84"/>
                  <a:gd name="T9" fmla="*/ 50 h 78"/>
                  <a:gd name="T10" fmla="*/ 12 w 84"/>
                  <a:gd name="T11" fmla="*/ 51 h 78"/>
                  <a:gd name="T12" fmla="*/ 8 w 84"/>
                  <a:gd name="T13" fmla="*/ 51 h 78"/>
                  <a:gd name="T14" fmla="*/ 6 w 84"/>
                  <a:gd name="T15" fmla="*/ 52 h 78"/>
                  <a:gd name="T16" fmla="*/ 3 w 84"/>
                  <a:gd name="T17" fmla="*/ 50 h 78"/>
                  <a:gd name="T18" fmla="*/ 0 w 84"/>
                  <a:gd name="T19" fmla="*/ 55 h 78"/>
                  <a:gd name="T20" fmla="*/ 0 w 84"/>
                  <a:gd name="T21" fmla="*/ 59 h 78"/>
                  <a:gd name="T22" fmla="*/ 3 w 84"/>
                  <a:gd name="T23" fmla="*/ 63 h 78"/>
                  <a:gd name="T24" fmla="*/ 4 w 84"/>
                  <a:gd name="T25" fmla="*/ 67 h 78"/>
                  <a:gd name="T26" fmla="*/ 7 w 84"/>
                  <a:gd name="T27" fmla="*/ 68 h 78"/>
                  <a:gd name="T28" fmla="*/ 11 w 84"/>
                  <a:gd name="T29" fmla="*/ 68 h 78"/>
                  <a:gd name="T30" fmla="*/ 15 w 84"/>
                  <a:gd name="T31" fmla="*/ 66 h 78"/>
                  <a:gd name="T32" fmla="*/ 20 w 84"/>
                  <a:gd name="T33" fmla="*/ 75 h 78"/>
                  <a:gd name="T34" fmla="*/ 20 w 84"/>
                  <a:gd name="T35" fmla="*/ 77 h 78"/>
                  <a:gd name="T36" fmla="*/ 23 w 84"/>
                  <a:gd name="T37" fmla="*/ 77 h 78"/>
                  <a:gd name="T38" fmla="*/ 27 w 84"/>
                  <a:gd name="T39" fmla="*/ 77 h 78"/>
                  <a:gd name="T40" fmla="*/ 30 w 84"/>
                  <a:gd name="T41" fmla="*/ 77 h 78"/>
                  <a:gd name="T42" fmla="*/ 35 w 84"/>
                  <a:gd name="T43" fmla="*/ 71 h 78"/>
                  <a:gd name="T44" fmla="*/ 35 w 84"/>
                  <a:gd name="T45" fmla="*/ 69 h 78"/>
                  <a:gd name="T46" fmla="*/ 39 w 84"/>
                  <a:gd name="T47" fmla="*/ 67 h 78"/>
                  <a:gd name="T48" fmla="*/ 40 w 84"/>
                  <a:gd name="T49" fmla="*/ 63 h 78"/>
                  <a:gd name="T50" fmla="*/ 42 w 84"/>
                  <a:gd name="T51" fmla="*/ 62 h 78"/>
                  <a:gd name="T52" fmla="*/ 49 w 84"/>
                  <a:gd name="T53" fmla="*/ 57 h 78"/>
                  <a:gd name="T54" fmla="*/ 51 w 84"/>
                  <a:gd name="T55" fmla="*/ 57 h 78"/>
                  <a:gd name="T56" fmla="*/ 52 w 84"/>
                  <a:gd name="T57" fmla="*/ 56 h 78"/>
                  <a:gd name="T58" fmla="*/ 55 w 84"/>
                  <a:gd name="T59" fmla="*/ 54 h 78"/>
                  <a:gd name="T60" fmla="*/ 65 w 84"/>
                  <a:gd name="T61" fmla="*/ 53 h 78"/>
                  <a:gd name="T62" fmla="*/ 70 w 84"/>
                  <a:gd name="T63" fmla="*/ 52 h 78"/>
                  <a:gd name="T64" fmla="*/ 78 w 84"/>
                  <a:gd name="T65" fmla="*/ 51 h 78"/>
                  <a:gd name="T66" fmla="*/ 82 w 84"/>
                  <a:gd name="T67" fmla="*/ 31 h 78"/>
                  <a:gd name="T68" fmla="*/ 77 w 84"/>
                  <a:gd name="T69" fmla="*/ 32 h 78"/>
                  <a:gd name="T70" fmla="*/ 77 w 84"/>
                  <a:gd name="T71" fmla="*/ 28 h 78"/>
                  <a:gd name="T72" fmla="*/ 70 w 84"/>
                  <a:gd name="T73" fmla="*/ 26 h 78"/>
                  <a:gd name="T74" fmla="*/ 66 w 84"/>
                  <a:gd name="T75" fmla="*/ 22 h 78"/>
                  <a:gd name="T76" fmla="*/ 63 w 84"/>
                  <a:gd name="T77" fmla="*/ 20 h 78"/>
                  <a:gd name="T78" fmla="*/ 56 w 84"/>
                  <a:gd name="T79" fmla="*/ 14 h 78"/>
                  <a:gd name="T80" fmla="*/ 39 w 84"/>
                  <a:gd name="T81" fmla="*/ 3 h 78"/>
                  <a:gd name="T82" fmla="*/ 35 w 84"/>
                  <a:gd name="T83" fmla="*/ 1 h 78"/>
                  <a:gd name="T84" fmla="*/ 27 w 84"/>
                  <a:gd name="T85"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 h="78">
                    <a:moveTo>
                      <a:pt x="27" y="1"/>
                    </a:moveTo>
                    <a:cubicBezTo>
                      <a:pt x="29" y="16"/>
                      <a:pt x="31" y="31"/>
                      <a:pt x="33" y="45"/>
                    </a:cubicBezTo>
                    <a:cubicBezTo>
                      <a:pt x="33" y="47"/>
                      <a:pt x="35" y="50"/>
                      <a:pt x="32" y="50"/>
                    </a:cubicBezTo>
                    <a:cubicBezTo>
                      <a:pt x="28" y="50"/>
                      <a:pt x="23" y="50"/>
                      <a:pt x="19" y="50"/>
                    </a:cubicBezTo>
                    <a:cubicBezTo>
                      <a:pt x="17" y="50"/>
                      <a:pt x="16" y="50"/>
                      <a:pt x="15" y="50"/>
                    </a:cubicBezTo>
                    <a:cubicBezTo>
                      <a:pt x="14" y="50"/>
                      <a:pt x="13" y="51"/>
                      <a:pt x="12" y="51"/>
                    </a:cubicBezTo>
                    <a:cubicBezTo>
                      <a:pt x="11" y="52"/>
                      <a:pt x="10" y="51"/>
                      <a:pt x="8" y="51"/>
                    </a:cubicBezTo>
                    <a:cubicBezTo>
                      <a:pt x="7" y="51"/>
                      <a:pt x="7" y="53"/>
                      <a:pt x="6" y="52"/>
                    </a:cubicBezTo>
                    <a:cubicBezTo>
                      <a:pt x="5" y="52"/>
                      <a:pt x="4" y="50"/>
                      <a:pt x="3" y="50"/>
                    </a:cubicBezTo>
                    <a:cubicBezTo>
                      <a:pt x="2" y="50"/>
                      <a:pt x="2" y="56"/>
                      <a:pt x="0" y="55"/>
                    </a:cubicBezTo>
                    <a:cubicBezTo>
                      <a:pt x="0" y="56"/>
                      <a:pt x="0" y="58"/>
                      <a:pt x="0" y="59"/>
                    </a:cubicBezTo>
                    <a:cubicBezTo>
                      <a:pt x="0" y="61"/>
                      <a:pt x="2" y="61"/>
                      <a:pt x="3" y="63"/>
                    </a:cubicBezTo>
                    <a:cubicBezTo>
                      <a:pt x="4" y="64"/>
                      <a:pt x="3" y="66"/>
                      <a:pt x="4" y="67"/>
                    </a:cubicBezTo>
                    <a:cubicBezTo>
                      <a:pt x="5" y="69"/>
                      <a:pt x="6" y="67"/>
                      <a:pt x="7" y="68"/>
                    </a:cubicBezTo>
                    <a:cubicBezTo>
                      <a:pt x="7" y="69"/>
                      <a:pt x="10" y="68"/>
                      <a:pt x="11" y="68"/>
                    </a:cubicBezTo>
                    <a:cubicBezTo>
                      <a:pt x="12" y="68"/>
                      <a:pt x="14" y="66"/>
                      <a:pt x="15" y="66"/>
                    </a:cubicBezTo>
                    <a:cubicBezTo>
                      <a:pt x="17" y="68"/>
                      <a:pt x="18" y="73"/>
                      <a:pt x="20" y="75"/>
                    </a:cubicBezTo>
                    <a:cubicBezTo>
                      <a:pt x="20" y="75"/>
                      <a:pt x="19" y="77"/>
                      <a:pt x="20" y="77"/>
                    </a:cubicBezTo>
                    <a:cubicBezTo>
                      <a:pt x="21" y="78"/>
                      <a:pt x="22" y="76"/>
                      <a:pt x="23" y="77"/>
                    </a:cubicBezTo>
                    <a:cubicBezTo>
                      <a:pt x="24" y="78"/>
                      <a:pt x="26" y="78"/>
                      <a:pt x="27" y="77"/>
                    </a:cubicBezTo>
                    <a:cubicBezTo>
                      <a:pt x="29" y="75"/>
                      <a:pt x="29" y="77"/>
                      <a:pt x="30" y="77"/>
                    </a:cubicBezTo>
                    <a:cubicBezTo>
                      <a:pt x="33" y="77"/>
                      <a:pt x="35" y="73"/>
                      <a:pt x="35" y="71"/>
                    </a:cubicBezTo>
                    <a:cubicBezTo>
                      <a:pt x="35" y="70"/>
                      <a:pt x="33" y="70"/>
                      <a:pt x="35" y="69"/>
                    </a:cubicBezTo>
                    <a:cubicBezTo>
                      <a:pt x="36" y="68"/>
                      <a:pt x="38" y="69"/>
                      <a:pt x="39" y="67"/>
                    </a:cubicBezTo>
                    <a:cubicBezTo>
                      <a:pt x="39" y="66"/>
                      <a:pt x="40" y="64"/>
                      <a:pt x="40" y="63"/>
                    </a:cubicBezTo>
                    <a:cubicBezTo>
                      <a:pt x="41" y="61"/>
                      <a:pt x="41" y="60"/>
                      <a:pt x="42" y="62"/>
                    </a:cubicBezTo>
                    <a:cubicBezTo>
                      <a:pt x="45" y="64"/>
                      <a:pt x="47" y="56"/>
                      <a:pt x="49" y="57"/>
                    </a:cubicBezTo>
                    <a:cubicBezTo>
                      <a:pt x="50" y="57"/>
                      <a:pt x="50" y="57"/>
                      <a:pt x="51" y="57"/>
                    </a:cubicBezTo>
                    <a:cubicBezTo>
                      <a:pt x="51" y="57"/>
                      <a:pt x="52" y="56"/>
                      <a:pt x="52" y="56"/>
                    </a:cubicBezTo>
                    <a:cubicBezTo>
                      <a:pt x="53" y="55"/>
                      <a:pt x="54" y="55"/>
                      <a:pt x="55" y="54"/>
                    </a:cubicBezTo>
                    <a:cubicBezTo>
                      <a:pt x="58" y="51"/>
                      <a:pt x="61" y="54"/>
                      <a:pt x="65" y="53"/>
                    </a:cubicBezTo>
                    <a:cubicBezTo>
                      <a:pt x="67" y="53"/>
                      <a:pt x="68" y="52"/>
                      <a:pt x="70" y="52"/>
                    </a:cubicBezTo>
                    <a:cubicBezTo>
                      <a:pt x="73" y="52"/>
                      <a:pt x="76" y="52"/>
                      <a:pt x="78" y="51"/>
                    </a:cubicBezTo>
                    <a:cubicBezTo>
                      <a:pt x="84" y="49"/>
                      <a:pt x="82" y="36"/>
                      <a:pt x="82" y="31"/>
                    </a:cubicBezTo>
                    <a:cubicBezTo>
                      <a:pt x="81" y="32"/>
                      <a:pt x="78" y="34"/>
                      <a:pt x="77" y="32"/>
                    </a:cubicBezTo>
                    <a:cubicBezTo>
                      <a:pt x="76" y="31"/>
                      <a:pt x="78" y="29"/>
                      <a:pt x="77" y="28"/>
                    </a:cubicBezTo>
                    <a:cubicBezTo>
                      <a:pt x="76" y="26"/>
                      <a:pt x="72" y="27"/>
                      <a:pt x="70" y="26"/>
                    </a:cubicBezTo>
                    <a:cubicBezTo>
                      <a:pt x="68" y="26"/>
                      <a:pt x="67" y="23"/>
                      <a:pt x="66" y="22"/>
                    </a:cubicBezTo>
                    <a:cubicBezTo>
                      <a:pt x="66" y="21"/>
                      <a:pt x="65" y="20"/>
                      <a:pt x="63" y="20"/>
                    </a:cubicBezTo>
                    <a:cubicBezTo>
                      <a:pt x="61" y="18"/>
                      <a:pt x="58" y="16"/>
                      <a:pt x="56" y="14"/>
                    </a:cubicBezTo>
                    <a:cubicBezTo>
                      <a:pt x="50" y="11"/>
                      <a:pt x="44" y="7"/>
                      <a:pt x="39" y="3"/>
                    </a:cubicBezTo>
                    <a:cubicBezTo>
                      <a:pt x="38" y="3"/>
                      <a:pt x="36" y="1"/>
                      <a:pt x="35" y="1"/>
                    </a:cubicBezTo>
                    <a:cubicBezTo>
                      <a:pt x="33" y="0"/>
                      <a:pt x="30" y="1"/>
                      <a:pt x="2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1" name="Freeform 770">
                <a:extLst>
                  <a:ext uri="{FF2B5EF4-FFF2-40B4-BE49-F238E27FC236}">
                    <a16:creationId xmlns:a16="http://schemas.microsoft.com/office/drawing/2014/main" xmlns="" id="{34E61354-4900-B04A-AE1F-07DCD9754771}"/>
                  </a:ext>
                </a:extLst>
              </p:cNvPr>
              <p:cNvSpPr>
                <a:spLocks/>
              </p:cNvSpPr>
              <p:nvPr/>
            </p:nvSpPr>
            <p:spPr bwMode="auto">
              <a:xfrm>
                <a:off x="12814845" y="7500821"/>
                <a:ext cx="515923" cy="503317"/>
              </a:xfrm>
              <a:custGeom>
                <a:avLst/>
                <a:gdLst>
                  <a:gd name="T0" fmla="*/ 45 w 55"/>
                  <a:gd name="T1" fmla="*/ 54 h 54"/>
                  <a:gd name="T2" fmla="*/ 48 w 55"/>
                  <a:gd name="T3" fmla="*/ 51 h 54"/>
                  <a:gd name="T4" fmla="*/ 51 w 55"/>
                  <a:gd name="T5" fmla="*/ 48 h 54"/>
                  <a:gd name="T6" fmla="*/ 54 w 55"/>
                  <a:gd name="T7" fmla="*/ 44 h 54"/>
                  <a:gd name="T8" fmla="*/ 55 w 55"/>
                  <a:gd name="T9" fmla="*/ 42 h 54"/>
                  <a:gd name="T10" fmla="*/ 50 w 55"/>
                  <a:gd name="T11" fmla="*/ 36 h 54"/>
                  <a:gd name="T12" fmla="*/ 45 w 55"/>
                  <a:gd name="T13" fmla="*/ 25 h 54"/>
                  <a:gd name="T14" fmla="*/ 40 w 55"/>
                  <a:gd name="T15" fmla="*/ 16 h 54"/>
                  <a:gd name="T16" fmla="*/ 38 w 55"/>
                  <a:gd name="T17" fmla="*/ 8 h 54"/>
                  <a:gd name="T18" fmla="*/ 47 w 55"/>
                  <a:gd name="T19" fmla="*/ 22 h 54"/>
                  <a:gd name="T20" fmla="*/ 49 w 55"/>
                  <a:gd name="T21" fmla="*/ 19 h 54"/>
                  <a:gd name="T22" fmla="*/ 48 w 55"/>
                  <a:gd name="T23" fmla="*/ 14 h 54"/>
                  <a:gd name="T24" fmla="*/ 47 w 55"/>
                  <a:gd name="T25" fmla="*/ 2 h 54"/>
                  <a:gd name="T26" fmla="*/ 38 w 55"/>
                  <a:gd name="T27" fmla="*/ 2 h 54"/>
                  <a:gd name="T28" fmla="*/ 25 w 55"/>
                  <a:gd name="T29" fmla="*/ 3 h 54"/>
                  <a:gd name="T30" fmla="*/ 16 w 55"/>
                  <a:gd name="T31" fmla="*/ 3 h 54"/>
                  <a:gd name="T32" fmla="*/ 4 w 55"/>
                  <a:gd name="T33" fmla="*/ 1 h 54"/>
                  <a:gd name="T34" fmla="*/ 3 w 55"/>
                  <a:gd name="T35" fmla="*/ 0 h 54"/>
                  <a:gd name="T36" fmla="*/ 1 w 55"/>
                  <a:gd name="T37" fmla="*/ 3 h 54"/>
                  <a:gd name="T38" fmla="*/ 2 w 55"/>
                  <a:gd name="T39" fmla="*/ 7 h 54"/>
                  <a:gd name="T40" fmla="*/ 1 w 55"/>
                  <a:gd name="T41" fmla="*/ 11 h 54"/>
                  <a:gd name="T42" fmla="*/ 2 w 55"/>
                  <a:gd name="T43" fmla="*/ 13 h 54"/>
                  <a:gd name="T44" fmla="*/ 2 w 55"/>
                  <a:gd name="T45" fmla="*/ 25 h 54"/>
                  <a:gd name="T46" fmla="*/ 2 w 55"/>
                  <a:gd name="T47" fmla="*/ 52 h 54"/>
                  <a:gd name="T48" fmla="*/ 34 w 55"/>
                  <a:gd name="T49" fmla="*/ 52 h 54"/>
                  <a:gd name="T50" fmla="*/ 40 w 55"/>
                  <a:gd name="T51" fmla="*/ 52 h 54"/>
                  <a:gd name="T52" fmla="*/ 45 w 55"/>
                  <a:gd name="T5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4">
                    <a:moveTo>
                      <a:pt x="45" y="54"/>
                    </a:moveTo>
                    <a:cubicBezTo>
                      <a:pt x="46" y="54"/>
                      <a:pt x="46" y="51"/>
                      <a:pt x="48" y="51"/>
                    </a:cubicBezTo>
                    <a:cubicBezTo>
                      <a:pt x="51" y="51"/>
                      <a:pt x="49" y="49"/>
                      <a:pt x="51" y="48"/>
                    </a:cubicBezTo>
                    <a:cubicBezTo>
                      <a:pt x="54" y="47"/>
                      <a:pt x="54" y="47"/>
                      <a:pt x="54" y="44"/>
                    </a:cubicBezTo>
                    <a:cubicBezTo>
                      <a:pt x="53" y="42"/>
                      <a:pt x="53" y="42"/>
                      <a:pt x="55" y="42"/>
                    </a:cubicBezTo>
                    <a:cubicBezTo>
                      <a:pt x="54" y="42"/>
                      <a:pt x="51" y="37"/>
                      <a:pt x="50" y="36"/>
                    </a:cubicBezTo>
                    <a:cubicBezTo>
                      <a:pt x="49" y="32"/>
                      <a:pt x="47" y="28"/>
                      <a:pt x="45" y="25"/>
                    </a:cubicBezTo>
                    <a:cubicBezTo>
                      <a:pt x="43" y="22"/>
                      <a:pt x="42" y="18"/>
                      <a:pt x="40" y="16"/>
                    </a:cubicBezTo>
                    <a:cubicBezTo>
                      <a:pt x="39" y="15"/>
                      <a:pt x="37" y="9"/>
                      <a:pt x="38" y="8"/>
                    </a:cubicBezTo>
                    <a:cubicBezTo>
                      <a:pt x="38" y="8"/>
                      <a:pt x="46" y="22"/>
                      <a:pt x="47" y="22"/>
                    </a:cubicBezTo>
                    <a:cubicBezTo>
                      <a:pt x="48" y="22"/>
                      <a:pt x="49" y="19"/>
                      <a:pt x="49" y="19"/>
                    </a:cubicBezTo>
                    <a:cubicBezTo>
                      <a:pt x="49" y="17"/>
                      <a:pt x="49" y="15"/>
                      <a:pt x="48" y="14"/>
                    </a:cubicBezTo>
                    <a:cubicBezTo>
                      <a:pt x="48" y="10"/>
                      <a:pt x="47" y="6"/>
                      <a:pt x="47" y="2"/>
                    </a:cubicBezTo>
                    <a:cubicBezTo>
                      <a:pt x="45" y="4"/>
                      <a:pt x="40" y="4"/>
                      <a:pt x="38" y="2"/>
                    </a:cubicBezTo>
                    <a:cubicBezTo>
                      <a:pt x="34" y="0"/>
                      <a:pt x="29" y="1"/>
                      <a:pt x="25" y="3"/>
                    </a:cubicBezTo>
                    <a:cubicBezTo>
                      <a:pt x="22" y="5"/>
                      <a:pt x="19" y="4"/>
                      <a:pt x="16" y="3"/>
                    </a:cubicBezTo>
                    <a:cubicBezTo>
                      <a:pt x="12" y="2"/>
                      <a:pt x="8" y="2"/>
                      <a:pt x="4" y="1"/>
                    </a:cubicBezTo>
                    <a:cubicBezTo>
                      <a:pt x="4" y="1"/>
                      <a:pt x="3" y="0"/>
                      <a:pt x="3" y="0"/>
                    </a:cubicBezTo>
                    <a:cubicBezTo>
                      <a:pt x="2" y="1"/>
                      <a:pt x="2" y="2"/>
                      <a:pt x="1" y="3"/>
                    </a:cubicBezTo>
                    <a:cubicBezTo>
                      <a:pt x="0" y="4"/>
                      <a:pt x="3" y="5"/>
                      <a:pt x="2" y="7"/>
                    </a:cubicBezTo>
                    <a:cubicBezTo>
                      <a:pt x="1" y="8"/>
                      <a:pt x="1" y="9"/>
                      <a:pt x="1" y="11"/>
                    </a:cubicBezTo>
                    <a:cubicBezTo>
                      <a:pt x="2" y="11"/>
                      <a:pt x="2" y="12"/>
                      <a:pt x="2" y="13"/>
                    </a:cubicBezTo>
                    <a:cubicBezTo>
                      <a:pt x="2" y="17"/>
                      <a:pt x="2" y="21"/>
                      <a:pt x="2" y="25"/>
                    </a:cubicBezTo>
                    <a:cubicBezTo>
                      <a:pt x="2" y="28"/>
                      <a:pt x="2" y="52"/>
                      <a:pt x="2" y="52"/>
                    </a:cubicBezTo>
                    <a:cubicBezTo>
                      <a:pt x="13" y="52"/>
                      <a:pt x="23" y="52"/>
                      <a:pt x="34" y="52"/>
                    </a:cubicBezTo>
                    <a:cubicBezTo>
                      <a:pt x="36" y="52"/>
                      <a:pt x="38" y="52"/>
                      <a:pt x="40" y="52"/>
                    </a:cubicBezTo>
                    <a:cubicBezTo>
                      <a:pt x="42" y="52"/>
                      <a:pt x="43" y="54"/>
                      <a:pt x="45" y="5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2" name="Freeform 771">
                <a:extLst>
                  <a:ext uri="{FF2B5EF4-FFF2-40B4-BE49-F238E27FC236}">
                    <a16:creationId xmlns:a16="http://schemas.microsoft.com/office/drawing/2014/main" xmlns="" id="{813FFC67-256B-894D-A017-C95F23BFD63A}"/>
                  </a:ext>
                </a:extLst>
              </p:cNvPr>
              <p:cNvSpPr>
                <a:spLocks/>
              </p:cNvSpPr>
              <p:nvPr/>
            </p:nvSpPr>
            <p:spPr bwMode="auto">
              <a:xfrm>
                <a:off x="12050511" y="7210939"/>
                <a:ext cx="187902" cy="363153"/>
              </a:xfrm>
              <a:custGeom>
                <a:avLst/>
                <a:gdLst>
                  <a:gd name="T0" fmla="*/ 14 w 20"/>
                  <a:gd name="T1" fmla="*/ 34 h 39"/>
                  <a:gd name="T2" fmla="*/ 17 w 20"/>
                  <a:gd name="T3" fmla="*/ 30 h 39"/>
                  <a:gd name="T4" fmla="*/ 20 w 20"/>
                  <a:gd name="T5" fmla="*/ 27 h 39"/>
                  <a:gd name="T6" fmla="*/ 20 w 20"/>
                  <a:gd name="T7" fmla="*/ 24 h 39"/>
                  <a:gd name="T8" fmla="*/ 19 w 20"/>
                  <a:gd name="T9" fmla="*/ 23 h 39"/>
                  <a:gd name="T10" fmla="*/ 17 w 20"/>
                  <a:gd name="T11" fmla="*/ 20 h 39"/>
                  <a:gd name="T12" fmla="*/ 14 w 20"/>
                  <a:gd name="T13" fmla="*/ 20 h 39"/>
                  <a:gd name="T14" fmla="*/ 16 w 20"/>
                  <a:gd name="T15" fmla="*/ 16 h 39"/>
                  <a:gd name="T16" fmla="*/ 17 w 20"/>
                  <a:gd name="T17" fmla="*/ 10 h 39"/>
                  <a:gd name="T18" fmla="*/ 15 w 20"/>
                  <a:gd name="T19" fmla="*/ 6 h 39"/>
                  <a:gd name="T20" fmla="*/ 18 w 20"/>
                  <a:gd name="T21" fmla="*/ 4 h 39"/>
                  <a:gd name="T22" fmla="*/ 18 w 20"/>
                  <a:gd name="T23" fmla="*/ 1 h 39"/>
                  <a:gd name="T24" fmla="*/ 15 w 20"/>
                  <a:gd name="T25" fmla="*/ 3 h 39"/>
                  <a:gd name="T26" fmla="*/ 14 w 20"/>
                  <a:gd name="T27" fmla="*/ 2 h 39"/>
                  <a:gd name="T28" fmla="*/ 11 w 20"/>
                  <a:gd name="T29" fmla="*/ 0 h 39"/>
                  <a:gd name="T30" fmla="*/ 5 w 20"/>
                  <a:gd name="T31" fmla="*/ 4 h 39"/>
                  <a:gd name="T32" fmla="*/ 2 w 20"/>
                  <a:gd name="T33" fmla="*/ 17 h 39"/>
                  <a:gd name="T34" fmla="*/ 1 w 20"/>
                  <a:gd name="T35" fmla="*/ 21 h 39"/>
                  <a:gd name="T36" fmla="*/ 4 w 20"/>
                  <a:gd name="T37" fmla="*/ 26 h 39"/>
                  <a:gd name="T38" fmla="*/ 8 w 20"/>
                  <a:gd name="T39" fmla="*/ 30 h 39"/>
                  <a:gd name="T40" fmla="*/ 10 w 20"/>
                  <a:gd name="T41" fmla="*/ 39 h 39"/>
                  <a:gd name="T42" fmla="*/ 14 w 20"/>
                  <a:gd name="T43" fmla="*/ 34 h 39"/>
                  <a:gd name="T44" fmla="*/ 14 w 20"/>
                  <a:gd name="T45"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39">
                    <a:moveTo>
                      <a:pt x="14" y="34"/>
                    </a:moveTo>
                    <a:cubicBezTo>
                      <a:pt x="12" y="32"/>
                      <a:pt x="16" y="30"/>
                      <a:pt x="17" y="30"/>
                    </a:cubicBezTo>
                    <a:cubicBezTo>
                      <a:pt x="19" y="29"/>
                      <a:pt x="20" y="28"/>
                      <a:pt x="20" y="27"/>
                    </a:cubicBezTo>
                    <a:cubicBezTo>
                      <a:pt x="20" y="26"/>
                      <a:pt x="20" y="25"/>
                      <a:pt x="20" y="24"/>
                    </a:cubicBezTo>
                    <a:cubicBezTo>
                      <a:pt x="20" y="23"/>
                      <a:pt x="19" y="23"/>
                      <a:pt x="19" y="23"/>
                    </a:cubicBezTo>
                    <a:cubicBezTo>
                      <a:pt x="18" y="22"/>
                      <a:pt x="18" y="21"/>
                      <a:pt x="17" y="20"/>
                    </a:cubicBezTo>
                    <a:cubicBezTo>
                      <a:pt x="16" y="20"/>
                      <a:pt x="15" y="21"/>
                      <a:pt x="14" y="20"/>
                    </a:cubicBezTo>
                    <a:cubicBezTo>
                      <a:pt x="11" y="18"/>
                      <a:pt x="14" y="17"/>
                      <a:pt x="16" y="16"/>
                    </a:cubicBezTo>
                    <a:cubicBezTo>
                      <a:pt x="18" y="15"/>
                      <a:pt x="19" y="12"/>
                      <a:pt x="17" y="10"/>
                    </a:cubicBezTo>
                    <a:cubicBezTo>
                      <a:pt x="17" y="9"/>
                      <a:pt x="14" y="7"/>
                      <a:pt x="15" y="6"/>
                    </a:cubicBezTo>
                    <a:cubicBezTo>
                      <a:pt x="16" y="5"/>
                      <a:pt x="17" y="5"/>
                      <a:pt x="18" y="4"/>
                    </a:cubicBezTo>
                    <a:cubicBezTo>
                      <a:pt x="18" y="4"/>
                      <a:pt x="18" y="1"/>
                      <a:pt x="18" y="1"/>
                    </a:cubicBezTo>
                    <a:cubicBezTo>
                      <a:pt x="17" y="1"/>
                      <a:pt x="16" y="4"/>
                      <a:pt x="15" y="3"/>
                    </a:cubicBezTo>
                    <a:cubicBezTo>
                      <a:pt x="15" y="3"/>
                      <a:pt x="14" y="2"/>
                      <a:pt x="14" y="2"/>
                    </a:cubicBezTo>
                    <a:cubicBezTo>
                      <a:pt x="13" y="1"/>
                      <a:pt x="12" y="0"/>
                      <a:pt x="11" y="0"/>
                    </a:cubicBezTo>
                    <a:cubicBezTo>
                      <a:pt x="9" y="1"/>
                      <a:pt x="6" y="2"/>
                      <a:pt x="5" y="4"/>
                    </a:cubicBezTo>
                    <a:cubicBezTo>
                      <a:pt x="3" y="8"/>
                      <a:pt x="5" y="14"/>
                      <a:pt x="2" y="17"/>
                    </a:cubicBezTo>
                    <a:cubicBezTo>
                      <a:pt x="0" y="19"/>
                      <a:pt x="0" y="19"/>
                      <a:pt x="1" y="21"/>
                    </a:cubicBezTo>
                    <a:cubicBezTo>
                      <a:pt x="1" y="23"/>
                      <a:pt x="4" y="24"/>
                      <a:pt x="4" y="26"/>
                    </a:cubicBezTo>
                    <a:cubicBezTo>
                      <a:pt x="5" y="28"/>
                      <a:pt x="8" y="29"/>
                      <a:pt x="8" y="30"/>
                    </a:cubicBezTo>
                    <a:cubicBezTo>
                      <a:pt x="9" y="33"/>
                      <a:pt x="10" y="37"/>
                      <a:pt x="10" y="39"/>
                    </a:cubicBezTo>
                    <a:cubicBezTo>
                      <a:pt x="12" y="39"/>
                      <a:pt x="16" y="37"/>
                      <a:pt x="14" y="34"/>
                    </a:cubicBezTo>
                    <a:cubicBezTo>
                      <a:pt x="13" y="33"/>
                      <a:pt x="15" y="35"/>
                      <a:pt x="14" y="3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3" name="Freeform 772">
                <a:extLst>
                  <a:ext uri="{FF2B5EF4-FFF2-40B4-BE49-F238E27FC236}">
                    <a16:creationId xmlns:a16="http://schemas.microsoft.com/office/drawing/2014/main" xmlns="" id="{ABCA89DC-AC37-284B-B53E-6C8E00B004EA}"/>
                  </a:ext>
                </a:extLst>
              </p:cNvPr>
              <p:cNvSpPr>
                <a:spLocks/>
              </p:cNvSpPr>
              <p:nvPr/>
            </p:nvSpPr>
            <p:spPr bwMode="auto">
              <a:xfrm>
                <a:off x="12133317" y="7424369"/>
                <a:ext cx="710194" cy="684895"/>
              </a:xfrm>
              <a:custGeom>
                <a:avLst/>
                <a:gdLst>
                  <a:gd name="T0" fmla="*/ 21 w 76"/>
                  <a:gd name="T1" fmla="*/ 55 h 73"/>
                  <a:gd name="T2" fmla="*/ 25 w 76"/>
                  <a:gd name="T3" fmla="*/ 57 h 73"/>
                  <a:gd name="T4" fmla="*/ 28 w 76"/>
                  <a:gd name="T5" fmla="*/ 55 h 73"/>
                  <a:gd name="T6" fmla="*/ 33 w 76"/>
                  <a:gd name="T7" fmla="*/ 53 h 73"/>
                  <a:gd name="T8" fmla="*/ 44 w 76"/>
                  <a:gd name="T9" fmla="*/ 59 h 73"/>
                  <a:gd name="T10" fmla="*/ 70 w 76"/>
                  <a:gd name="T11" fmla="*/ 73 h 73"/>
                  <a:gd name="T12" fmla="*/ 71 w 76"/>
                  <a:gd name="T13" fmla="*/ 71 h 73"/>
                  <a:gd name="T14" fmla="*/ 75 w 76"/>
                  <a:gd name="T15" fmla="*/ 71 h 73"/>
                  <a:gd name="T16" fmla="*/ 75 w 76"/>
                  <a:gd name="T17" fmla="*/ 66 h 73"/>
                  <a:gd name="T18" fmla="*/ 75 w 76"/>
                  <a:gd name="T19" fmla="*/ 44 h 73"/>
                  <a:gd name="T20" fmla="*/ 75 w 76"/>
                  <a:gd name="T21" fmla="*/ 24 h 73"/>
                  <a:gd name="T22" fmla="*/ 75 w 76"/>
                  <a:gd name="T23" fmla="*/ 20 h 73"/>
                  <a:gd name="T24" fmla="*/ 74 w 76"/>
                  <a:gd name="T25" fmla="*/ 17 h 73"/>
                  <a:gd name="T26" fmla="*/ 76 w 76"/>
                  <a:gd name="T27" fmla="*/ 14 h 73"/>
                  <a:gd name="T28" fmla="*/ 74 w 76"/>
                  <a:gd name="T29" fmla="*/ 11 h 73"/>
                  <a:gd name="T30" fmla="*/ 76 w 76"/>
                  <a:gd name="T31" fmla="*/ 8 h 73"/>
                  <a:gd name="T32" fmla="*/ 67 w 76"/>
                  <a:gd name="T33" fmla="*/ 5 h 73"/>
                  <a:gd name="T34" fmla="*/ 61 w 76"/>
                  <a:gd name="T35" fmla="*/ 2 h 73"/>
                  <a:gd name="T36" fmla="*/ 51 w 76"/>
                  <a:gd name="T37" fmla="*/ 6 h 73"/>
                  <a:gd name="T38" fmla="*/ 51 w 76"/>
                  <a:gd name="T39" fmla="*/ 9 h 73"/>
                  <a:gd name="T40" fmla="*/ 50 w 76"/>
                  <a:gd name="T41" fmla="*/ 14 h 73"/>
                  <a:gd name="T42" fmla="*/ 41 w 76"/>
                  <a:gd name="T43" fmla="*/ 13 h 73"/>
                  <a:gd name="T44" fmla="*/ 36 w 76"/>
                  <a:gd name="T45" fmla="*/ 12 h 73"/>
                  <a:gd name="T46" fmla="*/ 31 w 76"/>
                  <a:gd name="T47" fmla="*/ 10 h 73"/>
                  <a:gd name="T48" fmla="*/ 29 w 76"/>
                  <a:gd name="T49" fmla="*/ 6 h 73"/>
                  <a:gd name="T50" fmla="*/ 23 w 76"/>
                  <a:gd name="T51" fmla="*/ 3 h 73"/>
                  <a:gd name="T52" fmla="*/ 17 w 76"/>
                  <a:gd name="T53" fmla="*/ 2 h 73"/>
                  <a:gd name="T54" fmla="*/ 11 w 76"/>
                  <a:gd name="T55" fmla="*/ 0 h 73"/>
                  <a:gd name="T56" fmla="*/ 11 w 76"/>
                  <a:gd name="T57" fmla="*/ 4 h 73"/>
                  <a:gd name="T58" fmla="*/ 9 w 76"/>
                  <a:gd name="T59" fmla="*/ 6 h 73"/>
                  <a:gd name="T60" fmla="*/ 5 w 76"/>
                  <a:gd name="T61" fmla="*/ 8 h 73"/>
                  <a:gd name="T62" fmla="*/ 5 w 76"/>
                  <a:gd name="T63" fmla="*/ 14 h 73"/>
                  <a:gd name="T64" fmla="*/ 1 w 76"/>
                  <a:gd name="T65" fmla="*/ 17 h 73"/>
                  <a:gd name="T66" fmla="*/ 3 w 76"/>
                  <a:gd name="T67" fmla="*/ 21 h 73"/>
                  <a:gd name="T68" fmla="*/ 3 w 76"/>
                  <a:gd name="T69" fmla="*/ 26 h 73"/>
                  <a:gd name="T70" fmla="*/ 3 w 76"/>
                  <a:gd name="T71" fmla="*/ 31 h 73"/>
                  <a:gd name="T72" fmla="*/ 3 w 76"/>
                  <a:gd name="T73" fmla="*/ 34 h 73"/>
                  <a:gd name="T74" fmla="*/ 3 w 76"/>
                  <a:gd name="T75" fmla="*/ 37 h 73"/>
                  <a:gd name="T76" fmla="*/ 1 w 76"/>
                  <a:gd name="T77" fmla="*/ 40 h 73"/>
                  <a:gd name="T78" fmla="*/ 4 w 76"/>
                  <a:gd name="T79" fmla="*/ 46 h 73"/>
                  <a:gd name="T80" fmla="*/ 7 w 76"/>
                  <a:gd name="T81" fmla="*/ 48 h 73"/>
                  <a:gd name="T82" fmla="*/ 11 w 76"/>
                  <a:gd name="T83" fmla="*/ 49 h 73"/>
                  <a:gd name="T84" fmla="*/ 14 w 76"/>
                  <a:gd name="T85" fmla="*/ 53 h 73"/>
                  <a:gd name="T86" fmla="*/ 21 w 76"/>
                  <a:gd name="T87" fmla="*/ 55 h 73"/>
                  <a:gd name="T88" fmla="*/ 21 w 76"/>
                  <a:gd name="T89"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 h="73">
                    <a:moveTo>
                      <a:pt x="21" y="55"/>
                    </a:moveTo>
                    <a:cubicBezTo>
                      <a:pt x="21" y="56"/>
                      <a:pt x="24" y="58"/>
                      <a:pt x="25" y="57"/>
                    </a:cubicBezTo>
                    <a:cubicBezTo>
                      <a:pt x="26" y="56"/>
                      <a:pt x="27" y="56"/>
                      <a:pt x="28" y="55"/>
                    </a:cubicBezTo>
                    <a:cubicBezTo>
                      <a:pt x="29" y="55"/>
                      <a:pt x="32" y="53"/>
                      <a:pt x="33" y="53"/>
                    </a:cubicBezTo>
                    <a:cubicBezTo>
                      <a:pt x="37" y="55"/>
                      <a:pt x="40" y="57"/>
                      <a:pt x="44" y="59"/>
                    </a:cubicBezTo>
                    <a:cubicBezTo>
                      <a:pt x="53" y="64"/>
                      <a:pt x="61" y="69"/>
                      <a:pt x="70" y="73"/>
                    </a:cubicBezTo>
                    <a:cubicBezTo>
                      <a:pt x="70" y="71"/>
                      <a:pt x="69" y="71"/>
                      <a:pt x="71" y="71"/>
                    </a:cubicBezTo>
                    <a:cubicBezTo>
                      <a:pt x="71" y="71"/>
                      <a:pt x="75" y="71"/>
                      <a:pt x="75" y="71"/>
                    </a:cubicBezTo>
                    <a:cubicBezTo>
                      <a:pt x="75" y="69"/>
                      <a:pt x="75" y="68"/>
                      <a:pt x="75" y="66"/>
                    </a:cubicBezTo>
                    <a:cubicBezTo>
                      <a:pt x="75" y="59"/>
                      <a:pt x="75" y="52"/>
                      <a:pt x="75" y="44"/>
                    </a:cubicBezTo>
                    <a:cubicBezTo>
                      <a:pt x="75" y="37"/>
                      <a:pt x="75" y="30"/>
                      <a:pt x="75" y="24"/>
                    </a:cubicBezTo>
                    <a:cubicBezTo>
                      <a:pt x="75" y="22"/>
                      <a:pt x="75" y="21"/>
                      <a:pt x="75" y="20"/>
                    </a:cubicBezTo>
                    <a:cubicBezTo>
                      <a:pt x="74" y="19"/>
                      <a:pt x="74" y="18"/>
                      <a:pt x="74" y="17"/>
                    </a:cubicBezTo>
                    <a:cubicBezTo>
                      <a:pt x="74" y="16"/>
                      <a:pt x="76" y="15"/>
                      <a:pt x="76" y="14"/>
                    </a:cubicBezTo>
                    <a:cubicBezTo>
                      <a:pt x="76" y="13"/>
                      <a:pt x="74" y="12"/>
                      <a:pt x="74" y="11"/>
                    </a:cubicBezTo>
                    <a:cubicBezTo>
                      <a:pt x="74" y="10"/>
                      <a:pt x="75" y="9"/>
                      <a:pt x="76" y="8"/>
                    </a:cubicBezTo>
                    <a:cubicBezTo>
                      <a:pt x="73" y="6"/>
                      <a:pt x="70" y="7"/>
                      <a:pt x="67" y="5"/>
                    </a:cubicBezTo>
                    <a:cubicBezTo>
                      <a:pt x="65" y="4"/>
                      <a:pt x="64" y="2"/>
                      <a:pt x="61" y="2"/>
                    </a:cubicBezTo>
                    <a:cubicBezTo>
                      <a:pt x="57" y="2"/>
                      <a:pt x="53" y="3"/>
                      <a:pt x="51" y="6"/>
                    </a:cubicBezTo>
                    <a:cubicBezTo>
                      <a:pt x="50" y="7"/>
                      <a:pt x="50" y="8"/>
                      <a:pt x="51" y="9"/>
                    </a:cubicBezTo>
                    <a:cubicBezTo>
                      <a:pt x="52" y="11"/>
                      <a:pt x="51" y="12"/>
                      <a:pt x="50" y="14"/>
                    </a:cubicBezTo>
                    <a:cubicBezTo>
                      <a:pt x="48" y="17"/>
                      <a:pt x="44" y="15"/>
                      <a:pt x="41" y="13"/>
                    </a:cubicBezTo>
                    <a:cubicBezTo>
                      <a:pt x="39" y="13"/>
                      <a:pt x="38" y="12"/>
                      <a:pt x="36" y="12"/>
                    </a:cubicBezTo>
                    <a:cubicBezTo>
                      <a:pt x="34" y="11"/>
                      <a:pt x="32" y="12"/>
                      <a:pt x="31" y="10"/>
                    </a:cubicBezTo>
                    <a:cubicBezTo>
                      <a:pt x="30" y="9"/>
                      <a:pt x="30" y="7"/>
                      <a:pt x="29" y="6"/>
                    </a:cubicBezTo>
                    <a:cubicBezTo>
                      <a:pt x="28" y="4"/>
                      <a:pt x="25" y="4"/>
                      <a:pt x="23" y="3"/>
                    </a:cubicBezTo>
                    <a:cubicBezTo>
                      <a:pt x="21" y="2"/>
                      <a:pt x="19" y="2"/>
                      <a:pt x="17" y="2"/>
                    </a:cubicBezTo>
                    <a:cubicBezTo>
                      <a:pt x="15" y="2"/>
                      <a:pt x="14" y="1"/>
                      <a:pt x="11" y="0"/>
                    </a:cubicBezTo>
                    <a:cubicBezTo>
                      <a:pt x="11" y="1"/>
                      <a:pt x="11" y="2"/>
                      <a:pt x="11" y="4"/>
                    </a:cubicBezTo>
                    <a:cubicBezTo>
                      <a:pt x="11" y="5"/>
                      <a:pt x="11" y="4"/>
                      <a:pt x="9" y="6"/>
                    </a:cubicBezTo>
                    <a:cubicBezTo>
                      <a:pt x="8" y="7"/>
                      <a:pt x="7" y="7"/>
                      <a:pt x="5" y="8"/>
                    </a:cubicBezTo>
                    <a:cubicBezTo>
                      <a:pt x="3" y="10"/>
                      <a:pt x="6" y="12"/>
                      <a:pt x="5" y="14"/>
                    </a:cubicBezTo>
                    <a:cubicBezTo>
                      <a:pt x="4" y="16"/>
                      <a:pt x="1" y="16"/>
                      <a:pt x="1" y="17"/>
                    </a:cubicBezTo>
                    <a:cubicBezTo>
                      <a:pt x="1" y="19"/>
                      <a:pt x="2" y="20"/>
                      <a:pt x="3" y="21"/>
                    </a:cubicBezTo>
                    <a:cubicBezTo>
                      <a:pt x="3" y="23"/>
                      <a:pt x="3" y="25"/>
                      <a:pt x="3" y="26"/>
                    </a:cubicBezTo>
                    <a:cubicBezTo>
                      <a:pt x="3" y="28"/>
                      <a:pt x="4" y="29"/>
                      <a:pt x="3" y="31"/>
                    </a:cubicBezTo>
                    <a:cubicBezTo>
                      <a:pt x="3" y="32"/>
                      <a:pt x="3" y="33"/>
                      <a:pt x="3" y="34"/>
                    </a:cubicBezTo>
                    <a:cubicBezTo>
                      <a:pt x="3" y="35"/>
                      <a:pt x="4" y="36"/>
                      <a:pt x="3" y="37"/>
                    </a:cubicBezTo>
                    <a:cubicBezTo>
                      <a:pt x="3" y="38"/>
                      <a:pt x="0" y="38"/>
                      <a:pt x="1" y="40"/>
                    </a:cubicBezTo>
                    <a:cubicBezTo>
                      <a:pt x="3" y="42"/>
                      <a:pt x="4" y="43"/>
                      <a:pt x="4" y="46"/>
                    </a:cubicBezTo>
                    <a:cubicBezTo>
                      <a:pt x="4" y="48"/>
                      <a:pt x="6" y="47"/>
                      <a:pt x="7" y="48"/>
                    </a:cubicBezTo>
                    <a:cubicBezTo>
                      <a:pt x="9" y="48"/>
                      <a:pt x="10" y="48"/>
                      <a:pt x="11" y="49"/>
                    </a:cubicBezTo>
                    <a:cubicBezTo>
                      <a:pt x="12" y="50"/>
                      <a:pt x="13" y="52"/>
                      <a:pt x="14" y="53"/>
                    </a:cubicBezTo>
                    <a:cubicBezTo>
                      <a:pt x="16" y="54"/>
                      <a:pt x="19" y="53"/>
                      <a:pt x="21" y="55"/>
                    </a:cubicBezTo>
                    <a:cubicBezTo>
                      <a:pt x="22" y="56"/>
                      <a:pt x="20" y="54"/>
                      <a:pt x="21" y="5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4" name="Freeform 773">
                <a:extLst>
                  <a:ext uri="{FF2B5EF4-FFF2-40B4-BE49-F238E27FC236}">
                    <a16:creationId xmlns:a16="http://schemas.microsoft.com/office/drawing/2014/main" xmlns="" id="{E3541FA6-1547-0C4D-98BF-801B416FEA48}"/>
                  </a:ext>
                </a:extLst>
              </p:cNvPr>
              <p:cNvSpPr>
                <a:spLocks/>
              </p:cNvSpPr>
              <p:nvPr/>
            </p:nvSpPr>
            <p:spPr bwMode="auto">
              <a:xfrm>
                <a:off x="10910384" y="7714256"/>
                <a:ext cx="391721" cy="318556"/>
              </a:xfrm>
              <a:custGeom>
                <a:avLst/>
                <a:gdLst>
                  <a:gd name="T0" fmla="*/ 19 w 42"/>
                  <a:gd name="T1" fmla="*/ 34 h 34"/>
                  <a:gd name="T2" fmla="*/ 20 w 42"/>
                  <a:gd name="T3" fmla="*/ 25 h 34"/>
                  <a:gd name="T4" fmla="*/ 24 w 42"/>
                  <a:gd name="T5" fmla="*/ 22 h 34"/>
                  <a:gd name="T6" fmla="*/ 25 w 42"/>
                  <a:gd name="T7" fmla="*/ 20 h 34"/>
                  <a:gd name="T8" fmla="*/ 25 w 42"/>
                  <a:gd name="T9" fmla="*/ 9 h 34"/>
                  <a:gd name="T10" fmla="*/ 32 w 42"/>
                  <a:gd name="T11" fmla="*/ 9 h 34"/>
                  <a:gd name="T12" fmla="*/ 41 w 42"/>
                  <a:gd name="T13" fmla="*/ 9 h 34"/>
                  <a:gd name="T14" fmla="*/ 42 w 42"/>
                  <a:gd name="T15" fmla="*/ 2 h 34"/>
                  <a:gd name="T16" fmla="*/ 40 w 42"/>
                  <a:gd name="T17" fmla="*/ 0 h 34"/>
                  <a:gd name="T18" fmla="*/ 20 w 42"/>
                  <a:gd name="T19" fmla="*/ 0 h 34"/>
                  <a:gd name="T20" fmla="*/ 15 w 42"/>
                  <a:gd name="T21" fmla="*/ 6 h 34"/>
                  <a:gd name="T22" fmla="*/ 10 w 42"/>
                  <a:gd name="T23" fmla="*/ 17 h 34"/>
                  <a:gd name="T24" fmla="*/ 8 w 42"/>
                  <a:gd name="T25" fmla="*/ 18 h 34"/>
                  <a:gd name="T26" fmla="*/ 4 w 42"/>
                  <a:gd name="T27" fmla="*/ 25 h 34"/>
                  <a:gd name="T28" fmla="*/ 0 w 42"/>
                  <a:gd name="T29" fmla="*/ 34 h 34"/>
                  <a:gd name="T30" fmla="*/ 19 w 42"/>
                  <a:gd name="T3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34">
                    <a:moveTo>
                      <a:pt x="19" y="34"/>
                    </a:moveTo>
                    <a:cubicBezTo>
                      <a:pt x="19" y="31"/>
                      <a:pt x="18" y="26"/>
                      <a:pt x="20" y="25"/>
                    </a:cubicBezTo>
                    <a:cubicBezTo>
                      <a:pt x="21" y="24"/>
                      <a:pt x="23" y="23"/>
                      <a:pt x="24" y="22"/>
                    </a:cubicBezTo>
                    <a:cubicBezTo>
                      <a:pt x="25" y="22"/>
                      <a:pt x="25" y="20"/>
                      <a:pt x="25" y="20"/>
                    </a:cubicBezTo>
                    <a:cubicBezTo>
                      <a:pt x="25" y="16"/>
                      <a:pt x="25" y="13"/>
                      <a:pt x="25" y="9"/>
                    </a:cubicBezTo>
                    <a:cubicBezTo>
                      <a:pt x="25" y="9"/>
                      <a:pt x="31" y="9"/>
                      <a:pt x="32" y="9"/>
                    </a:cubicBezTo>
                    <a:cubicBezTo>
                      <a:pt x="35" y="9"/>
                      <a:pt x="38" y="9"/>
                      <a:pt x="41" y="9"/>
                    </a:cubicBezTo>
                    <a:cubicBezTo>
                      <a:pt x="42" y="9"/>
                      <a:pt x="42" y="3"/>
                      <a:pt x="42" y="2"/>
                    </a:cubicBezTo>
                    <a:cubicBezTo>
                      <a:pt x="42" y="0"/>
                      <a:pt x="42" y="0"/>
                      <a:pt x="40" y="0"/>
                    </a:cubicBezTo>
                    <a:cubicBezTo>
                      <a:pt x="33" y="0"/>
                      <a:pt x="27" y="0"/>
                      <a:pt x="20" y="0"/>
                    </a:cubicBezTo>
                    <a:cubicBezTo>
                      <a:pt x="18" y="2"/>
                      <a:pt x="17" y="4"/>
                      <a:pt x="15" y="6"/>
                    </a:cubicBezTo>
                    <a:cubicBezTo>
                      <a:pt x="11" y="9"/>
                      <a:pt x="11" y="12"/>
                      <a:pt x="10" y="17"/>
                    </a:cubicBezTo>
                    <a:cubicBezTo>
                      <a:pt x="10" y="17"/>
                      <a:pt x="9" y="18"/>
                      <a:pt x="8" y="18"/>
                    </a:cubicBezTo>
                    <a:cubicBezTo>
                      <a:pt x="6" y="20"/>
                      <a:pt x="5" y="22"/>
                      <a:pt x="4" y="25"/>
                    </a:cubicBezTo>
                    <a:cubicBezTo>
                      <a:pt x="2" y="28"/>
                      <a:pt x="0" y="30"/>
                      <a:pt x="0" y="34"/>
                    </a:cubicBezTo>
                    <a:cubicBezTo>
                      <a:pt x="6" y="34"/>
                      <a:pt x="13" y="34"/>
                      <a:pt x="19" y="3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5" name="Freeform 774">
                <a:extLst>
                  <a:ext uri="{FF2B5EF4-FFF2-40B4-BE49-F238E27FC236}">
                    <a16:creationId xmlns:a16="http://schemas.microsoft.com/office/drawing/2014/main" xmlns="" id="{418D326B-E93A-D145-9A37-B681C5CC9A42}"/>
                  </a:ext>
                </a:extLst>
              </p:cNvPr>
              <p:cNvSpPr>
                <a:spLocks/>
              </p:cNvSpPr>
              <p:nvPr/>
            </p:nvSpPr>
            <p:spPr bwMode="auto">
              <a:xfrm>
                <a:off x="11098281" y="7265092"/>
                <a:ext cx="560509" cy="449163"/>
              </a:xfrm>
              <a:custGeom>
                <a:avLst/>
                <a:gdLst>
                  <a:gd name="T0" fmla="*/ 22 w 60"/>
                  <a:gd name="T1" fmla="*/ 48 h 48"/>
                  <a:gd name="T2" fmla="*/ 23 w 60"/>
                  <a:gd name="T3" fmla="*/ 41 h 48"/>
                  <a:gd name="T4" fmla="*/ 29 w 60"/>
                  <a:gd name="T5" fmla="*/ 37 h 48"/>
                  <a:gd name="T6" fmla="*/ 33 w 60"/>
                  <a:gd name="T7" fmla="*/ 37 h 48"/>
                  <a:gd name="T8" fmla="*/ 38 w 60"/>
                  <a:gd name="T9" fmla="*/ 35 h 48"/>
                  <a:gd name="T10" fmla="*/ 40 w 60"/>
                  <a:gd name="T11" fmla="*/ 32 h 48"/>
                  <a:gd name="T12" fmla="*/ 45 w 60"/>
                  <a:gd name="T13" fmla="*/ 31 h 48"/>
                  <a:gd name="T14" fmla="*/ 46 w 60"/>
                  <a:gd name="T15" fmla="*/ 28 h 48"/>
                  <a:gd name="T16" fmla="*/ 50 w 60"/>
                  <a:gd name="T17" fmla="*/ 25 h 48"/>
                  <a:gd name="T18" fmla="*/ 53 w 60"/>
                  <a:gd name="T19" fmla="*/ 23 h 48"/>
                  <a:gd name="T20" fmla="*/ 58 w 60"/>
                  <a:gd name="T21" fmla="*/ 24 h 48"/>
                  <a:gd name="T22" fmla="*/ 56 w 60"/>
                  <a:gd name="T23" fmla="*/ 16 h 48"/>
                  <a:gd name="T24" fmla="*/ 56 w 60"/>
                  <a:gd name="T25" fmla="*/ 10 h 48"/>
                  <a:gd name="T26" fmla="*/ 55 w 60"/>
                  <a:gd name="T27" fmla="*/ 7 h 48"/>
                  <a:gd name="T28" fmla="*/ 51 w 60"/>
                  <a:gd name="T29" fmla="*/ 6 h 48"/>
                  <a:gd name="T30" fmla="*/ 47 w 60"/>
                  <a:gd name="T31" fmla="*/ 6 h 48"/>
                  <a:gd name="T32" fmla="*/ 42 w 60"/>
                  <a:gd name="T33" fmla="*/ 6 h 48"/>
                  <a:gd name="T34" fmla="*/ 35 w 60"/>
                  <a:gd name="T35" fmla="*/ 4 h 48"/>
                  <a:gd name="T36" fmla="*/ 30 w 60"/>
                  <a:gd name="T37" fmla="*/ 13 h 48"/>
                  <a:gd name="T38" fmla="*/ 20 w 60"/>
                  <a:gd name="T39" fmla="*/ 19 h 48"/>
                  <a:gd name="T40" fmla="*/ 16 w 60"/>
                  <a:gd name="T41" fmla="*/ 27 h 48"/>
                  <a:gd name="T42" fmla="*/ 16 w 60"/>
                  <a:gd name="T43" fmla="*/ 35 h 48"/>
                  <a:gd name="T44" fmla="*/ 14 w 60"/>
                  <a:gd name="T45" fmla="*/ 39 h 48"/>
                  <a:gd name="T46" fmla="*/ 9 w 60"/>
                  <a:gd name="T47" fmla="*/ 42 h 48"/>
                  <a:gd name="T48" fmla="*/ 5 w 60"/>
                  <a:gd name="T49" fmla="*/ 45 h 48"/>
                  <a:gd name="T50" fmla="*/ 0 w 60"/>
                  <a:gd name="T51" fmla="*/ 48 h 48"/>
                  <a:gd name="T52" fmla="*/ 22 w 60"/>
                  <a:gd name="T5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48">
                    <a:moveTo>
                      <a:pt x="22" y="48"/>
                    </a:moveTo>
                    <a:cubicBezTo>
                      <a:pt x="22" y="45"/>
                      <a:pt x="21" y="43"/>
                      <a:pt x="23" y="41"/>
                    </a:cubicBezTo>
                    <a:cubicBezTo>
                      <a:pt x="25" y="40"/>
                      <a:pt x="28" y="39"/>
                      <a:pt x="29" y="37"/>
                    </a:cubicBezTo>
                    <a:cubicBezTo>
                      <a:pt x="30" y="37"/>
                      <a:pt x="32" y="37"/>
                      <a:pt x="33" y="37"/>
                    </a:cubicBezTo>
                    <a:cubicBezTo>
                      <a:pt x="34" y="36"/>
                      <a:pt x="36" y="36"/>
                      <a:pt x="38" y="35"/>
                    </a:cubicBezTo>
                    <a:cubicBezTo>
                      <a:pt x="39" y="34"/>
                      <a:pt x="39" y="33"/>
                      <a:pt x="40" y="32"/>
                    </a:cubicBezTo>
                    <a:cubicBezTo>
                      <a:pt x="41" y="31"/>
                      <a:pt x="44" y="32"/>
                      <a:pt x="45" y="31"/>
                    </a:cubicBezTo>
                    <a:cubicBezTo>
                      <a:pt x="46" y="30"/>
                      <a:pt x="46" y="29"/>
                      <a:pt x="46" y="28"/>
                    </a:cubicBezTo>
                    <a:cubicBezTo>
                      <a:pt x="46" y="26"/>
                      <a:pt x="49" y="26"/>
                      <a:pt x="50" y="25"/>
                    </a:cubicBezTo>
                    <a:cubicBezTo>
                      <a:pt x="51" y="24"/>
                      <a:pt x="51" y="23"/>
                      <a:pt x="53" y="23"/>
                    </a:cubicBezTo>
                    <a:cubicBezTo>
                      <a:pt x="54" y="23"/>
                      <a:pt x="57" y="24"/>
                      <a:pt x="58" y="24"/>
                    </a:cubicBezTo>
                    <a:cubicBezTo>
                      <a:pt x="60" y="23"/>
                      <a:pt x="56" y="17"/>
                      <a:pt x="56" y="16"/>
                    </a:cubicBezTo>
                    <a:cubicBezTo>
                      <a:pt x="56" y="14"/>
                      <a:pt x="56" y="12"/>
                      <a:pt x="56" y="10"/>
                    </a:cubicBezTo>
                    <a:cubicBezTo>
                      <a:pt x="55" y="9"/>
                      <a:pt x="55" y="8"/>
                      <a:pt x="55" y="7"/>
                    </a:cubicBezTo>
                    <a:cubicBezTo>
                      <a:pt x="53" y="7"/>
                      <a:pt x="52" y="6"/>
                      <a:pt x="51" y="6"/>
                    </a:cubicBezTo>
                    <a:cubicBezTo>
                      <a:pt x="50" y="5"/>
                      <a:pt x="48" y="6"/>
                      <a:pt x="47" y="6"/>
                    </a:cubicBezTo>
                    <a:cubicBezTo>
                      <a:pt x="46" y="5"/>
                      <a:pt x="44" y="6"/>
                      <a:pt x="42" y="6"/>
                    </a:cubicBezTo>
                    <a:cubicBezTo>
                      <a:pt x="40" y="6"/>
                      <a:pt x="36" y="0"/>
                      <a:pt x="35" y="4"/>
                    </a:cubicBezTo>
                    <a:cubicBezTo>
                      <a:pt x="34" y="7"/>
                      <a:pt x="33" y="10"/>
                      <a:pt x="30" y="13"/>
                    </a:cubicBezTo>
                    <a:cubicBezTo>
                      <a:pt x="27" y="16"/>
                      <a:pt x="23" y="16"/>
                      <a:pt x="20" y="19"/>
                    </a:cubicBezTo>
                    <a:cubicBezTo>
                      <a:pt x="18" y="21"/>
                      <a:pt x="17" y="24"/>
                      <a:pt x="16" y="27"/>
                    </a:cubicBezTo>
                    <a:cubicBezTo>
                      <a:pt x="16" y="29"/>
                      <a:pt x="17" y="32"/>
                      <a:pt x="16" y="35"/>
                    </a:cubicBezTo>
                    <a:cubicBezTo>
                      <a:pt x="15" y="36"/>
                      <a:pt x="14" y="38"/>
                      <a:pt x="14" y="39"/>
                    </a:cubicBezTo>
                    <a:cubicBezTo>
                      <a:pt x="13" y="41"/>
                      <a:pt x="11" y="41"/>
                      <a:pt x="9" y="42"/>
                    </a:cubicBezTo>
                    <a:cubicBezTo>
                      <a:pt x="8" y="43"/>
                      <a:pt x="7" y="44"/>
                      <a:pt x="5" y="45"/>
                    </a:cubicBezTo>
                    <a:cubicBezTo>
                      <a:pt x="4" y="46"/>
                      <a:pt x="2" y="46"/>
                      <a:pt x="0" y="48"/>
                    </a:cubicBezTo>
                    <a:lnTo>
                      <a:pt x="22" y="48"/>
                    </a:ln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6" name="Freeform 775">
                <a:extLst>
                  <a:ext uri="{FF2B5EF4-FFF2-40B4-BE49-F238E27FC236}">
                    <a16:creationId xmlns:a16="http://schemas.microsoft.com/office/drawing/2014/main" xmlns="" id="{E899B5F0-B27D-5947-85E4-1A77291E0950}"/>
                  </a:ext>
                </a:extLst>
              </p:cNvPr>
              <p:cNvSpPr>
                <a:spLocks/>
              </p:cNvSpPr>
              <p:nvPr/>
            </p:nvSpPr>
            <p:spPr bwMode="auto">
              <a:xfrm>
                <a:off x="11295736" y="7220495"/>
                <a:ext cx="968154" cy="923808"/>
              </a:xfrm>
              <a:custGeom>
                <a:avLst/>
                <a:gdLst>
                  <a:gd name="T0" fmla="*/ 35 w 104"/>
                  <a:gd name="T1" fmla="*/ 22 h 99"/>
                  <a:gd name="T2" fmla="*/ 36 w 104"/>
                  <a:gd name="T3" fmla="*/ 29 h 99"/>
                  <a:gd name="T4" fmla="*/ 31 w 104"/>
                  <a:gd name="T5" fmla="*/ 28 h 99"/>
                  <a:gd name="T6" fmla="*/ 29 w 104"/>
                  <a:gd name="T7" fmla="*/ 30 h 99"/>
                  <a:gd name="T8" fmla="*/ 26 w 104"/>
                  <a:gd name="T9" fmla="*/ 31 h 99"/>
                  <a:gd name="T10" fmla="*/ 24 w 104"/>
                  <a:gd name="T11" fmla="*/ 35 h 99"/>
                  <a:gd name="T12" fmla="*/ 20 w 104"/>
                  <a:gd name="T13" fmla="*/ 37 h 99"/>
                  <a:gd name="T14" fmla="*/ 17 w 104"/>
                  <a:gd name="T15" fmla="*/ 40 h 99"/>
                  <a:gd name="T16" fmla="*/ 11 w 104"/>
                  <a:gd name="T17" fmla="*/ 42 h 99"/>
                  <a:gd name="T18" fmla="*/ 8 w 104"/>
                  <a:gd name="T19" fmla="*/ 43 h 99"/>
                  <a:gd name="T20" fmla="*/ 4 w 104"/>
                  <a:gd name="T21" fmla="*/ 45 h 99"/>
                  <a:gd name="T22" fmla="*/ 1 w 104"/>
                  <a:gd name="T23" fmla="*/ 52 h 99"/>
                  <a:gd name="T24" fmla="*/ 2 w 104"/>
                  <a:gd name="T25" fmla="*/ 56 h 99"/>
                  <a:gd name="T26" fmla="*/ 6 w 104"/>
                  <a:gd name="T27" fmla="*/ 59 h 99"/>
                  <a:gd name="T28" fmla="*/ 37 w 104"/>
                  <a:gd name="T29" fmla="*/ 79 h 99"/>
                  <a:gd name="T30" fmla="*/ 48 w 104"/>
                  <a:gd name="T31" fmla="*/ 86 h 99"/>
                  <a:gd name="T32" fmla="*/ 49 w 104"/>
                  <a:gd name="T33" fmla="*/ 87 h 99"/>
                  <a:gd name="T34" fmla="*/ 58 w 104"/>
                  <a:gd name="T35" fmla="*/ 93 h 99"/>
                  <a:gd name="T36" fmla="*/ 61 w 104"/>
                  <a:gd name="T37" fmla="*/ 99 h 99"/>
                  <a:gd name="T38" fmla="*/ 67 w 104"/>
                  <a:gd name="T39" fmla="*/ 97 h 99"/>
                  <a:gd name="T40" fmla="*/ 72 w 104"/>
                  <a:gd name="T41" fmla="*/ 96 h 99"/>
                  <a:gd name="T42" fmla="*/ 85 w 104"/>
                  <a:gd name="T43" fmla="*/ 87 h 99"/>
                  <a:gd name="T44" fmla="*/ 100 w 104"/>
                  <a:gd name="T45" fmla="*/ 77 h 99"/>
                  <a:gd name="T46" fmla="*/ 104 w 104"/>
                  <a:gd name="T47" fmla="*/ 75 h 99"/>
                  <a:gd name="T48" fmla="*/ 97 w 104"/>
                  <a:gd name="T49" fmla="*/ 69 h 99"/>
                  <a:gd name="T50" fmla="*/ 94 w 104"/>
                  <a:gd name="T51" fmla="*/ 69 h 99"/>
                  <a:gd name="T52" fmla="*/ 92 w 104"/>
                  <a:gd name="T53" fmla="*/ 63 h 99"/>
                  <a:gd name="T54" fmla="*/ 92 w 104"/>
                  <a:gd name="T55" fmla="*/ 60 h 99"/>
                  <a:gd name="T56" fmla="*/ 93 w 104"/>
                  <a:gd name="T57" fmla="*/ 55 h 99"/>
                  <a:gd name="T58" fmla="*/ 93 w 104"/>
                  <a:gd name="T59" fmla="*/ 50 h 99"/>
                  <a:gd name="T60" fmla="*/ 93 w 104"/>
                  <a:gd name="T61" fmla="*/ 46 h 99"/>
                  <a:gd name="T62" fmla="*/ 92 w 104"/>
                  <a:gd name="T63" fmla="*/ 42 h 99"/>
                  <a:gd name="T64" fmla="*/ 91 w 104"/>
                  <a:gd name="T65" fmla="*/ 37 h 99"/>
                  <a:gd name="T66" fmla="*/ 87 w 104"/>
                  <a:gd name="T67" fmla="*/ 27 h 99"/>
                  <a:gd name="T68" fmla="*/ 82 w 104"/>
                  <a:gd name="T69" fmla="*/ 20 h 99"/>
                  <a:gd name="T70" fmla="*/ 85 w 104"/>
                  <a:gd name="T71" fmla="*/ 13 h 99"/>
                  <a:gd name="T72" fmla="*/ 86 w 104"/>
                  <a:gd name="T73" fmla="*/ 2 h 99"/>
                  <a:gd name="T74" fmla="*/ 84 w 104"/>
                  <a:gd name="T75" fmla="*/ 1 h 99"/>
                  <a:gd name="T76" fmla="*/ 81 w 104"/>
                  <a:gd name="T77" fmla="*/ 0 h 99"/>
                  <a:gd name="T78" fmla="*/ 79 w 104"/>
                  <a:gd name="T79" fmla="*/ 1 h 99"/>
                  <a:gd name="T80" fmla="*/ 75 w 104"/>
                  <a:gd name="T81" fmla="*/ 0 h 99"/>
                  <a:gd name="T82" fmla="*/ 72 w 104"/>
                  <a:gd name="T83" fmla="*/ 2 h 99"/>
                  <a:gd name="T84" fmla="*/ 68 w 104"/>
                  <a:gd name="T85" fmla="*/ 1 h 99"/>
                  <a:gd name="T86" fmla="*/ 61 w 104"/>
                  <a:gd name="T87" fmla="*/ 2 h 99"/>
                  <a:gd name="T88" fmla="*/ 46 w 104"/>
                  <a:gd name="T89" fmla="*/ 5 h 99"/>
                  <a:gd name="T90" fmla="*/ 43 w 104"/>
                  <a:gd name="T91" fmla="*/ 7 h 99"/>
                  <a:gd name="T92" fmla="*/ 39 w 104"/>
                  <a:gd name="T93" fmla="*/ 8 h 99"/>
                  <a:gd name="T94" fmla="*/ 34 w 104"/>
                  <a:gd name="T95" fmla="*/ 12 h 99"/>
                  <a:gd name="T96" fmla="*/ 35 w 104"/>
                  <a:gd name="T97" fmla="*/ 22 h 99"/>
                  <a:gd name="T98" fmla="*/ 35 w 104"/>
                  <a:gd name="T99" fmla="*/ 2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 h="99">
                    <a:moveTo>
                      <a:pt x="35" y="22"/>
                    </a:moveTo>
                    <a:cubicBezTo>
                      <a:pt x="36" y="23"/>
                      <a:pt x="40" y="29"/>
                      <a:pt x="36" y="29"/>
                    </a:cubicBezTo>
                    <a:cubicBezTo>
                      <a:pt x="35" y="28"/>
                      <a:pt x="32" y="27"/>
                      <a:pt x="31" y="28"/>
                    </a:cubicBezTo>
                    <a:cubicBezTo>
                      <a:pt x="30" y="29"/>
                      <a:pt x="30" y="29"/>
                      <a:pt x="29" y="30"/>
                    </a:cubicBezTo>
                    <a:cubicBezTo>
                      <a:pt x="28" y="31"/>
                      <a:pt x="27" y="31"/>
                      <a:pt x="26" y="31"/>
                    </a:cubicBezTo>
                    <a:cubicBezTo>
                      <a:pt x="24" y="32"/>
                      <a:pt x="25" y="34"/>
                      <a:pt x="24" y="35"/>
                    </a:cubicBezTo>
                    <a:cubicBezTo>
                      <a:pt x="24" y="37"/>
                      <a:pt x="21" y="36"/>
                      <a:pt x="20" y="37"/>
                    </a:cubicBezTo>
                    <a:cubicBezTo>
                      <a:pt x="18" y="37"/>
                      <a:pt x="18" y="39"/>
                      <a:pt x="17" y="40"/>
                    </a:cubicBezTo>
                    <a:cubicBezTo>
                      <a:pt x="15" y="42"/>
                      <a:pt x="13" y="41"/>
                      <a:pt x="11" y="42"/>
                    </a:cubicBezTo>
                    <a:cubicBezTo>
                      <a:pt x="10" y="42"/>
                      <a:pt x="9" y="42"/>
                      <a:pt x="8" y="43"/>
                    </a:cubicBezTo>
                    <a:cubicBezTo>
                      <a:pt x="7" y="43"/>
                      <a:pt x="5" y="44"/>
                      <a:pt x="4" y="45"/>
                    </a:cubicBezTo>
                    <a:cubicBezTo>
                      <a:pt x="0" y="47"/>
                      <a:pt x="1" y="48"/>
                      <a:pt x="1" y="52"/>
                    </a:cubicBezTo>
                    <a:cubicBezTo>
                      <a:pt x="1" y="55"/>
                      <a:pt x="0" y="55"/>
                      <a:pt x="2" y="56"/>
                    </a:cubicBezTo>
                    <a:cubicBezTo>
                      <a:pt x="3" y="57"/>
                      <a:pt x="5" y="58"/>
                      <a:pt x="6" y="59"/>
                    </a:cubicBezTo>
                    <a:cubicBezTo>
                      <a:pt x="16" y="66"/>
                      <a:pt x="26" y="72"/>
                      <a:pt x="37" y="79"/>
                    </a:cubicBezTo>
                    <a:cubicBezTo>
                      <a:pt x="40" y="81"/>
                      <a:pt x="44" y="84"/>
                      <a:pt x="48" y="86"/>
                    </a:cubicBezTo>
                    <a:cubicBezTo>
                      <a:pt x="48" y="87"/>
                      <a:pt x="49" y="87"/>
                      <a:pt x="49" y="87"/>
                    </a:cubicBezTo>
                    <a:cubicBezTo>
                      <a:pt x="52" y="92"/>
                      <a:pt x="54" y="92"/>
                      <a:pt x="58" y="93"/>
                    </a:cubicBezTo>
                    <a:cubicBezTo>
                      <a:pt x="61" y="94"/>
                      <a:pt x="58" y="98"/>
                      <a:pt x="61" y="99"/>
                    </a:cubicBezTo>
                    <a:cubicBezTo>
                      <a:pt x="62" y="99"/>
                      <a:pt x="65" y="98"/>
                      <a:pt x="67" y="97"/>
                    </a:cubicBezTo>
                    <a:cubicBezTo>
                      <a:pt x="68" y="97"/>
                      <a:pt x="71" y="97"/>
                      <a:pt x="72" y="96"/>
                    </a:cubicBezTo>
                    <a:cubicBezTo>
                      <a:pt x="76" y="93"/>
                      <a:pt x="80" y="90"/>
                      <a:pt x="85" y="87"/>
                    </a:cubicBezTo>
                    <a:cubicBezTo>
                      <a:pt x="90" y="84"/>
                      <a:pt x="95" y="80"/>
                      <a:pt x="100" y="77"/>
                    </a:cubicBezTo>
                    <a:cubicBezTo>
                      <a:pt x="101" y="77"/>
                      <a:pt x="102" y="76"/>
                      <a:pt x="104" y="75"/>
                    </a:cubicBezTo>
                    <a:cubicBezTo>
                      <a:pt x="102" y="71"/>
                      <a:pt x="101" y="70"/>
                      <a:pt x="97" y="69"/>
                    </a:cubicBezTo>
                    <a:cubicBezTo>
                      <a:pt x="96" y="69"/>
                      <a:pt x="94" y="69"/>
                      <a:pt x="94" y="69"/>
                    </a:cubicBezTo>
                    <a:cubicBezTo>
                      <a:pt x="94" y="66"/>
                      <a:pt x="94" y="65"/>
                      <a:pt x="92" y="63"/>
                    </a:cubicBezTo>
                    <a:cubicBezTo>
                      <a:pt x="91" y="61"/>
                      <a:pt x="91" y="61"/>
                      <a:pt x="92" y="60"/>
                    </a:cubicBezTo>
                    <a:cubicBezTo>
                      <a:pt x="94" y="58"/>
                      <a:pt x="93" y="57"/>
                      <a:pt x="93" y="55"/>
                    </a:cubicBezTo>
                    <a:cubicBezTo>
                      <a:pt x="93" y="53"/>
                      <a:pt x="94" y="52"/>
                      <a:pt x="93" y="50"/>
                    </a:cubicBezTo>
                    <a:cubicBezTo>
                      <a:pt x="93" y="49"/>
                      <a:pt x="93" y="48"/>
                      <a:pt x="93" y="46"/>
                    </a:cubicBezTo>
                    <a:cubicBezTo>
                      <a:pt x="93" y="45"/>
                      <a:pt x="93" y="43"/>
                      <a:pt x="92" y="42"/>
                    </a:cubicBezTo>
                    <a:cubicBezTo>
                      <a:pt x="91" y="41"/>
                      <a:pt x="91" y="39"/>
                      <a:pt x="91" y="37"/>
                    </a:cubicBezTo>
                    <a:cubicBezTo>
                      <a:pt x="91" y="34"/>
                      <a:pt x="90" y="30"/>
                      <a:pt x="87" y="27"/>
                    </a:cubicBezTo>
                    <a:cubicBezTo>
                      <a:pt x="85" y="25"/>
                      <a:pt x="83" y="23"/>
                      <a:pt x="82" y="20"/>
                    </a:cubicBezTo>
                    <a:cubicBezTo>
                      <a:pt x="80" y="16"/>
                      <a:pt x="84" y="17"/>
                      <a:pt x="85" y="13"/>
                    </a:cubicBezTo>
                    <a:cubicBezTo>
                      <a:pt x="85" y="9"/>
                      <a:pt x="85" y="6"/>
                      <a:pt x="86" y="2"/>
                    </a:cubicBezTo>
                    <a:cubicBezTo>
                      <a:pt x="85" y="2"/>
                      <a:pt x="85" y="1"/>
                      <a:pt x="84" y="1"/>
                    </a:cubicBezTo>
                    <a:cubicBezTo>
                      <a:pt x="82" y="2"/>
                      <a:pt x="82" y="0"/>
                      <a:pt x="81" y="0"/>
                    </a:cubicBezTo>
                    <a:cubicBezTo>
                      <a:pt x="80" y="0"/>
                      <a:pt x="80" y="1"/>
                      <a:pt x="79" y="1"/>
                    </a:cubicBezTo>
                    <a:cubicBezTo>
                      <a:pt x="77" y="1"/>
                      <a:pt x="77" y="0"/>
                      <a:pt x="75" y="0"/>
                    </a:cubicBezTo>
                    <a:cubicBezTo>
                      <a:pt x="74" y="1"/>
                      <a:pt x="73" y="1"/>
                      <a:pt x="72" y="2"/>
                    </a:cubicBezTo>
                    <a:cubicBezTo>
                      <a:pt x="70" y="3"/>
                      <a:pt x="70" y="2"/>
                      <a:pt x="68" y="1"/>
                    </a:cubicBezTo>
                    <a:cubicBezTo>
                      <a:pt x="66" y="1"/>
                      <a:pt x="63" y="1"/>
                      <a:pt x="61" y="2"/>
                    </a:cubicBezTo>
                    <a:cubicBezTo>
                      <a:pt x="56" y="3"/>
                      <a:pt x="51" y="3"/>
                      <a:pt x="46" y="5"/>
                    </a:cubicBezTo>
                    <a:cubicBezTo>
                      <a:pt x="45" y="6"/>
                      <a:pt x="44" y="7"/>
                      <a:pt x="43" y="7"/>
                    </a:cubicBezTo>
                    <a:cubicBezTo>
                      <a:pt x="42" y="8"/>
                      <a:pt x="40" y="8"/>
                      <a:pt x="39" y="8"/>
                    </a:cubicBezTo>
                    <a:cubicBezTo>
                      <a:pt x="37" y="9"/>
                      <a:pt x="37" y="12"/>
                      <a:pt x="34" y="12"/>
                    </a:cubicBezTo>
                    <a:cubicBezTo>
                      <a:pt x="35" y="15"/>
                      <a:pt x="35" y="18"/>
                      <a:pt x="35" y="22"/>
                    </a:cubicBezTo>
                    <a:cubicBezTo>
                      <a:pt x="36" y="23"/>
                      <a:pt x="35" y="20"/>
                      <a:pt x="35"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7" name="Freeform 776">
                <a:extLst>
                  <a:ext uri="{FF2B5EF4-FFF2-40B4-BE49-F238E27FC236}">
                    <a16:creationId xmlns:a16="http://schemas.microsoft.com/office/drawing/2014/main" xmlns="" id="{7D378585-FE08-B04E-B747-A1D252DD2C12}"/>
                  </a:ext>
                </a:extLst>
              </p:cNvPr>
              <p:cNvSpPr>
                <a:spLocks/>
              </p:cNvSpPr>
              <p:nvPr/>
            </p:nvSpPr>
            <p:spPr bwMode="auto">
              <a:xfrm>
                <a:off x="8295732" y="3719582"/>
                <a:ext cx="2850322" cy="2124760"/>
              </a:xfrm>
              <a:custGeom>
                <a:avLst/>
                <a:gdLst>
                  <a:gd name="T0" fmla="*/ 33 w 305"/>
                  <a:gd name="T1" fmla="*/ 54 h 227"/>
                  <a:gd name="T2" fmla="*/ 1 w 305"/>
                  <a:gd name="T3" fmla="*/ 63 h 227"/>
                  <a:gd name="T4" fmla="*/ 19 w 305"/>
                  <a:gd name="T5" fmla="*/ 72 h 227"/>
                  <a:gd name="T6" fmla="*/ 24 w 305"/>
                  <a:gd name="T7" fmla="*/ 75 h 227"/>
                  <a:gd name="T8" fmla="*/ 20 w 305"/>
                  <a:gd name="T9" fmla="*/ 81 h 227"/>
                  <a:gd name="T10" fmla="*/ 36 w 305"/>
                  <a:gd name="T11" fmla="*/ 86 h 227"/>
                  <a:gd name="T12" fmla="*/ 73 w 305"/>
                  <a:gd name="T13" fmla="*/ 93 h 227"/>
                  <a:gd name="T14" fmla="*/ 87 w 305"/>
                  <a:gd name="T15" fmla="*/ 112 h 227"/>
                  <a:gd name="T16" fmla="*/ 88 w 305"/>
                  <a:gd name="T17" fmla="*/ 122 h 227"/>
                  <a:gd name="T18" fmla="*/ 89 w 305"/>
                  <a:gd name="T19" fmla="*/ 131 h 227"/>
                  <a:gd name="T20" fmla="*/ 104 w 305"/>
                  <a:gd name="T21" fmla="*/ 129 h 227"/>
                  <a:gd name="T22" fmla="*/ 106 w 305"/>
                  <a:gd name="T23" fmla="*/ 135 h 227"/>
                  <a:gd name="T24" fmla="*/ 106 w 305"/>
                  <a:gd name="T25" fmla="*/ 144 h 227"/>
                  <a:gd name="T26" fmla="*/ 109 w 305"/>
                  <a:gd name="T27" fmla="*/ 155 h 227"/>
                  <a:gd name="T28" fmla="*/ 106 w 305"/>
                  <a:gd name="T29" fmla="*/ 160 h 227"/>
                  <a:gd name="T30" fmla="*/ 100 w 305"/>
                  <a:gd name="T31" fmla="*/ 162 h 227"/>
                  <a:gd name="T32" fmla="*/ 112 w 305"/>
                  <a:gd name="T33" fmla="*/ 165 h 227"/>
                  <a:gd name="T34" fmla="*/ 112 w 305"/>
                  <a:gd name="T35" fmla="*/ 169 h 227"/>
                  <a:gd name="T36" fmla="*/ 107 w 305"/>
                  <a:gd name="T37" fmla="*/ 172 h 227"/>
                  <a:gd name="T38" fmla="*/ 107 w 305"/>
                  <a:gd name="T39" fmla="*/ 180 h 227"/>
                  <a:gd name="T40" fmla="*/ 110 w 305"/>
                  <a:gd name="T41" fmla="*/ 192 h 227"/>
                  <a:gd name="T42" fmla="*/ 114 w 305"/>
                  <a:gd name="T43" fmla="*/ 193 h 227"/>
                  <a:gd name="T44" fmla="*/ 120 w 305"/>
                  <a:gd name="T45" fmla="*/ 210 h 227"/>
                  <a:gd name="T46" fmla="*/ 138 w 305"/>
                  <a:gd name="T47" fmla="*/ 219 h 227"/>
                  <a:gd name="T48" fmla="*/ 142 w 305"/>
                  <a:gd name="T49" fmla="*/ 224 h 227"/>
                  <a:gd name="T50" fmla="*/ 151 w 305"/>
                  <a:gd name="T51" fmla="*/ 214 h 227"/>
                  <a:gd name="T52" fmla="*/ 156 w 305"/>
                  <a:gd name="T53" fmla="*/ 200 h 227"/>
                  <a:gd name="T54" fmla="*/ 163 w 305"/>
                  <a:gd name="T55" fmla="*/ 192 h 227"/>
                  <a:gd name="T56" fmla="*/ 173 w 305"/>
                  <a:gd name="T57" fmla="*/ 179 h 227"/>
                  <a:gd name="T58" fmla="*/ 193 w 305"/>
                  <a:gd name="T59" fmla="*/ 173 h 227"/>
                  <a:gd name="T60" fmla="*/ 216 w 305"/>
                  <a:gd name="T61" fmla="*/ 160 h 227"/>
                  <a:gd name="T62" fmla="*/ 232 w 305"/>
                  <a:gd name="T63" fmla="*/ 142 h 227"/>
                  <a:gd name="T64" fmla="*/ 234 w 305"/>
                  <a:gd name="T65" fmla="*/ 130 h 227"/>
                  <a:gd name="T66" fmla="*/ 253 w 305"/>
                  <a:gd name="T67" fmla="*/ 129 h 227"/>
                  <a:gd name="T68" fmla="*/ 233 w 305"/>
                  <a:gd name="T69" fmla="*/ 119 h 227"/>
                  <a:gd name="T70" fmla="*/ 238 w 305"/>
                  <a:gd name="T71" fmla="*/ 113 h 227"/>
                  <a:gd name="T72" fmla="*/ 262 w 305"/>
                  <a:gd name="T73" fmla="*/ 112 h 227"/>
                  <a:gd name="T74" fmla="*/ 258 w 305"/>
                  <a:gd name="T75" fmla="*/ 106 h 227"/>
                  <a:gd name="T76" fmla="*/ 266 w 305"/>
                  <a:gd name="T77" fmla="*/ 95 h 227"/>
                  <a:gd name="T78" fmla="*/ 253 w 305"/>
                  <a:gd name="T79" fmla="*/ 80 h 227"/>
                  <a:gd name="T80" fmla="*/ 263 w 305"/>
                  <a:gd name="T81" fmla="*/ 66 h 227"/>
                  <a:gd name="T82" fmla="*/ 268 w 305"/>
                  <a:gd name="T83" fmla="*/ 51 h 227"/>
                  <a:gd name="T84" fmla="*/ 283 w 305"/>
                  <a:gd name="T85" fmla="*/ 38 h 227"/>
                  <a:gd name="T86" fmla="*/ 291 w 305"/>
                  <a:gd name="T87" fmla="*/ 33 h 227"/>
                  <a:gd name="T88" fmla="*/ 259 w 305"/>
                  <a:gd name="T89" fmla="*/ 28 h 227"/>
                  <a:gd name="T90" fmla="*/ 238 w 305"/>
                  <a:gd name="T91" fmla="*/ 21 h 227"/>
                  <a:gd name="T92" fmla="*/ 256 w 305"/>
                  <a:gd name="T93" fmla="*/ 14 h 227"/>
                  <a:gd name="T94" fmla="*/ 206 w 305"/>
                  <a:gd name="T95" fmla="*/ 8 h 227"/>
                  <a:gd name="T96" fmla="*/ 213 w 305"/>
                  <a:gd name="T97" fmla="*/ 0 h 227"/>
                  <a:gd name="T98" fmla="*/ 173 w 305"/>
                  <a:gd name="T99" fmla="*/ 8 h 227"/>
                  <a:gd name="T100" fmla="*/ 155 w 305"/>
                  <a:gd name="T101" fmla="*/ 10 h 227"/>
                  <a:gd name="T102" fmla="*/ 154 w 305"/>
                  <a:gd name="T103" fmla="*/ 11 h 227"/>
                  <a:gd name="T104" fmla="*/ 140 w 305"/>
                  <a:gd name="T105" fmla="*/ 14 h 227"/>
                  <a:gd name="T106" fmla="*/ 111 w 305"/>
                  <a:gd name="T107" fmla="*/ 14 h 227"/>
                  <a:gd name="T108" fmla="*/ 98 w 305"/>
                  <a:gd name="T109" fmla="*/ 23 h 227"/>
                  <a:gd name="T110" fmla="*/ 73 w 305"/>
                  <a:gd name="T111" fmla="*/ 21 h 227"/>
                  <a:gd name="T112" fmla="*/ 55 w 305"/>
                  <a:gd name="T113" fmla="*/ 3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5" h="227">
                    <a:moveTo>
                      <a:pt x="32" y="37"/>
                    </a:moveTo>
                    <a:cubicBezTo>
                      <a:pt x="31" y="38"/>
                      <a:pt x="26" y="40"/>
                      <a:pt x="27" y="41"/>
                    </a:cubicBezTo>
                    <a:cubicBezTo>
                      <a:pt x="28" y="42"/>
                      <a:pt x="30" y="42"/>
                      <a:pt x="32" y="43"/>
                    </a:cubicBezTo>
                    <a:cubicBezTo>
                      <a:pt x="34" y="43"/>
                      <a:pt x="36" y="43"/>
                      <a:pt x="39" y="43"/>
                    </a:cubicBezTo>
                    <a:cubicBezTo>
                      <a:pt x="39" y="43"/>
                      <a:pt x="44" y="42"/>
                      <a:pt x="45" y="42"/>
                    </a:cubicBezTo>
                    <a:cubicBezTo>
                      <a:pt x="44" y="42"/>
                      <a:pt x="42" y="43"/>
                      <a:pt x="41" y="44"/>
                    </a:cubicBezTo>
                    <a:cubicBezTo>
                      <a:pt x="40" y="45"/>
                      <a:pt x="39" y="46"/>
                      <a:pt x="40" y="48"/>
                    </a:cubicBezTo>
                    <a:cubicBezTo>
                      <a:pt x="42" y="50"/>
                      <a:pt x="36" y="55"/>
                      <a:pt x="33" y="54"/>
                    </a:cubicBezTo>
                    <a:cubicBezTo>
                      <a:pt x="32" y="53"/>
                      <a:pt x="30" y="54"/>
                      <a:pt x="28" y="54"/>
                    </a:cubicBezTo>
                    <a:cubicBezTo>
                      <a:pt x="27" y="53"/>
                      <a:pt x="25" y="54"/>
                      <a:pt x="24" y="54"/>
                    </a:cubicBezTo>
                    <a:cubicBezTo>
                      <a:pt x="23" y="54"/>
                      <a:pt x="21" y="54"/>
                      <a:pt x="20" y="56"/>
                    </a:cubicBezTo>
                    <a:cubicBezTo>
                      <a:pt x="19" y="57"/>
                      <a:pt x="18" y="57"/>
                      <a:pt x="16" y="57"/>
                    </a:cubicBezTo>
                    <a:cubicBezTo>
                      <a:pt x="13" y="58"/>
                      <a:pt x="10" y="59"/>
                      <a:pt x="7" y="59"/>
                    </a:cubicBezTo>
                    <a:cubicBezTo>
                      <a:pt x="6" y="59"/>
                      <a:pt x="4" y="58"/>
                      <a:pt x="4" y="59"/>
                    </a:cubicBezTo>
                    <a:cubicBezTo>
                      <a:pt x="3" y="60"/>
                      <a:pt x="0" y="60"/>
                      <a:pt x="0" y="62"/>
                    </a:cubicBezTo>
                    <a:cubicBezTo>
                      <a:pt x="0" y="63"/>
                      <a:pt x="1" y="62"/>
                      <a:pt x="1" y="63"/>
                    </a:cubicBezTo>
                    <a:cubicBezTo>
                      <a:pt x="1" y="63"/>
                      <a:pt x="0" y="64"/>
                      <a:pt x="0" y="64"/>
                    </a:cubicBezTo>
                    <a:cubicBezTo>
                      <a:pt x="0" y="65"/>
                      <a:pt x="2" y="67"/>
                      <a:pt x="3" y="68"/>
                    </a:cubicBezTo>
                    <a:cubicBezTo>
                      <a:pt x="3" y="68"/>
                      <a:pt x="4" y="67"/>
                      <a:pt x="4" y="67"/>
                    </a:cubicBezTo>
                    <a:cubicBezTo>
                      <a:pt x="5" y="66"/>
                      <a:pt x="6" y="67"/>
                      <a:pt x="7" y="68"/>
                    </a:cubicBezTo>
                    <a:cubicBezTo>
                      <a:pt x="8" y="68"/>
                      <a:pt x="13" y="69"/>
                      <a:pt x="13" y="67"/>
                    </a:cubicBezTo>
                    <a:cubicBezTo>
                      <a:pt x="13" y="68"/>
                      <a:pt x="12" y="68"/>
                      <a:pt x="13" y="69"/>
                    </a:cubicBezTo>
                    <a:cubicBezTo>
                      <a:pt x="13" y="70"/>
                      <a:pt x="15" y="71"/>
                      <a:pt x="16" y="71"/>
                    </a:cubicBezTo>
                    <a:cubicBezTo>
                      <a:pt x="17" y="72"/>
                      <a:pt x="18" y="72"/>
                      <a:pt x="19" y="72"/>
                    </a:cubicBezTo>
                    <a:cubicBezTo>
                      <a:pt x="21" y="72"/>
                      <a:pt x="21" y="70"/>
                      <a:pt x="22" y="71"/>
                    </a:cubicBezTo>
                    <a:cubicBezTo>
                      <a:pt x="24" y="71"/>
                      <a:pt x="27" y="71"/>
                      <a:pt x="28" y="71"/>
                    </a:cubicBezTo>
                    <a:cubicBezTo>
                      <a:pt x="29" y="71"/>
                      <a:pt x="29" y="70"/>
                      <a:pt x="30" y="69"/>
                    </a:cubicBezTo>
                    <a:cubicBezTo>
                      <a:pt x="31" y="69"/>
                      <a:pt x="34" y="71"/>
                      <a:pt x="34" y="72"/>
                    </a:cubicBezTo>
                    <a:cubicBezTo>
                      <a:pt x="34" y="73"/>
                      <a:pt x="24" y="72"/>
                      <a:pt x="22" y="73"/>
                    </a:cubicBezTo>
                    <a:cubicBezTo>
                      <a:pt x="20" y="73"/>
                      <a:pt x="23" y="74"/>
                      <a:pt x="24" y="74"/>
                    </a:cubicBezTo>
                    <a:cubicBezTo>
                      <a:pt x="26" y="75"/>
                      <a:pt x="27" y="74"/>
                      <a:pt x="29" y="75"/>
                    </a:cubicBezTo>
                    <a:cubicBezTo>
                      <a:pt x="28" y="74"/>
                      <a:pt x="26" y="75"/>
                      <a:pt x="24" y="75"/>
                    </a:cubicBezTo>
                    <a:cubicBezTo>
                      <a:pt x="21" y="75"/>
                      <a:pt x="18" y="74"/>
                      <a:pt x="15" y="74"/>
                    </a:cubicBezTo>
                    <a:cubicBezTo>
                      <a:pt x="13" y="74"/>
                      <a:pt x="9" y="74"/>
                      <a:pt x="9" y="76"/>
                    </a:cubicBezTo>
                    <a:cubicBezTo>
                      <a:pt x="8" y="77"/>
                      <a:pt x="11" y="78"/>
                      <a:pt x="12" y="78"/>
                    </a:cubicBezTo>
                    <a:cubicBezTo>
                      <a:pt x="13" y="78"/>
                      <a:pt x="15" y="77"/>
                      <a:pt x="15" y="77"/>
                    </a:cubicBezTo>
                    <a:cubicBezTo>
                      <a:pt x="16" y="78"/>
                      <a:pt x="15" y="78"/>
                      <a:pt x="15" y="79"/>
                    </a:cubicBezTo>
                    <a:cubicBezTo>
                      <a:pt x="16" y="80"/>
                      <a:pt x="18" y="80"/>
                      <a:pt x="19" y="80"/>
                    </a:cubicBezTo>
                    <a:cubicBezTo>
                      <a:pt x="21" y="80"/>
                      <a:pt x="23" y="80"/>
                      <a:pt x="25" y="80"/>
                    </a:cubicBezTo>
                    <a:cubicBezTo>
                      <a:pt x="25" y="80"/>
                      <a:pt x="21" y="81"/>
                      <a:pt x="20" y="81"/>
                    </a:cubicBezTo>
                    <a:cubicBezTo>
                      <a:pt x="16" y="82"/>
                      <a:pt x="19" y="84"/>
                      <a:pt x="21" y="85"/>
                    </a:cubicBezTo>
                    <a:cubicBezTo>
                      <a:pt x="23" y="86"/>
                      <a:pt x="25" y="86"/>
                      <a:pt x="27" y="87"/>
                    </a:cubicBezTo>
                    <a:cubicBezTo>
                      <a:pt x="27" y="87"/>
                      <a:pt x="31" y="87"/>
                      <a:pt x="31" y="87"/>
                    </a:cubicBezTo>
                    <a:cubicBezTo>
                      <a:pt x="31" y="87"/>
                      <a:pt x="29" y="86"/>
                      <a:pt x="29" y="85"/>
                    </a:cubicBezTo>
                    <a:cubicBezTo>
                      <a:pt x="29" y="84"/>
                      <a:pt x="31" y="85"/>
                      <a:pt x="31" y="85"/>
                    </a:cubicBezTo>
                    <a:cubicBezTo>
                      <a:pt x="32" y="86"/>
                      <a:pt x="33" y="85"/>
                      <a:pt x="34" y="84"/>
                    </a:cubicBezTo>
                    <a:cubicBezTo>
                      <a:pt x="34" y="84"/>
                      <a:pt x="35" y="83"/>
                      <a:pt x="36" y="83"/>
                    </a:cubicBezTo>
                    <a:cubicBezTo>
                      <a:pt x="37" y="84"/>
                      <a:pt x="36" y="86"/>
                      <a:pt x="36" y="86"/>
                    </a:cubicBezTo>
                    <a:cubicBezTo>
                      <a:pt x="37" y="87"/>
                      <a:pt x="40" y="85"/>
                      <a:pt x="41" y="85"/>
                    </a:cubicBezTo>
                    <a:cubicBezTo>
                      <a:pt x="43" y="84"/>
                      <a:pt x="43" y="84"/>
                      <a:pt x="44" y="85"/>
                    </a:cubicBezTo>
                    <a:cubicBezTo>
                      <a:pt x="45" y="86"/>
                      <a:pt x="46" y="84"/>
                      <a:pt x="47" y="84"/>
                    </a:cubicBezTo>
                    <a:cubicBezTo>
                      <a:pt x="48" y="83"/>
                      <a:pt x="50" y="84"/>
                      <a:pt x="51" y="84"/>
                    </a:cubicBezTo>
                    <a:cubicBezTo>
                      <a:pt x="54" y="84"/>
                      <a:pt x="58" y="85"/>
                      <a:pt x="61" y="86"/>
                    </a:cubicBezTo>
                    <a:cubicBezTo>
                      <a:pt x="63" y="86"/>
                      <a:pt x="65" y="88"/>
                      <a:pt x="67" y="88"/>
                    </a:cubicBezTo>
                    <a:cubicBezTo>
                      <a:pt x="69" y="88"/>
                      <a:pt x="71" y="89"/>
                      <a:pt x="72" y="90"/>
                    </a:cubicBezTo>
                    <a:cubicBezTo>
                      <a:pt x="74" y="91"/>
                      <a:pt x="73" y="92"/>
                      <a:pt x="73" y="93"/>
                    </a:cubicBezTo>
                    <a:cubicBezTo>
                      <a:pt x="73" y="94"/>
                      <a:pt x="75" y="96"/>
                      <a:pt x="76" y="96"/>
                    </a:cubicBezTo>
                    <a:cubicBezTo>
                      <a:pt x="77" y="97"/>
                      <a:pt x="79" y="96"/>
                      <a:pt x="80" y="97"/>
                    </a:cubicBezTo>
                    <a:cubicBezTo>
                      <a:pt x="80" y="99"/>
                      <a:pt x="82" y="100"/>
                      <a:pt x="83" y="101"/>
                    </a:cubicBezTo>
                    <a:cubicBezTo>
                      <a:pt x="84" y="102"/>
                      <a:pt x="83" y="104"/>
                      <a:pt x="84" y="105"/>
                    </a:cubicBezTo>
                    <a:cubicBezTo>
                      <a:pt x="84" y="106"/>
                      <a:pt x="86" y="107"/>
                      <a:pt x="86" y="109"/>
                    </a:cubicBezTo>
                    <a:cubicBezTo>
                      <a:pt x="86" y="110"/>
                      <a:pt x="85" y="110"/>
                      <a:pt x="86" y="111"/>
                    </a:cubicBezTo>
                    <a:cubicBezTo>
                      <a:pt x="86" y="111"/>
                      <a:pt x="87" y="112"/>
                      <a:pt x="87" y="112"/>
                    </a:cubicBezTo>
                    <a:cubicBezTo>
                      <a:pt x="87" y="112"/>
                      <a:pt x="87" y="112"/>
                      <a:pt x="87" y="112"/>
                    </a:cubicBezTo>
                    <a:cubicBezTo>
                      <a:pt x="88" y="111"/>
                      <a:pt x="90" y="113"/>
                      <a:pt x="89" y="114"/>
                    </a:cubicBezTo>
                    <a:cubicBezTo>
                      <a:pt x="88" y="115"/>
                      <a:pt x="88" y="115"/>
                      <a:pt x="88" y="117"/>
                    </a:cubicBezTo>
                    <a:cubicBezTo>
                      <a:pt x="88" y="116"/>
                      <a:pt x="90" y="115"/>
                      <a:pt x="91" y="117"/>
                    </a:cubicBezTo>
                    <a:cubicBezTo>
                      <a:pt x="91" y="118"/>
                      <a:pt x="91" y="118"/>
                      <a:pt x="91" y="119"/>
                    </a:cubicBezTo>
                    <a:cubicBezTo>
                      <a:pt x="91" y="119"/>
                      <a:pt x="91" y="121"/>
                      <a:pt x="91" y="120"/>
                    </a:cubicBezTo>
                    <a:cubicBezTo>
                      <a:pt x="91" y="121"/>
                      <a:pt x="93" y="121"/>
                      <a:pt x="93" y="121"/>
                    </a:cubicBezTo>
                    <a:cubicBezTo>
                      <a:pt x="92" y="120"/>
                      <a:pt x="89" y="126"/>
                      <a:pt x="90" y="122"/>
                    </a:cubicBezTo>
                    <a:cubicBezTo>
                      <a:pt x="90" y="122"/>
                      <a:pt x="88" y="121"/>
                      <a:pt x="88" y="122"/>
                    </a:cubicBezTo>
                    <a:cubicBezTo>
                      <a:pt x="88" y="122"/>
                      <a:pt x="89" y="122"/>
                      <a:pt x="89" y="122"/>
                    </a:cubicBezTo>
                    <a:cubicBezTo>
                      <a:pt x="89" y="123"/>
                      <a:pt x="86" y="123"/>
                      <a:pt x="87" y="124"/>
                    </a:cubicBezTo>
                    <a:cubicBezTo>
                      <a:pt x="87" y="124"/>
                      <a:pt x="90" y="125"/>
                      <a:pt x="89" y="125"/>
                    </a:cubicBezTo>
                    <a:cubicBezTo>
                      <a:pt x="87" y="127"/>
                      <a:pt x="91" y="127"/>
                      <a:pt x="92" y="126"/>
                    </a:cubicBezTo>
                    <a:cubicBezTo>
                      <a:pt x="91" y="127"/>
                      <a:pt x="90" y="127"/>
                      <a:pt x="88" y="127"/>
                    </a:cubicBezTo>
                    <a:cubicBezTo>
                      <a:pt x="88" y="127"/>
                      <a:pt x="86" y="129"/>
                      <a:pt x="86" y="129"/>
                    </a:cubicBezTo>
                    <a:cubicBezTo>
                      <a:pt x="86" y="129"/>
                      <a:pt x="87" y="130"/>
                      <a:pt x="87" y="130"/>
                    </a:cubicBezTo>
                    <a:cubicBezTo>
                      <a:pt x="89" y="131"/>
                      <a:pt x="88" y="131"/>
                      <a:pt x="89" y="131"/>
                    </a:cubicBezTo>
                    <a:cubicBezTo>
                      <a:pt x="90" y="131"/>
                      <a:pt x="94" y="133"/>
                      <a:pt x="95" y="131"/>
                    </a:cubicBezTo>
                    <a:cubicBezTo>
                      <a:pt x="95" y="128"/>
                      <a:pt x="97" y="129"/>
                      <a:pt x="98" y="128"/>
                    </a:cubicBezTo>
                    <a:cubicBezTo>
                      <a:pt x="98" y="128"/>
                      <a:pt x="96" y="122"/>
                      <a:pt x="96" y="122"/>
                    </a:cubicBezTo>
                    <a:cubicBezTo>
                      <a:pt x="96" y="123"/>
                      <a:pt x="98" y="126"/>
                      <a:pt x="98" y="126"/>
                    </a:cubicBezTo>
                    <a:cubicBezTo>
                      <a:pt x="99" y="128"/>
                      <a:pt x="100" y="126"/>
                      <a:pt x="101" y="126"/>
                    </a:cubicBezTo>
                    <a:cubicBezTo>
                      <a:pt x="101" y="126"/>
                      <a:pt x="98" y="130"/>
                      <a:pt x="98" y="130"/>
                    </a:cubicBezTo>
                    <a:cubicBezTo>
                      <a:pt x="98" y="130"/>
                      <a:pt x="102" y="129"/>
                      <a:pt x="102" y="129"/>
                    </a:cubicBezTo>
                    <a:cubicBezTo>
                      <a:pt x="103" y="129"/>
                      <a:pt x="104" y="129"/>
                      <a:pt x="104" y="129"/>
                    </a:cubicBezTo>
                    <a:cubicBezTo>
                      <a:pt x="105" y="129"/>
                      <a:pt x="106" y="128"/>
                      <a:pt x="107" y="128"/>
                    </a:cubicBezTo>
                    <a:cubicBezTo>
                      <a:pt x="107" y="129"/>
                      <a:pt x="106" y="130"/>
                      <a:pt x="105" y="130"/>
                    </a:cubicBezTo>
                    <a:cubicBezTo>
                      <a:pt x="104" y="130"/>
                      <a:pt x="102" y="130"/>
                      <a:pt x="101" y="131"/>
                    </a:cubicBezTo>
                    <a:cubicBezTo>
                      <a:pt x="100" y="132"/>
                      <a:pt x="103" y="131"/>
                      <a:pt x="103" y="131"/>
                    </a:cubicBezTo>
                    <a:cubicBezTo>
                      <a:pt x="105" y="131"/>
                      <a:pt x="107" y="131"/>
                      <a:pt x="109" y="131"/>
                    </a:cubicBezTo>
                    <a:cubicBezTo>
                      <a:pt x="108" y="131"/>
                      <a:pt x="104" y="131"/>
                      <a:pt x="104" y="132"/>
                    </a:cubicBezTo>
                    <a:cubicBezTo>
                      <a:pt x="104" y="132"/>
                      <a:pt x="106" y="133"/>
                      <a:pt x="106" y="134"/>
                    </a:cubicBezTo>
                    <a:cubicBezTo>
                      <a:pt x="106" y="134"/>
                      <a:pt x="106" y="135"/>
                      <a:pt x="106" y="135"/>
                    </a:cubicBezTo>
                    <a:cubicBezTo>
                      <a:pt x="106" y="136"/>
                      <a:pt x="105" y="136"/>
                      <a:pt x="106" y="137"/>
                    </a:cubicBezTo>
                    <a:cubicBezTo>
                      <a:pt x="106" y="137"/>
                      <a:pt x="108" y="136"/>
                      <a:pt x="109" y="136"/>
                    </a:cubicBezTo>
                    <a:cubicBezTo>
                      <a:pt x="110" y="136"/>
                      <a:pt x="109" y="136"/>
                      <a:pt x="110" y="137"/>
                    </a:cubicBezTo>
                    <a:cubicBezTo>
                      <a:pt x="111" y="138"/>
                      <a:pt x="111" y="139"/>
                      <a:pt x="112" y="140"/>
                    </a:cubicBezTo>
                    <a:cubicBezTo>
                      <a:pt x="112" y="141"/>
                      <a:pt x="109" y="141"/>
                      <a:pt x="109" y="141"/>
                    </a:cubicBezTo>
                    <a:cubicBezTo>
                      <a:pt x="105" y="138"/>
                      <a:pt x="99" y="136"/>
                      <a:pt x="95" y="137"/>
                    </a:cubicBezTo>
                    <a:cubicBezTo>
                      <a:pt x="91" y="137"/>
                      <a:pt x="96" y="140"/>
                      <a:pt x="98" y="140"/>
                    </a:cubicBezTo>
                    <a:cubicBezTo>
                      <a:pt x="101" y="141"/>
                      <a:pt x="103" y="144"/>
                      <a:pt x="106" y="144"/>
                    </a:cubicBezTo>
                    <a:cubicBezTo>
                      <a:pt x="107" y="144"/>
                      <a:pt x="108" y="143"/>
                      <a:pt x="110" y="143"/>
                    </a:cubicBezTo>
                    <a:cubicBezTo>
                      <a:pt x="110" y="144"/>
                      <a:pt x="113" y="144"/>
                      <a:pt x="113" y="144"/>
                    </a:cubicBezTo>
                    <a:cubicBezTo>
                      <a:pt x="114" y="145"/>
                      <a:pt x="113" y="146"/>
                      <a:pt x="113" y="146"/>
                    </a:cubicBezTo>
                    <a:cubicBezTo>
                      <a:pt x="110" y="147"/>
                      <a:pt x="114" y="148"/>
                      <a:pt x="113" y="149"/>
                    </a:cubicBezTo>
                    <a:cubicBezTo>
                      <a:pt x="113" y="150"/>
                      <a:pt x="111" y="149"/>
                      <a:pt x="111" y="151"/>
                    </a:cubicBezTo>
                    <a:cubicBezTo>
                      <a:pt x="111" y="152"/>
                      <a:pt x="113" y="152"/>
                      <a:pt x="113" y="152"/>
                    </a:cubicBezTo>
                    <a:cubicBezTo>
                      <a:pt x="112" y="153"/>
                      <a:pt x="110" y="151"/>
                      <a:pt x="110" y="152"/>
                    </a:cubicBezTo>
                    <a:cubicBezTo>
                      <a:pt x="109" y="153"/>
                      <a:pt x="109" y="154"/>
                      <a:pt x="109" y="155"/>
                    </a:cubicBezTo>
                    <a:cubicBezTo>
                      <a:pt x="109" y="155"/>
                      <a:pt x="111" y="155"/>
                      <a:pt x="111" y="155"/>
                    </a:cubicBezTo>
                    <a:cubicBezTo>
                      <a:pt x="111" y="156"/>
                      <a:pt x="109" y="157"/>
                      <a:pt x="108" y="157"/>
                    </a:cubicBezTo>
                    <a:cubicBezTo>
                      <a:pt x="107" y="157"/>
                      <a:pt x="106" y="157"/>
                      <a:pt x="105" y="157"/>
                    </a:cubicBezTo>
                    <a:cubicBezTo>
                      <a:pt x="104" y="156"/>
                      <a:pt x="103" y="156"/>
                      <a:pt x="102" y="157"/>
                    </a:cubicBezTo>
                    <a:cubicBezTo>
                      <a:pt x="101" y="158"/>
                      <a:pt x="101" y="157"/>
                      <a:pt x="100" y="158"/>
                    </a:cubicBezTo>
                    <a:cubicBezTo>
                      <a:pt x="100" y="158"/>
                      <a:pt x="103" y="161"/>
                      <a:pt x="104" y="161"/>
                    </a:cubicBezTo>
                    <a:cubicBezTo>
                      <a:pt x="104" y="160"/>
                      <a:pt x="104" y="160"/>
                      <a:pt x="103" y="160"/>
                    </a:cubicBezTo>
                    <a:cubicBezTo>
                      <a:pt x="103" y="160"/>
                      <a:pt x="106" y="160"/>
                      <a:pt x="106" y="160"/>
                    </a:cubicBezTo>
                    <a:cubicBezTo>
                      <a:pt x="106" y="160"/>
                      <a:pt x="111" y="158"/>
                      <a:pt x="111" y="159"/>
                    </a:cubicBezTo>
                    <a:cubicBezTo>
                      <a:pt x="110" y="159"/>
                      <a:pt x="109" y="159"/>
                      <a:pt x="108" y="160"/>
                    </a:cubicBezTo>
                    <a:cubicBezTo>
                      <a:pt x="109" y="159"/>
                      <a:pt x="111" y="161"/>
                      <a:pt x="110" y="161"/>
                    </a:cubicBezTo>
                    <a:cubicBezTo>
                      <a:pt x="111" y="161"/>
                      <a:pt x="114" y="162"/>
                      <a:pt x="115" y="162"/>
                    </a:cubicBezTo>
                    <a:cubicBezTo>
                      <a:pt x="114" y="162"/>
                      <a:pt x="112" y="162"/>
                      <a:pt x="112" y="162"/>
                    </a:cubicBezTo>
                    <a:cubicBezTo>
                      <a:pt x="112" y="162"/>
                      <a:pt x="116" y="165"/>
                      <a:pt x="116" y="165"/>
                    </a:cubicBezTo>
                    <a:cubicBezTo>
                      <a:pt x="113" y="165"/>
                      <a:pt x="111" y="161"/>
                      <a:pt x="108" y="161"/>
                    </a:cubicBezTo>
                    <a:cubicBezTo>
                      <a:pt x="106" y="161"/>
                      <a:pt x="101" y="160"/>
                      <a:pt x="100" y="162"/>
                    </a:cubicBezTo>
                    <a:cubicBezTo>
                      <a:pt x="100" y="163"/>
                      <a:pt x="99" y="163"/>
                      <a:pt x="98" y="164"/>
                    </a:cubicBezTo>
                    <a:cubicBezTo>
                      <a:pt x="97" y="164"/>
                      <a:pt x="97" y="166"/>
                      <a:pt x="98" y="165"/>
                    </a:cubicBezTo>
                    <a:cubicBezTo>
                      <a:pt x="100" y="165"/>
                      <a:pt x="102" y="164"/>
                      <a:pt x="103" y="162"/>
                    </a:cubicBezTo>
                    <a:cubicBezTo>
                      <a:pt x="103" y="163"/>
                      <a:pt x="105" y="163"/>
                      <a:pt x="105" y="163"/>
                    </a:cubicBezTo>
                    <a:cubicBezTo>
                      <a:pt x="106" y="163"/>
                      <a:pt x="108" y="166"/>
                      <a:pt x="108" y="163"/>
                    </a:cubicBezTo>
                    <a:cubicBezTo>
                      <a:pt x="108" y="162"/>
                      <a:pt x="110" y="164"/>
                      <a:pt x="110" y="164"/>
                    </a:cubicBezTo>
                    <a:cubicBezTo>
                      <a:pt x="110" y="164"/>
                      <a:pt x="114" y="164"/>
                      <a:pt x="113" y="165"/>
                    </a:cubicBezTo>
                    <a:cubicBezTo>
                      <a:pt x="113" y="165"/>
                      <a:pt x="112" y="165"/>
                      <a:pt x="112" y="165"/>
                    </a:cubicBezTo>
                    <a:cubicBezTo>
                      <a:pt x="112" y="165"/>
                      <a:pt x="114" y="166"/>
                      <a:pt x="114" y="166"/>
                    </a:cubicBezTo>
                    <a:cubicBezTo>
                      <a:pt x="113" y="166"/>
                      <a:pt x="111" y="166"/>
                      <a:pt x="110" y="165"/>
                    </a:cubicBezTo>
                    <a:cubicBezTo>
                      <a:pt x="109" y="164"/>
                      <a:pt x="109" y="165"/>
                      <a:pt x="109" y="166"/>
                    </a:cubicBezTo>
                    <a:cubicBezTo>
                      <a:pt x="109" y="165"/>
                      <a:pt x="103" y="164"/>
                      <a:pt x="102" y="164"/>
                    </a:cubicBezTo>
                    <a:cubicBezTo>
                      <a:pt x="101" y="164"/>
                      <a:pt x="95" y="166"/>
                      <a:pt x="96" y="168"/>
                    </a:cubicBezTo>
                    <a:cubicBezTo>
                      <a:pt x="97" y="169"/>
                      <a:pt x="103" y="167"/>
                      <a:pt x="104" y="167"/>
                    </a:cubicBezTo>
                    <a:cubicBezTo>
                      <a:pt x="105" y="167"/>
                      <a:pt x="107" y="167"/>
                      <a:pt x="108" y="168"/>
                    </a:cubicBezTo>
                    <a:cubicBezTo>
                      <a:pt x="108" y="168"/>
                      <a:pt x="112" y="169"/>
                      <a:pt x="112" y="169"/>
                    </a:cubicBezTo>
                    <a:cubicBezTo>
                      <a:pt x="112" y="170"/>
                      <a:pt x="107" y="168"/>
                      <a:pt x="107" y="168"/>
                    </a:cubicBezTo>
                    <a:cubicBezTo>
                      <a:pt x="105" y="167"/>
                      <a:pt x="102" y="168"/>
                      <a:pt x="100" y="168"/>
                    </a:cubicBezTo>
                    <a:cubicBezTo>
                      <a:pt x="93" y="170"/>
                      <a:pt x="101" y="172"/>
                      <a:pt x="103" y="171"/>
                    </a:cubicBezTo>
                    <a:cubicBezTo>
                      <a:pt x="102" y="172"/>
                      <a:pt x="101" y="173"/>
                      <a:pt x="99" y="173"/>
                    </a:cubicBezTo>
                    <a:cubicBezTo>
                      <a:pt x="96" y="174"/>
                      <a:pt x="101" y="175"/>
                      <a:pt x="101" y="175"/>
                    </a:cubicBezTo>
                    <a:cubicBezTo>
                      <a:pt x="101" y="175"/>
                      <a:pt x="97" y="174"/>
                      <a:pt x="97" y="176"/>
                    </a:cubicBezTo>
                    <a:cubicBezTo>
                      <a:pt x="97" y="179"/>
                      <a:pt x="99" y="177"/>
                      <a:pt x="101" y="176"/>
                    </a:cubicBezTo>
                    <a:cubicBezTo>
                      <a:pt x="103" y="175"/>
                      <a:pt x="105" y="173"/>
                      <a:pt x="107" y="172"/>
                    </a:cubicBezTo>
                    <a:cubicBezTo>
                      <a:pt x="108" y="172"/>
                      <a:pt x="114" y="169"/>
                      <a:pt x="114" y="171"/>
                    </a:cubicBezTo>
                    <a:cubicBezTo>
                      <a:pt x="114" y="171"/>
                      <a:pt x="111" y="171"/>
                      <a:pt x="111" y="171"/>
                    </a:cubicBezTo>
                    <a:cubicBezTo>
                      <a:pt x="111" y="171"/>
                      <a:pt x="113" y="171"/>
                      <a:pt x="114" y="172"/>
                    </a:cubicBezTo>
                    <a:cubicBezTo>
                      <a:pt x="111" y="170"/>
                      <a:pt x="98" y="178"/>
                      <a:pt x="99" y="179"/>
                    </a:cubicBezTo>
                    <a:cubicBezTo>
                      <a:pt x="99" y="180"/>
                      <a:pt x="105" y="178"/>
                      <a:pt x="106" y="178"/>
                    </a:cubicBezTo>
                    <a:cubicBezTo>
                      <a:pt x="106" y="178"/>
                      <a:pt x="102" y="179"/>
                      <a:pt x="101" y="180"/>
                    </a:cubicBezTo>
                    <a:cubicBezTo>
                      <a:pt x="101" y="180"/>
                      <a:pt x="103" y="184"/>
                      <a:pt x="104" y="183"/>
                    </a:cubicBezTo>
                    <a:cubicBezTo>
                      <a:pt x="105" y="182"/>
                      <a:pt x="106" y="180"/>
                      <a:pt x="107" y="180"/>
                    </a:cubicBezTo>
                    <a:cubicBezTo>
                      <a:pt x="108" y="180"/>
                      <a:pt x="112" y="181"/>
                      <a:pt x="112" y="181"/>
                    </a:cubicBezTo>
                    <a:cubicBezTo>
                      <a:pt x="112" y="181"/>
                      <a:pt x="108" y="181"/>
                      <a:pt x="108" y="181"/>
                    </a:cubicBezTo>
                    <a:cubicBezTo>
                      <a:pt x="106" y="181"/>
                      <a:pt x="105" y="182"/>
                      <a:pt x="104" y="183"/>
                    </a:cubicBezTo>
                    <a:cubicBezTo>
                      <a:pt x="104" y="184"/>
                      <a:pt x="104" y="185"/>
                      <a:pt x="104" y="186"/>
                    </a:cubicBezTo>
                    <a:cubicBezTo>
                      <a:pt x="105" y="189"/>
                      <a:pt x="105" y="188"/>
                      <a:pt x="107" y="187"/>
                    </a:cubicBezTo>
                    <a:cubicBezTo>
                      <a:pt x="106" y="188"/>
                      <a:pt x="105" y="192"/>
                      <a:pt x="106" y="193"/>
                    </a:cubicBezTo>
                    <a:cubicBezTo>
                      <a:pt x="106" y="193"/>
                      <a:pt x="109" y="189"/>
                      <a:pt x="110" y="189"/>
                    </a:cubicBezTo>
                    <a:cubicBezTo>
                      <a:pt x="110" y="190"/>
                      <a:pt x="109" y="191"/>
                      <a:pt x="110" y="192"/>
                    </a:cubicBezTo>
                    <a:cubicBezTo>
                      <a:pt x="110" y="193"/>
                      <a:pt x="111" y="191"/>
                      <a:pt x="112" y="191"/>
                    </a:cubicBezTo>
                    <a:cubicBezTo>
                      <a:pt x="114" y="189"/>
                      <a:pt x="110" y="187"/>
                      <a:pt x="110" y="186"/>
                    </a:cubicBezTo>
                    <a:cubicBezTo>
                      <a:pt x="110" y="186"/>
                      <a:pt x="112" y="189"/>
                      <a:pt x="113" y="189"/>
                    </a:cubicBezTo>
                    <a:cubicBezTo>
                      <a:pt x="114" y="190"/>
                      <a:pt x="114" y="189"/>
                      <a:pt x="115" y="188"/>
                    </a:cubicBezTo>
                    <a:cubicBezTo>
                      <a:pt x="114" y="188"/>
                      <a:pt x="117" y="191"/>
                      <a:pt x="116" y="192"/>
                    </a:cubicBezTo>
                    <a:cubicBezTo>
                      <a:pt x="117" y="191"/>
                      <a:pt x="114" y="189"/>
                      <a:pt x="114" y="191"/>
                    </a:cubicBezTo>
                    <a:cubicBezTo>
                      <a:pt x="114" y="193"/>
                      <a:pt x="116" y="195"/>
                      <a:pt x="114" y="196"/>
                    </a:cubicBezTo>
                    <a:cubicBezTo>
                      <a:pt x="114" y="196"/>
                      <a:pt x="114" y="193"/>
                      <a:pt x="114" y="193"/>
                    </a:cubicBezTo>
                    <a:cubicBezTo>
                      <a:pt x="114" y="192"/>
                      <a:pt x="112" y="194"/>
                      <a:pt x="111" y="194"/>
                    </a:cubicBezTo>
                    <a:cubicBezTo>
                      <a:pt x="110" y="194"/>
                      <a:pt x="109" y="196"/>
                      <a:pt x="109" y="197"/>
                    </a:cubicBezTo>
                    <a:cubicBezTo>
                      <a:pt x="108" y="199"/>
                      <a:pt x="111" y="197"/>
                      <a:pt x="111" y="198"/>
                    </a:cubicBezTo>
                    <a:cubicBezTo>
                      <a:pt x="112" y="199"/>
                      <a:pt x="110" y="200"/>
                      <a:pt x="110" y="200"/>
                    </a:cubicBezTo>
                    <a:cubicBezTo>
                      <a:pt x="110" y="200"/>
                      <a:pt x="112" y="199"/>
                      <a:pt x="113" y="201"/>
                    </a:cubicBezTo>
                    <a:cubicBezTo>
                      <a:pt x="113" y="203"/>
                      <a:pt x="115" y="204"/>
                      <a:pt x="115" y="205"/>
                    </a:cubicBezTo>
                    <a:cubicBezTo>
                      <a:pt x="114" y="207"/>
                      <a:pt x="115" y="207"/>
                      <a:pt x="117" y="209"/>
                    </a:cubicBezTo>
                    <a:cubicBezTo>
                      <a:pt x="118" y="210"/>
                      <a:pt x="119" y="212"/>
                      <a:pt x="120" y="210"/>
                    </a:cubicBezTo>
                    <a:cubicBezTo>
                      <a:pt x="120" y="210"/>
                      <a:pt x="121" y="215"/>
                      <a:pt x="122" y="215"/>
                    </a:cubicBezTo>
                    <a:cubicBezTo>
                      <a:pt x="123" y="216"/>
                      <a:pt x="122" y="215"/>
                      <a:pt x="123" y="215"/>
                    </a:cubicBezTo>
                    <a:cubicBezTo>
                      <a:pt x="124" y="216"/>
                      <a:pt x="125" y="217"/>
                      <a:pt x="126" y="218"/>
                    </a:cubicBezTo>
                    <a:cubicBezTo>
                      <a:pt x="128" y="219"/>
                      <a:pt x="130" y="220"/>
                      <a:pt x="132" y="219"/>
                    </a:cubicBezTo>
                    <a:cubicBezTo>
                      <a:pt x="133" y="219"/>
                      <a:pt x="136" y="219"/>
                      <a:pt x="136" y="218"/>
                    </a:cubicBezTo>
                    <a:cubicBezTo>
                      <a:pt x="136" y="218"/>
                      <a:pt x="136" y="221"/>
                      <a:pt x="136" y="221"/>
                    </a:cubicBezTo>
                    <a:cubicBezTo>
                      <a:pt x="136" y="221"/>
                      <a:pt x="138" y="217"/>
                      <a:pt x="138" y="218"/>
                    </a:cubicBezTo>
                    <a:cubicBezTo>
                      <a:pt x="139" y="218"/>
                      <a:pt x="138" y="219"/>
                      <a:pt x="138" y="219"/>
                    </a:cubicBezTo>
                    <a:cubicBezTo>
                      <a:pt x="138" y="220"/>
                      <a:pt x="139" y="220"/>
                      <a:pt x="139" y="220"/>
                    </a:cubicBezTo>
                    <a:cubicBezTo>
                      <a:pt x="139" y="220"/>
                      <a:pt x="136" y="221"/>
                      <a:pt x="137" y="222"/>
                    </a:cubicBezTo>
                    <a:cubicBezTo>
                      <a:pt x="138" y="222"/>
                      <a:pt x="138" y="222"/>
                      <a:pt x="139" y="221"/>
                    </a:cubicBezTo>
                    <a:cubicBezTo>
                      <a:pt x="140" y="222"/>
                      <a:pt x="139" y="223"/>
                      <a:pt x="139" y="223"/>
                    </a:cubicBezTo>
                    <a:cubicBezTo>
                      <a:pt x="139" y="224"/>
                      <a:pt x="142" y="221"/>
                      <a:pt x="142" y="222"/>
                    </a:cubicBezTo>
                    <a:cubicBezTo>
                      <a:pt x="142" y="223"/>
                      <a:pt x="140" y="224"/>
                      <a:pt x="140" y="225"/>
                    </a:cubicBezTo>
                    <a:cubicBezTo>
                      <a:pt x="140" y="224"/>
                      <a:pt x="143" y="223"/>
                      <a:pt x="142" y="225"/>
                    </a:cubicBezTo>
                    <a:cubicBezTo>
                      <a:pt x="142" y="225"/>
                      <a:pt x="142" y="225"/>
                      <a:pt x="142" y="224"/>
                    </a:cubicBezTo>
                    <a:cubicBezTo>
                      <a:pt x="142" y="226"/>
                      <a:pt x="145" y="223"/>
                      <a:pt x="145" y="223"/>
                    </a:cubicBezTo>
                    <a:cubicBezTo>
                      <a:pt x="146" y="224"/>
                      <a:pt x="145" y="226"/>
                      <a:pt x="145" y="227"/>
                    </a:cubicBezTo>
                    <a:cubicBezTo>
                      <a:pt x="144" y="225"/>
                      <a:pt x="153" y="225"/>
                      <a:pt x="147" y="222"/>
                    </a:cubicBezTo>
                    <a:cubicBezTo>
                      <a:pt x="148" y="222"/>
                      <a:pt x="153" y="222"/>
                      <a:pt x="150" y="221"/>
                    </a:cubicBezTo>
                    <a:cubicBezTo>
                      <a:pt x="147" y="219"/>
                      <a:pt x="151" y="220"/>
                      <a:pt x="152" y="218"/>
                    </a:cubicBezTo>
                    <a:cubicBezTo>
                      <a:pt x="152" y="218"/>
                      <a:pt x="149" y="218"/>
                      <a:pt x="149" y="218"/>
                    </a:cubicBezTo>
                    <a:cubicBezTo>
                      <a:pt x="150" y="217"/>
                      <a:pt x="151" y="216"/>
                      <a:pt x="152" y="216"/>
                    </a:cubicBezTo>
                    <a:cubicBezTo>
                      <a:pt x="154" y="214"/>
                      <a:pt x="151" y="215"/>
                      <a:pt x="151" y="214"/>
                    </a:cubicBezTo>
                    <a:cubicBezTo>
                      <a:pt x="151" y="214"/>
                      <a:pt x="154" y="213"/>
                      <a:pt x="154" y="212"/>
                    </a:cubicBezTo>
                    <a:cubicBezTo>
                      <a:pt x="154" y="211"/>
                      <a:pt x="154" y="209"/>
                      <a:pt x="153" y="208"/>
                    </a:cubicBezTo>
                    <a:cubicBezTo>
                      <a:pt x="152" y="208"/>
                      <a:pt x="154" y="207"/>
                      <a:pt x="153" y="206"/>
                    </a:cubicBezTo>
                    <a:cubicBezTo>
                      <a:pt x="153" y="206"/>
                      <a:pt x="151" y="205"/>
                      <a:pt x="151" y="205"/>
                    </a:cubicBezTo>
                    <a:cubicBezTo>
                      <a:pt x="151" y="205"/>
                      <a:pt x="155" y="204"/>
                      <a:pt x="156" y="204"/>
                    </a:cubicBezTo>
                    <a:cubicBezTo>
                      <a:pt x="159" y="204"/>
                      <a:pt x="156" y="203"/>
                      <a:pt x="155" y="202"/>
                    </a:cubicBezTo>
                    <a:cubicBezTo>
                      <a:pt x="155" y="202"/>
                      <a:pt x="160" y="202"/>
                      <a:pt x="160" y="202"/>
                    </a:cubicBezTo>
                    <a:cubicBezTo>
                      <a:pt x="159" y="201"/>
                      <a:pt x="157" y="201"/>
                      <a:pt x="156" y="200"/>
                    </a:cubicBezTo>
                    <a:cubicBezTo>
                      <a:pt x="156" y="200"/>
                      <a:pt x="160" y="201"/>
                      <a:pt x="160" y="200"/>
                    </a:cubicBezTo>
                    <a:cubicBezTo>
                      <a:pt x="161" y="200"/>
                      <a:pt x="160" y="200"/>
                      <a:pt x="160" y="199"/>
                    </a:cubicBezTo>
                    <a:cubicBezTo>
                      <a:pt x="161" y="199"/>
                      <a:pt x="161" y="199"/>
                      <a:pt x="161" y="199"/>
                    </a:cubicBezTo>
                    <a:cubicBezTo>
                      <a:pt x="162" y="198"/>
                      <a:pt x="158" y="197"/>
                      <a:pt x="158" y="197"/>
                    </a:cubicBezTo>
                    <a:cubicBezTo>
                      <a:pt x="158" y="197"/>
                      <a:pt x="163" y="197"/>
                      <a:pt x="162" y="196"/>
                    </a:cubicBezTo>
                    <a:cubicBezTo>
                      <a:pt x="162" y="195"/>
                      <a:pt x="163" y="195"/>
                      <a:pt x="161" y="194"/>
                    </a:cubicBezTo>
                    <a:cubicBezTo>
                      <a:pt x="161" y="194"/>
                      <a:pt x="158" y="194"/>
                      <a:pt x="158" y="193"/>
                    </a:cubicBezTo>
                    <a:cubicBezTo>
                      <a:pt x="158" y="193"/>
                      <a:pt x="163" y="192"/>
                      <a:pt x="163" y="192"/>
                    </a:cubicBezTo>
                    <a:cubicBezTo>
                      <a:pt x="165" y="192"/>
                      <a:pt x="164" y="189"/>
                      <a:pt x="162" y="189"/>
                    </a:cubicBezTo>
                    <a:cubicBezTo>
                      <a:pt x="161" y="188"/>
                      <a:pt x="158" y="187"/>
                      <a:pt x="161" y="186"/>
                    </a:cubicBezTo>
                    <a:cubicBezTo>
                      <a:pt x="163" y="186"/>
                      <a:pt x="166" y="187"/>
                      <a:pt x="167" y="185"/>
                    </a:cubicBezTo>
                    <a:cubicBezTo>
                      <a:pt x="167" y="185"/>
                      <a:pt x="165" y="183"/>
                      <a:pt x="165" y="183"/>
                    </a:cubicBezTo>
                    <a:cubicBezTo>
                      <a:pt x="165" y="182"/>
                      <a:pt x="167" y="182"/>
                      <a:pt x="167" y="182"/>
                    </a:cubicBezTo>
                    <a:cubicBezTo>
                      <a:pt x="168" y="181"/>
                      <a:pt x="170" y="181"/>
                      <a:pt x="172" y="182"/>
                    </a:cubicBezTo>
                    <a:cubicBezTo>
                      <a:pt x="172" y="182"/>
                      <a:pt x="174" y="182"/>
                      <a:pt x="174" y="182"/>
                    </a:cubicBezTo>
                    <a:cubicBezTo>
                      <a:pt x="175" y="181"/>
                      <a:pt x="173" y="180"/>
                      <a:pt x="173" y="179"/>
                    </a:cubicBezTo>
                    <a:cubicBezTo>
                      <a:pt x="174" y="178"/>
                      <a:pt x="177" y="174"/>
                      <a:pt x="179" y="176"/>
                    </a:cubicBezTo>
                    <a:cubicBezTo>
                      <a:pt x="178" y="175"/>
                      <a:pt x="175" y="181"/>
                      <a:pt x="176" y="181"/>
                    </a:cubicBezTo>
                    <a:cubicBezTo>
                      <a:pt x="177" y="182"/>
                      <a:pt x="179" y="179"/>
                      <a:pt x="181" y="179"/>
                    </a:cubicBezTo>
                    <a:cubicBezTo>
                      <a:pt x="181" y="179"/>
                      <a:pt x="183" y="180"/>
                      <a:pt x="183" y="180"/>
                    </a:cubicBezTo>
                    <a:cubicBezTo>
                      <a:pt x="183" y="180"/>
                      <a:pt x="183" y="178"/>
                      <a:pt x="183" y="178"/>
                    </a:cubicBezTo>
                    <a:cubicBezTo>
                      <a:pt x="186" y="179"/>
                      <a:pt x="186" y="178"/>
                      <a:pt x="187" y="177"/>
                    </a:cubicBezTo>
                    <a:cubicBezTo>
                      <a:pt x="188" y="176"/>
                      <a:pt x="189" y="176"/>
                      <a:pt x="190" y="176"/>
                    </a:cubicBezTo>
                    <a:cubicBezTo>
                      <a:pt x="192" y="175"/>
                      <a:pt x="192" y="174"/>
                      <a:pt x="193" y="173"/>
                    </a:cubicBezTo>
                    <a:cubicBezTo>
                      <a:pt x="194" y="172"/>
                      <a:pt x="196" y="170"/>
                      <a:pt x="197" y="168"/>
                    </a:cubicBezTo>
                    <a:cubicBezTo>
                      <a:pt x="199" y="166"/>
                      <a:pt x="199" y="165"/>
                      <a:pt x="201" y="165"/>
                    </a:cubicBezTo>
                    <a:cubicBezTo>
                      <a:pt x="202" y="164"/>
                      <a:pt x="205" y="164"/>
                      <a:pt x="205" y="162"/>
                    </a:cubicBezTo>
                    <a:cubicBezTo>
                      <a:pt x="204" y="162"/>
                      <a:pt x="203" y="157"/>
                      <a:pt x="203" y="157"/>
                    </a:cubicBezTo>
                    <a:cubicBezTo>
                      <a:pt x="204" y="157"/>
                      <a:pt x="207" y="160"/>
                      <a:pt x="208" y="160"/>
                    </a:cubicBezTo>
                    <a:cubicBezTo>
                      <a:pt x="209" y="161"/>
                      <a:pt x="210" y="161"/>
                      <a:pt x="211" y="161"/>
                    </a:cubicBezTo>
                    <a:cubicBezTo>
                      <a:pt x="211" y="161"/>
                      <a:pt x="213" y="160"/>
                      <a:pt x="213" y="160"/>
                    </a:cubicBezTo>
                    <a:cubicBezTo>
                      <a:pt x="214" y="160"/>
                      <a:pt x="215" y="161"/>
                      <a:pt x="216" y="160"/>
                    </a:cubicBezTo>
                    <a:cubicBezTo>
                      <a:pt x="216" y="160"/>
                      <a:pt x="214" y="158"/>
                      <a:pt x="217" y="159"/>
                    </a:cubicBezTo>
                    <a:cubicBezTo>
                      <a:pt x="219" y="159"/>
                      <a:pt x="221" y="159"/>
                      <a:pt x="223" y="158"/>
                    </a:cubicBezTo>
                    <a:cubicBezTo>
                      <a:pt x="228" y="157"/>
                      <a:pt x="232" y="156"/>
                      <a:pt x="237" y="154"/>
                    </a:cubicBezTo>
                    <a:cubicBezTo>
                      <a:pt x="238" y="153"/>
                      <a:pt x="254" y="143"/>
                      <a:pt x="255" y="143"/>
                    </a:cubicBezTo>
                    <a:cubicBezTo>
                      <a:pt x="254" y="143"/>
                      <a:pt x="247" y="143"/>
                      <a:pt x="246" y="143"/>
                    </a:cubicBezTo>
                    <a:cubicBezTo>
                      <a:pt x="244" y="142"/>
                      <a:pt x="242" y="141"/>
                      <a:pt x="240" y="141"/>
                    </a:cubicBezTo>
                    <a:cubicBezTo>
                      <a:pt x="238" y="141"/>
                      <a:pt x="236" y="142"/>
                      <a:pt x="235" y="142"/>
                    </a:cubicBezTo>
                    <a:cubicBezTo>
                      <a:pt x="233" y="143"/>
                      <a:pt x="233" y="141"/>
                      <a:pt x="232" y="142"/>
                    </a:cubicBezTo>
                    <a:cubicBezTo>
                      <a:pt x="231" y="142"/>
                      <a:pt x="230" y="144"/>
                      <a:pt x="229" y="144"/>
                    </a:cubicBezTo>
                    <a:cubicBezTo>
                      <a:pt x="225" y="144"/>
                      <a:pt x="232" y="140"/>
                      <a:pt x="233" y="141"/>
                    </a:cubicBezTo>
                    <a:cubicBezTo>
                      <a:pt x="232" y="140"/>
                      <a:pt x="229" y="141"/>
                      <a:pt x="228" y="141"/>
                    </a:cubicBezTo>
                    <a:cubicBezTo>
                      <a:pt x="225" y="141"/>
                      <a:pt x="223" y="140"/>
                      <a:pt x="221" y="140"/>
                    </a:cubicBezTo>
                    <a:cubicBezTo>
                      <a:pt x="222" y="140"/>
                      <a:pt x="225" y="138"/>
                      <a:pt x="226" y="137"/>
                    </a:cubicBezTo>
                    <a:cubicBezTo>
                      <a:pt x="226" y="134"/>
                      <a:pt x="228" y="135"/>
                      <a:pt x="229" y="136"/>
                    </a:cubicBezTo>
                    <a:cubicBezTo>
                      <a:pt x="231" y="136"/>
                      <a:pt x="239" y="134"/>
                      <a:pt x="240" y="133"/>
                    </a:cubicBezTo>
                    <a:cubicBezTo>
                      <a:pt x="240" y="132"/>
                      <a:pt x="235" y="131"/>
                      <a:pt x="234" y="130"/>
                    </a:cubicBezTo>
                    <a:cubicBezTo>
                      <a:pt x="235" y="131"/>
                      <a:pt x="239" y="132"/>
                      <a:pt x="240" y="132"/>
                    </a:cubicBezTo>
                    <a:cubicBezTo>
                      <a:pt x="241" y="133"/>
                      <a:pt x="245" y="133"/>
                      <a:pt x="245" y="135"/>
                    </a:cubicBezTo>
                    <a:cubicBezTo>
                      <a:pt x="244" y="138"/>
                      <a:pt x="246" y="139"/>
                      <a:pt x="248" y="139"/>
                    </a:cubicBezTo>
                    <a:cubicBezTo>
                      <a:pt x="248" y="139"/>
                      <a:pt x="254" y="139"/>
                      <a:pt x="253" y="138"/>
                    </a:cubicBezTo>
                    <a:cubicBezTo>
                      <a:pt x="253" y="138"/>
                      <a:pt x="253" y="140"/>
                      <a:pt x="254" y="140"/>
                    </a:cubicBezTo>
                    <a:cubicBezTo>
                      <a:pt x="256" y="139"/>
                      <a:pt x="257" y="136"/>
                      <a:pt x="257" y="134"/>
                    </a:cubicBezTo>
                    <a:cubicBezTo>
                      <a:pt x="257" y="133"/>
                      <a:pt x="257" y="129"/>
                      <a:pt x="255" y="130"/>
                    </a:cubicBezTo>
                    <a:cubicBezTo>
                      <a:pt x="253" y="132"/>
                      <a:pt x="254" y="130"/>
                      <a:pt x="253" y="129"/>
                    </a:cubicBezTo>
                    <a:cubicBezTo>
                      <a:pt x="251" y="127"/>
                      <a:pt x="248" y="126"/>
                      <a:pt x="245" y="124"/>
                    </a:cubicBezTo>
                    <a:cubicBezTo>
                      <a:pt x="244" y="123"/>
                      <a:pt x="243" y="123"/>
                      <a:pt x="242" y="122"/>
                    </a:cubicBezTo>
                    <a:cubicBezTo>
                      <a:pt x="242" y="122"/>
                      <a:pt x="238" y="123"/>
                      <a:pt x="238" y="124"/>
                    </a:cubicBezTo>
                    <a:cubicBezTo>
                      <a:pt x="238" y="124"/>
                      <a:pt x="239" y="123"/>
                      <a:pt x="238" y="123"/>
                    </a:cubicBezTo>
                    <a:cubicBezTo>
                      <a:pt x="238" y="123"/>
                      <a:pt x="237" y="122"/>
                      <a:pt x="237" y="122"/>
                    </a:cubicBezTo>
                    <a:cubicBezTo>
                      <a:pt x="237" y="121"/>
                      <a:pt x="241" y="122"/>
                      <a:pt x="241" y="121"/>
                    </a:cubicBezTo>
                    <a:cubicBezTo>
                      <a:pt x="241" y="119"/>
                      <a:pt x="241" y="118"/>
                      <a:pt x="238" y="118"/>
                    </a:cubicBezTo>
                    <a:cubicBezTo>
                      <a:pt x="236" y="119"/>
                      <a:pt x="235" y="121"/>
                      <a:pt x="233" y="119"/>
                    </a:cubicBezTo>
                    <a:cubicBezTo>
                      <a:pt x="233" y="119"/>
                      <a:pt x="229" y="119"/>
                      <a:pt x="229" y="118"/>
                    </a:cubicBezTo>
                    <a:cubicBezTo>
                      <a:pt x="229" y="116"/>
                      <a:pt x="234" y="119"/>
                      <a:pt x="234" y="119"/>
                    </a:cubicBezTo>
                    <a:cubicBezTo>
                      <a:pt x="235" y="119"/>
                      <a:pt x="240" y="118"/>
                      <a:pt x="240" y="117"/>
                    </a:cubicBezTo>
                    <a:cubicBezTo>
                      <a:pt x="241" y="117"/>
                      <a:pt x="236" y="115"/>
                      <a:pt x="235" y="115"/>
                    </a:cubicBezTo>
                    <a:cubicBezTo>
                      <a:pt x="233" y="115"/>
                      <a:pt x="230" y="115"/>
                      <a:pt x="228" y="116"/>
                    </a:cubicBezTo>
                    <a:cubicBezTo>
                      <a:pt x="229" y="116"/>
                      <a:pt x="233" y="113"/>
                      <a:pt x="233" y="114"/>
                    </a:cubicBezTo>
                    <a:cubicBezTo>
                      <a:pt x="233" y="113"/>
                      <a:pt x="229" y="113"/>
                      <a:pt x="229" y="112"/>
                    </a:cubicBezTo>
                    <a:cubicBezTo>
                      <a:pt x="232" y="113"/>
                      <a:pt x="235" y="115"/>
                      <a:pt x="238" y="113"/>
                    </a:cubicBezTo>
                    <a:cubicBezTo>
                      <a:pt x="238" y="113"/>
                      <a:pt x="241" y="112"/>
                      <a:pt x="241" y="111"/>
                    </a:cubicBezTo>
                    <a:cubicBezTo>
                      <a:pt x="240" y="110"/>
                      <a:pt x="238" y="109"/>
                      <a:pt x="238" y="108"/>
                    </a:cubicBezTo>
                    <a:cubicBezTo>
                      <a:pt x="238" y="109"/>
                      <a:pt x="241" y="110"/>
                      <a:pt x="242" y="110"/>
                    </a:cubicBezTo>
                    <a:cubicBezTo>
                      <a:pt x="244" y="111"/>
                      <a:pt x="243" y="109"/>
                      <a:pt x="245" y="109"/>
                    </a:cubicBezTo>
                    <a:cubicBezTo>
                      <a:pt x="246" y="109"/>
                      <a:pt x="254" y="111"/>
                      <a:pt x="254" y="111"/>
                    </a:cubicBezTo>
                    <a:cubicBezTo>
                      <a:pt x="253" y="111"/>
                      <a:pt x="246" y="110"/>
                      <a:pt x="246" y="110"/>
                    </a:cubicBezTo>
                    <a:cubicBezTo>
                      <a:pt x="248" y="114"/>
                      <a:pt x="254" y="113"/>
                      <a:pt x="257" y="113"/>
                    </a:cubicBezTo>
                    <a:cubicBezTo>
                      <a:pt x="258" y="112"/>
                      <a:pt x="261" y="113"/>
                      <a:pt x="262" y="112"/>
                    </a:cubicBezTo>
                    <a:cubicBezTo>
                      <a:pt x="265" y="111"/>
                      <a:pt x="264" y="109"/>
                      <a:pt x="262" y="108"/>
                    </a:cubicBezTo>
                    <a:cubicBezTo>
                      <a:pt x="261" y="107"/>
                      <a:pt x="258" y="106"/>
                      <a:pt x="257" y="106"/>
                    </a:cubicBezTo>
                    <a:cubicBezTo>
                      <a:pt x="256" y="106"/>
                      <a:pt x="257" y="109"/>
                      <a:pt x="257" y="110"/>
                    </a:cubicBezTo>
                    <a:cubicBezTo>
                      <a:pt x="256" y="109"/>
                      <a:pt x="256" y="108"/>
                      <a:pt x="255" y="107"/>
                    </a:cubicBezTo>
                    <a:cubicBezTo>
                      <a:pt x="255" y="106"/>
                      <a:pt x="254" y="107"/>
                      <a:pt x="253" y="106"/>
                    </a:cubicBezTo>
                    <a:cubicBezTo>
                      <a:pt x="254" y="107"/>
                      <a:pt x="256" y="101"/>
                      <a:pt x="256" y="100"/>
                    </a:cubicBezTo>
                    <a:cubicBezTo>
                      <a:pt x="256" y="100"/>
                      <a:pt x="257" y="103"/>
                      <a:pt x="257" y="103"/>
                    </a:cubicBezTo>
                    <a:cubicBezTo>
                      <a:pt x="257" y="105"/>
                      <a:pt x="257" y="106"/>
                      <a:pt x="258" y="106"/>
                    </a:cubicBezTo>
                    <a:cubicBezTo>
                      <a:pt x="261" y="106"/>
                      <a:pt x="263" y="105"/>
                      <a:pt x="265" y="105"/>
                    </a:cubicBezTo>
                    <a:cubicBezTo>
                      <a:pt x="266" y="105"/>
                      <a:pt x="272" y="103"/>
                      <a:pt x="270" y="101"/>
                    </a:cubicBezTo>
                    <a:cubicBezTo>
                      <a:pt x="268" y="100"/>
                      <a:pt x="267" y="102"/>
                      <a:pt x="266" y="101"/>
                    </a:cubicBezTo>
                    <a:cubicBezTo>
                      <a:pt x="266" y="100"/>
                      <a:pt x="266" y="100"/>
                      <a:pt x="266" y="99"/>
                    </a:cubicBezTo>
                    <a:cubicBezTo>
                      <a:pt x="267" y="98"/>
                      <a:pt x="266" y="97"/>
                      <a:pt x="265" y="97"/>
                    </a:cubicBezTo>
                    <a:cubicBezTo>
                      <a:pt x="265" y="96"/>
                      <a:pt x="262" y="96"/>
                      <a:pt x="261" y="96"/>
                    </a:cubicBezTo>
                    <a:cubicBezTo>
                      <a:pt x="259" y="96"/>
                      <a:pt x="258" y="98"/>
                      <a:pt x="256" y="96"/>
                    </a:cubicBezTo>
                    <a:cubicBezTo>
                      <a:pt x="260" y="99"/>
                      <a:pt x="262" y="91"/>
                      <a:pt x="266" y="95"/>
                    </a:cubicBezTo>
                    <a:cubicBezTo>
                      <a:pt x="267" y="97"/>
                      <a:pt x="269" y="94"/>
                      <a:pt x="269" y="92"/>
                    </a:cubicBezTo>
                    <a:cubicBezTo>
                      <a:pt x="269" y="91"/>
                      <a:pt x="266" y="88"/>
                      <a:pt x="266" y="88"/>
                    </a:cubicBezTo>
                    <a:cubicBezTo>
                      <a:pt x="266" y="87"/>
                      <a:pt x="269" y="90"/>
                      <a:pt x="269" y="91"/>
                    </a:cubicBezTo>
                    <a:cubicBezTo>
                      <a:pt x="269" y="92"/>
                      <a:pt x="271" y="90"/>
                      <a:pt x="270" y="88"/>
                    </a:cubicBezTo>
                    <a:cubicBezTo>
                      <a:pt x="269" y="87"/>
                      <a:pt x="267" y="85"/>
                      <a:pt x="266" y="84"/>
                    </a:cubicBezTo>
                    <a:cubicBezTo>
                      <a:pt x="264" y="84"/>
                      <a:pt x="261" y="85"/>
                      <a:pt x="259" y="84"/>
                    </a:cubicBezTo>
                    <a:cubicBezTo>
                      <a:pt x="258" y="83"/>
                      <a:pt x="258" y="81"/>
                      <a:pt x="256" y="81"/>
                    </a:cubicBezTo>
                    <a:cubicBezTo>
                      <a:pt x="256" y="80"/>
                      <a:pt x="252" y="81"/>
                      <a:pt x="253" y="80"/>
                    </a:cubicBezTo>
                    <a:cubicBezTo>
                      <a:pt x="254" y="78"/>
                      <a:pt x="254" y="77"/>
                      <a:pt x="256" y="79"/>
                    </a:cubicBezTo>
                    <a:cubicBezTo>
                      <a:pt x="258" y="81"/>
                      <a:pt x="260" y="78"/>
                      <a:pt x="262" y="77"/>
                    </a:cubicBezTo>
                    <a:cubicBezTo>
                      <a:pt x="265" y="75"/>
                      <a:pt x="271" y="81"/>
                      <a:pt x="274" y="78"/>
                    </a:cubicBezTo>
                    <a:cubicBezTo>
                      <a:pt x="275" y="77"/>
                      <a:pt x="275" y="72"/>
                      <a:pt x="272" y="73"/>
                    </a:cubicBezTo>
                    <a:cubicBezTo>
                      <a:pt x="271" y="73"/>
                      <a:pt x="270" y="74"/>
                      <a:pt x="269" y="73"/>
                    </a:cubicBezTo>
                    <a:cubicBezTo>
                      <a:pt x="267" y="73"/>
                      <a:pt x="265" y="72"/>
                      <a:pt x="263" y="70"/>
                    </a:cubicBezTo>
                    <a:cubicBezTo>
                      <a:pt x="260" y="68"/>
                      <a:pt x="271" y="71"/>
                      <a:pt x="271" y="70"/>
                    </a:cubicBezTo>
                    <a:cubicBezTo>
                      <a:pt x="270" y="68"/>
                      <a:pt x="265" y="67"/>
                      <a:pt x="263" y="66"/>
                    </a:cubicBezTo>
                    <a:cubicBezTo>
                      <a:pt x="260" y="65"/>
                      <a:pt x="260" y="66"/>
                      <a:pt x="259" y="68"/>
                    </a:cubicBezTo>
                    <a:cubicBezTo>
                      <a:pt x="259" y="69"/>
                      <a:pt x="257" y="70"/>
                      <a:pt x="256" y="69"/>
                    </a:cubicBezTo>
                    <a:cubicBezTo>
                      <a:pt x="255" y="69"/>
                      <a:pt x="258" y="65"/>
                      <a:pt x="258" y="64"/>
                    </a:cubicBezTo>
                    <a:cubicBezTo>
                      <a:pt x="258" y="63"/>
                      <a:pt x="259" y="61"/>
                      <a:pt x="260" y="60"/>
                    </a:cubicBezTo>
                    <a:cubicBezTo>
                      <a:pt x="260" y="59"/>
                      <a:pt x="260" y="57"/>
                      <a:pt x="261" y="57"/>
                    </a:cubicBezTo>
                    <a:cubicBezTo>
                      <a:pt x="262" y="57"/>
                      <a:pt x="264" y="57"/>
                      <a:pt x="265" y="56"/>
                    </a:cubicBezTo>
                    <a:cubicBezTo>
                      <a:pt x="265" y="56"/>
                      <a:pt x="270" y="51"/>
                      <a:pt x="270" y="52"/>
                    </a:cubicBezTo>
                    <a:cubicBezTo>
                      <a:pt x="270" y="52"/>
                      <a:pt x="268" y="51"/>
                      <a:pt x="268" y="51"/>
                    </a:cubicBezTo>
                    <a:cubicBezTo>
                      <a:pt x="268" y="50"/>
                      <a:pt x="268" y="49"/>
                      <a:pt x="268" y="48"/>
                    </a:cubicBezTo>
                    <a:cubicBezTo>
                      <a:pt x="268" y="46"/>
                      <a:pt x="269" y="46"/>
                      <a:pt x="271" y="46"/>
                    </a:cubicBezTo>
                    <a:cubicBezTo>
                      <a:pt x="273" y="46"/>
                      <a:pt x="281" y="43"/>
                      <a:pt x="276" y="43"/>
                    </a:cubicBezTo>
                    <a:cubicBezTo>
                      <a:pt x="273" y="43"/>
                      <a:pt x="268" y="42"/>
                      <a:pt x="266" y="44"/>
                    </a:cubicBezTo>
                    <a:cubicBezTo>
                      <a:pt x="265" y="45"/>
                      <a:pt x="265" y="47"/>
                      <a:pt x="263" y="46"/>
                    </a:cubicBezTo>
                    <a:cubicBezTo>
                      <a:pt x="261" y="45"/>
                      <a:pt x="263" y="43"/>
                      <a:pt x="264" y="42"/>
                    </a:cubicBezTo>
                    <a:cubicBezTo>
                      <a:pt x="266" y="39"/>
                      <a:pt x="270" y="41"/>
                      <a:pt x="273" y="41"/>
                    </a:cubicBezTo>
                    <a:cubicBezTo>
                      <a:pt x="277" y="41"/>
                      <a:pt x="281" y="42"/>
                      <a:pt x="283" y="38"/>
                    </a:cubicBezTo>
                    <a:cubicBezTo>
                      <a:pt x="284" y="38"/>
                      <a:pt x="280" y="37"/>
                      <a:pt x="280" y="37"/>
                    </a:cubicBezTo>
                    <a:cubicBezTo>
                      <a:pt x="278" y="36"/>
                      <a:pt x="276" y="37"/>
                      <a:pt x="274" y="37"/>
                    </a:cubicBezTo>
                    <a:cubicBezTo>
                      <a:pt x="272" y="37"/>
                      <a:pt x="271" y="36"/>
                      <a:pt x="269" y="36"/>
                    </a:cubicBezTo>
                    <a:cubicBezTo>
                      <a:pt x="268" y="36"/>
                      <a:pt x="266" y="36"/>
                      <a:pt x="265" y="36"/>
                    </a:cubicBezTo>
                    <a:cubicBezTo>
                      <a:pt x="266" y="37"/>
                      <a:pt x="269" y="36"/>
                      <a:pt x="271" y="36"/>
                    </a:cubicBezTo>
                    <a:cubicBezTo>
                      <a:pt x="274" y="36"/>
                      <a:pt x="276" y="35"/>
                      <a:pt x="279" y="35"/>
                    </a:cubicBezTo>
                    <a:cubicBezTo>
                      <a:pt x="283" y="36"/>
                      <a:pt x="285" y="34"/>
                      <a:pt x="288" y="34"/>
                    </a:cubicBezTo>
                    <a:cubicBezTo>
                      <a:pt x="289" y="34"/>
                      <a:pt x="291" y="34"/>
                      <a:pt x="291" y="33"/>
                    </a:cubicBezTo>
                    <a:cubicBezTo>
                      <a:pt x="291" y="33"/>
                      <a:pt x="289" y="31"/>
                      <a:pt x="290" y="31"/>
                    </a:cubicBezTo>
                    <a:cubicBezTo>
                      <a:pt x="295" y="30"/>
                      <a:pt x="300" y="29"/>
                      <a:pt x="304" y="26"/>
                    </a:cubicBezTo>
                    <a:cubicBezTo>
                      <a:pt x="305" y="25"/>
                      <a:pt x="301" y="24"/>
                      <a:pt x="301" y="24"/>
                    </a:cubicBezTo>
                    <a:cubicBezTo>
                      <a:pt x="298" y="23"/>
                      <a:pt x="295" y="22"/>
                      <a:pt x="293" y="22"/>
                    </a:cubicBezTo>
                    <a:cubicBezTo>
                      <a:pt x="287" y="21"/>
                      <a:pt x="282" y="20"/>
                      <a:pt x="277" y="25"/>
                    </a:cubicBezTo>
                    <a:cubicBezTo>
                      <a:pt x="275" y="28"/>
                      <a:pt x="273" y="26"/>
                      <a:pt x="269" y="26"/>
                    </a:cubicBezTo>
                    <a:cubicBezTo>
                      <a:pt x="268" y="26"/>
                      <a:pt x="264" y="29"/>
                      <a:pt x="265" y="26"/>
                    </a:cubicBezTo>
                    <a:cubicBezTo>
                      <a:pt x="265" y="24"/>
                      <a:pt x="260" y="27"/>
                      <a:pt x="259" y="28"/>
                    </a:cubicBezTo>
                    <a:cubicBezTo>
                      <a:pt x="257" y="29"/>
                      <a:pt x="255" y="30"/>
                      <a:pt x="253" y="31"/>
                    </a:cubicBezTo>
                    <a:cubicBezTo>
                      <a:pt x="252" y="31"/>
                      <a:pt x="244" y="37"/>
                      <a:pt x="244" y="37"/>
                    </a:cubicBezTo>
                    <a:cubicBezTo>
                      <a:pt x="242" y="35"/>
                      <a:pt x="264" y="22"/>
                      <a:pt x="251" y="19"/>
                    </a:cubicBezTo>
                    <a:cubicBezTo>
                      <a:pt x="246" y="19"/>
                      <a:pt x="247" y="22"/>
                      <a:pt x="243" y="24"/>
                    </a:cubicBezTo>
                    <a:cubicBezTo>
                      <a:pt x="240" y="25"/>
                      <a:pt x="238" y="25"/>
                      <a:pt x="235" y="26"/>
                    </a:cubicBezTo>
                    <a:cubicBezTo>
                      <a:pt x="234" y="26"/>
                      <a:pt x="229" y="28"/>
                      <a:pt x="228" y="28"/>
                    </a:cubicBezTo>
                    <a:cubicBezTo>
                      <a:pt x="226" y="25"/>
                      <a:pt x="233" y="24"/>
                      <a:pt x="235" y="24"/>
                    </a:cubicBezTo>
                    <a:cubicBezTo>
                      <a:pt x="235" y="23"/>
                      <a:pt x="241" y="22"/>
                      <a:pt x="238" y="21"/>
                    </a:cubicBezTo>
                    <a:cubicBezTo>
                      <a:pt x="235" y="20"/>
                      <a:pt x="232" y="20"/>
                      <a:pt x="229" y="20"/>
                    </a:cubicBezTo>
                    <a:cubicBezTo>
                      <a:pt x="221" y="20"/>
                      <a:pt x="213" y="21"/>
                      <a:pt x="205" y="23"/>
                    </a:cubicBezTo>
                    <a:cubicBezTo>
                      <a:pt x="205" y="23"/>
                      <a:pt x="202" y="25"/>
                      <a:pt x="201" y="24"/>
                    </a:cubicBezTo>
                    <a:cubicBezTo>
                      <a:pt x="201" y="22"/>
                      <a:pt x="200" y="22"/>
                      <a:pt x="202" y="22"/>
                    </a:cubicBezTo>
                    <a:cubicBezTo>
                      <a:pt x="206" y="20"/>
                      <a:pt x="210" y="19"/>
                      <a:pt x="214" y="18"/>
                    </a:cubicBezTo>
                    <a:cubicBezTo>
                      <a:pt x="221" y="17"/>
                      <a:pt x="229" y="18"/>
                      <a:pt x="237" y="18"/>
                    </a:cubicBezTo>
                    <a:cubicBezTo>
                      <a:pt x="239" y="18"/>
                      <a:pt x="241" y="18"/>
                      <a:pt x="243" y="18"/>
                    </a:cubicBezTo>
                    <a:cubicBezTo>
                      <a:pt x="247" y="16"/>
                      <a:pt x="252" y="16"/>
                      <a:pt x="256" y="14"/>
                    </a:cubicBezTo>
                    <a:cubicBezTo>
                      <a:pt x="258" y="14"/>
                      <a:pt x="259" y="13"/>
                      <a:pt x="256" y="12"/>
                    </a:cubicBezTo>
                    <a:cubicBezTo>
                      <a:pt x="254" y="11"/>
                      <a:pt x="250" y="10"/>
                      <a:pt x="248" y="11"/>
                    </a:cubicBezTo>
                    <a:cubicBezTo>
                      <a:pt x="246" y="11"/>
                      <a:pt x="246" y="10"/>
                      <a:pt x="244" y="9"/>
                    </a:cubicBezTo>
                    <a:cubicBezTo>
                      <a:pt x="242" y="9"/>
                      <a:pt x="240" y="11"/>
                      <a:pt x="238" y="11"/>
                    </a:cubicBezTo>
                    <a:cubicBezTo>
                      <a:pt x="238" y="11"/>
                      <a:pt x="240" y="8"/>
                      <a:pt x="241" y="8"/>
                    </a:cubicBezTo>
                    <a:cubicBezTo>
                      <a:pt x="242" y="6"/>
                      <a:pt x="238" y="6"/>
                      <a:pt x="237" y="6"/>
                    </a:cubicBezTo>
                    <a:cubicBezTo>
                      <a:pt x="231" y="7"/>
                      <a:pt x="226" y="7"/>
                      <a:pt x="220" y="6"/>
                    </a:cubicBezTo>
                    <a:cubicBezTo>
                      <a:pt x="215" y="6"/>
                      <a:pt x="211" y="8"/>
                      <a:pt x="206" y="8"/>
                    </a:cubicBezTo>
                    <a:cubicBezTo>
                      <a:pt x="204" y="8"/>
                      <a:pt x="201" y="8"/>
                      <a:pt x="199" y="8"/>
                    </a:cubicBezTo>
                    <a:cubicBezTo>
                      <a:pt x="197" y="9"/>
                      <a:pt x="194" y="8"/>
                      <a:pt x="193" y="9"/>
                    </a:cubicBezTo>
                    <a:cubicBezTo>
                      <a:pt x="196" y="8"/>
                      <a:pt x="199" y="8"/>
                      <a:pt x="202" y="7"/>
                    </a:cubicBezTo>
                    <a:cubicBezTo>
                      <a:pt x="207" y="7"/>
                      <a:pt x="211" y="6"/>
                      <a:pt x="215" y="6"/>
                    </a:cubicBezTo>
                    <a:cubicBezTo>
                      <a:pt x="217" y="6"/>
                      <a:pt x="237" y="6"/>
                      <a:pt x="237" y="4"/>
                    </a:cubicBezTo>
                    <a:cubicBezTo>
                      <a:pt x="236" y="4"/>
                      <a:pt x="233" y="3"/>
                      <a:pt x="232" y="2"/>
                    </a:cubicBezTo>
                    <a:cubicBezTo>
                      <a:pt x="229" y="2"/>
                      <a:pt x="227" y="2"/>
                      <a:pt x="224" y="2"/>
                    </a:cubicBezTo>
                    <a:cubicBezTo>
                      <a:pt x="220" y="2"/>
                      <a:pt x="216" y="1"/>
                      <a:pt x="213" y="0"/>
                    </a:cubicBezTo>
                    <a:cubicBezTo>
                      <a:pt x="206" y="0"/>
                      <a:pt x="200" y="0"/>
                      <a:pt x="194" y="0"/>
                    </a:cubicBezTo>
                    <a:cubicBezTo>
                      <a:pt x="191" y="1"/>
                      <a:pt x="188" y="1"/>
                      <a:pt x="185" y="1"/>
                    </a:cubicBezTo>
                    <a:cubicBezTo>
                      <a:pt x="184" y="1"/>
                      <a:pt x="183" y="3"/>
                      <a:pt x="183" y="3"/>
                    </a:cubicBezTo>
                    <a:cubicBezTo>
                      <a:pt x="181" y="3"/>
                      <a:pt x="179" y="2"/>
                      <a:pt x="177" y="2"/>
                    </a:cubicBezTo>
                    <a:cubicBezTo>
                      <a:pt x="176" y="2"/>
                      <a:pt x="175" y="3"/>
                      <a:pt x="173" y="3"/>
                    </a:cubicBezTo>
                    <a:cubicBezTo>
                      <a:pt x="171" y="3"/>
                      <a:pt x="171" y="4"/>
                      <a:pt x="173" y="4"/>
                    </a:cubicBezTo>
                    <a:cubicBezTo>
                      <a:pt x="176" y="5"/>
                      <a:pt x="179" y="5"/>
                      <a:pt x="181" y="6"/>
                    </a:cubicBezTo>
                    <a:cubicBezTo>
                      <a:pt x="180" y="5"/>
                      <a:pt x="174" y="7"/>
                      <a:pt x="173" y="8"/>
                    </a:cubicBezTo>
                    <a:cubicBezTo>
                      <a:pt x="173" y="8"/>
                      <a:pt x="170" y="8"/>
                      <a:pt x="170" y="8"/>
                    </a:cubicBezTo>
                    <a:cubicBezTo>
                      <a:pt x="170" y="8"/>
                      <a:pt x="172" y="10"/>
                      <a:pt x="172" y="10"/>
                    </a:cubicBezTo>
                    <a:cubicBezTo>
                      <a:pt x="171" y="10"/>
                      <a:pt x="169" y="9"/>
                      <a:pt x="168" y="8"/>
                    </a:cubicBezTo>
                    <a:cubicBezTo>
                      <a:pt x="167" y="7"/>
                      <a:pt x="164" y="8"/>
                      <a:pt x="163" y="8"/>
                    </a:cubicBezTo>
                    <a:cubicBezTo>
                      <a:pt x="160" y="7"/>
                      <a:pt x="157" y="6"/>
                      <a:pt x="154" y="5"/>
                    </a:cubicBezTo>
                    <a:cubicBezTo>
                      <a:pt x="152" y="4"/>
                      <a:pt x="150" y="6"/>
                      <a:pt x="147" y="6"/>
                    </a:cubicBezTo>
                    <a:cubicBezTo>
                      <a:pt x="146" y="6"/>
                      <a:pt x="140" y="5"/>
                      <a:pt x="140" y="7"/>
                    </a:cubicBezTo>
                    <a:cubicBezTo>
                      <a:pt x="139" y="7"/>
                      <a:pt x="153" y="9"/>
                      <a:pt x="155" y="10"/>
                    </a:cubicBezTo>
                    <a:cubicBezTo>
                      <a:pt x="158" y="10"/>
                      <a:pt x="161" y="10"/>
                      <a:pt x="163" y="11"/>
                    </a:cubicBezTo>
                    <a:cubicBezTo>
                      <a:pt x="164" y="11"/>
                      <a:pt x="165" y="11"/>
                      <a:pt x="166" y="12"/>
                    </a:cubicBezTo>
                    <a:cubicBezTo>
                      <a:pt x="166" y="12"/>
                      <a:pt x="166" y="15"/>
                      <a:pt x="166" y="15"/>
                    </a:cubicBezTo>
                    <a:cubicBezTo>
                      <a:pt x="166" y="16"/>
                      <a:pt x="165" y="14"/>
                      <a:pt x="165" y="13"/>
                    </a:cubicBezTo>
                    <a:cubicBezTo>
                      <a:pt x="164" y="12"/>
                      <a:pt x="161" y="12"/>
                      <a:pt x="160" y="11"/>
                    </a:cubicBezTo>
                    <a:cubicBezTo>
                      <a:pt x="160" y="11"/>
                      <a:pt x="157" y="11"/>
                      <a:pt x="157" y="11"/>
                    </a:cubicBezTo>
                    <a:cubicBezTo>
                      <a:pt x="157" y="12"/>
                      <a:pt x="158" y="14"/>
                      <a:pt x="158" y="14"/>
                    </a:cubicBezTo>
                    <a:cubicBezTo>
                      <a:pt x="156" y="14"/>
                      <a:pt x="155" y="11"/>
                      <a:pt x="154" y="11"/>
                    </a:cubicBezTo>
                    <a:cubicBezTo>
                      <a:pt x="152" y="11"/>
                      <a:pt x="150" y="11"/>
                      <a:pt x="148" y="10"/>
                    </a:cubicBezTo>
                    <a:cubicBezTo>
                      <a:pt x="147" y="10"/>
                      <a:pt x="139" y="10"/>
                      <a:pt x="139" y="10"/>
                    </a:cubicBezTo>
                    <a:cubicBezTo>
                      <a:pt x="138" y="12"/>
                      <a:pt x="151" y="17"/>
                      <a:pt x="151" y="17"/>
                    </a:cubicBezTo>
                    <a:cubicBezTo>
                      <a:pt x="151" y="18"/>
                      <a:pt x="146" y="17"/>
                      <a:pt x="146" y="17"/>
                    </a:cubicBezTo>
                    <a:cubicBezTo>
                      <a:pt x="143" y="17"/>
                      <a:pt x="142" y="16"/>
                      <a:pt x="143" y="19"/>
                    </a:cubicBezTo>
                    <a:cubicBezTo>
                      <a:pt x="142" y="19"/>
                      <a:pt x="141" y="18"/>
                      <a:pt x="140" y="17"/>
                    </a:cubicBezTo>
                    <a:cubicBezTo>
                      <a:pt x="140" y="16"/>
                      <a:pt x="142" y="17"/>
                      <a:pt x="143" y="16"/>
                    </a:cubicBezTo>
                    <a:cubicBezTo>
                      <a:pt x="143" y="16"/>
                      <a:pt x="141" y="14"/>
                      <a:pt x="140" y="14"/>
                    </a:cubicBezTo>
                    <a:cubicBezTo>
                      <a:pt x="138" y="13"/>
                      <a:pt x="136" y="12"/>
                      <a:pt x="133" y="12"/>
                    </a:cubicBezTo>
                    <a:cubicBezTo>
                      <a:pt x="132" y="12"/>
                      <a:pt x="130" y="11"/>
                      <a:pt x="129" y="12"/>
                    </a:cubicBezTo>
                    <a:cubicBezTo>
                      <a:pt x="128" y="12"/>
                      <a:pt x="131" y="15"/>
                      <a:pt x="131" y="15"/>
                    </a:cubicBezTo>
                    <a:cubicBezTo>
                      <a:pt x="134" y="17"/>
                      <a:pt x="138" y="17"/>
                      <a:pt x="142" y="20"/>
                    </a:cubicBezTo>
                    <a:cubicBezTo>
                      <a:pt x="143" y="20"/>
                      <a:pt x="144" y="21"/>
                      <a:pt x="143" y="22"/>
                    </a:cubicBezTo>
                    <a:cubicBezTo>
                      <a:pt x="141" y="24"/>
                      <a:pt x="139" y="22"/>
                      <a:pt x="137" y="21"/>
                    </a:cubicBezTo>
                    <a:cubicBezTo>
                      <a:pt x="132" y="18"/>
                      <a:pt x="126" y="16"/>
                      <a:pt x="120" y="15"/>
                    </a:cubicBezTo>
                    <a:cubicBezTo>
                      <a:pt x="117" y="14"/>
                      <a:pt x="114" y="13"/>
                      <a:pt x="111" y="14"/>
                    </a:cubicBezTo>
                    <a:cubicBezTo>
                      <a:pt x="110" y="14"/>
                      <a:pt x="113" y="17"/>
                      <a:pt x="113" y="18"/>
                    </a:cubicBezTo>
                    <a:cubicBezTo>
                      <a:pt x="113" y="18"/>
                      <a:pt x="117" y="21"/>
                      <a:pt x="117" y="21"/>
                    </a:cubicBezTo>
                    <a:cubicBezTo>
                      <a:pt x="117" y="22"/>
                      <a:pt x="111" y="21"/>
                      <a:pt x="111" y="21"/>
                    </a:cubicBezTo>
                    <a:cubicBezTo>
                      <a:pt x="111" y="23"/>
                      <a:pt x="115" y="22"/>
                      <a:pt x="115" y="24"/>
                    </a:cubicBezTo>
                    <a:cubicBezTo>
                      <a:pt x="115" y="24"/>
                      <a:pt x="111" y="23"/>
                      <a:pt x="110" y="22"/>
                    </a:cubicBezTo>
                    <a:cubicBezTo>
                      <a:pt x="108" y="21"/>
                      <a:pt x="106" y="21"/>
                      <a:pt x="103" y="20"/>
                    </a:cubicBezTo>
                    <a:cubicBezTo>
                      <a:pt x="101" y="19"/>
                      <a:pt x="101" y="20"/>
                      <a:pt x="101" y="22"/>
                    </a:cubicBezTo>
                    <a:cubicBezTo>
                      <a:pt x="100" y="23"/>
                      <a:pt x="99" y="23"/>
                      <a:pt x="98" y="23"/>
                    </a:cubicBezTo>
                    <a:cubicBezTo>
                      <a:pt x="98" y="24"/>
                      <a:pt x="98" y="26"/>
                      <a:pt x="97" y="26"/>
                    </a:cubicBezTo>
                    <a:cubicBezTo>
                      <a:pt x="97" y="27"/>
                      <a:pt x="97" y="24"/>
                      <a:pt x="97" y="23"/>
                    </a:cubicBezTo>
                    <a:cubicBezTo>
                      <a:pt x="97" y="22"/>
                      <a:pt x="98" y="21"/>
                      <a:pt x="98" y="20"/>
                    </a:cubicBezTo>
                    <a:cubicBezTo>
                      <a:pt x="97" y="16"/>
                      <a:pt x="93" y="16"/>
                      <a:pt x="90" y="16"/>
                    </a:cubicBezTo>
                    <a:cubicBezTo>
                      <a:pt x="86" y="17"/>
                      <a:pt x="82" y="18"/>
                      <a:pt x="78" y="18"/>
                    </a:cubicBezTo>
                    <a:cubicBezTo>
                      <a:pt x="77" y="19"/>
                      <a:pt x="75" y="19"/>
                      <a:pt x="74" y="19"/>
                    </a:cubicBezTo>
                    <a:cubicBezTo>
                      <a:pt x="74" y="19"/>
                      <a:pt x="69" y="20"/>
                      <a:pt x="69" y="20"/>
                    </a:cubicBezTo>
                    <a:cubicBezTo>
                      <a:pt x="70" y="21"/>
                      <a:pt x="72" y="21"/>
                      <a:pt x="73" y="21"/>
                    </a:cubicBezTo>
                    <a:cubicBezTo>
                      <a:pt x="74" y="22"/>
                      <a:pt x="75" y="23"/>
                      <a:pt x="77" y="24"/>
                    </a:cubicBezTo>
                    <a:cubicBezTo>
                      <a:pt x="77" y="24"/>
                      <a:pt x="81" y="27"/>
                      <a:pt x="81" y="27"/>
                    </a:cubicBezTo>
                    <a:cubicBezTo>
                      <a:pt x="80" y="27"/>
                      <a:pt x="76" y="25"/>
                      <a:pt x="75" y="25"/>
                    </a:cubicBezTo>
                    <a:cubicBezTo>
                      <a:pt x="73" y="24"/>
                      <a:pt x="72" y="22"/>
                      <a:pt x="70" y="22"/>
                    </a:cubicBezTo>
                    <a:cubicBezTo>
                      <a:pt x="67" y="21"/>
                      <a:pt x="64" y="22"/>
                      <a:pt x="61" y="22"/>
                    </a:cubicBezTo>
                    <a:cubicBezTo>
                      <a:pt x="58" y="23"/>
                      <a:pt x="58" y="22"/>
                      <a:pt x="60" y="25"/>
                    </a:cubicBezTo>
                    <a:cubicBezTo>
                      <a:pt x="60" y="26"/>
                      <a:pt x="60" y="29"/>
                      <a:pt x="60" y="30"/>
                    </a:cubicBezTo>
                    <a:cubicBezTo>
                      <a:pt x="60" y="32"/>
                      <a:pt x="56" y="30"/>
                      <a:pt x="55" y="30"/>
                    </a:cubicBezTo>
                    <a:cubicBezTo>
                      <a:pt x="54" y="30"/>
                      <a:pt x="51" y="28"/>
                      <a:pt x="50" y="30"/>
                    </a:cubicBezTo>
                    <a:cubicBezTo>
                      <a:pt x="49" y="31"/>
                      <a:pt x="50" y="34"/>
                      <a:pt x="50" y="34"/>
                    </a:cubicBezTo>
                    <a:cubicBezTo>
                      <a:pt x="49" y="35"/>
                      <a:pt x="48" y="33"/>
                      <a:pt x="47" y="32"/>
                    </a:cubicBezTo>
                    <a:cubicBezTo>
                      <a:pt x="45" y="31"/>
                      <a:pt x="43" y="31"/>
                      <a:pt x="42" y="32"/>
                    </a:cubicBezTo>
                    <a:cubicBezTo>
                      <a:pt x="39" y="34"/>
                      <a:pt x="36" y="36"/>
                      <a:pt x="32" y="37"/>
                    </a:cubicBezTo>
                    <a:cubicBezTo>
                      <a:pt x="31" y="38"/>
                      <a:pt x="34" y="37"/>
                      <a:pt x="32" y="3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8" name="Freeform 777">
                <a:extLst>
                  <a:ext uri="{FF2B5EF4-FFF2-40B4-BE49-F238E27FC236}">
                    <a16:creationId xmlns:a16="http://schemas.microsoft.com/office/drawing/2014/main" xmlns="" id="{8F598E54-0296-5A45-9250-1F4B596440ED}"/>
                  </a:ext>
                </a:extLst>
              </p:cNvPr>
              <p:cNvSpPr>
                <a:spLocks/>
              </p:cNvSpPr>
              <p:nvPr/>
            </p:nvSpPr>
            <p:spPr bwMode="auto">
              <a:xfrm>
                <a:off x="9136497" y="5038398"/>
                <a:ext cx="149682" cy="105124"/>
              </a:xfrm>
              <a:custGeom>
                <a:avLst/>
                <a:gdLst>
                  <a:gd name="T0" fmla="*/ 16 w 16"/>
                  <a:gd name="T1" fmla="*/ 6 h 11"/>
                  <a:gd name="T2" fmla="*/ 11 w 16"/>
                  <a:gd name="T3" fmla="*/ 3 h 11"/>
                  <a:gd name="T4" fmla="*/ 5 w 16"/>
                  <a:gd name="T5" fmla="*/ 1 h 11"/>
                  <a:gd name="T6" fmla="*/ 1 w 16"/>
                  <a:gd name="T7" fmla="*/ 1 h 11"/>
                  <a:gd name="T8" fmla="*/ 3 w 16"/>
                  <a:gd name="T9" fmla="*/ 3 h 11"/>
                  <a:gd name="T10" fmla="*/ 1 w 16"/>
                  <a:gd name="T11" fmla="*/ 7 h 11"/>
                  <a:gd name="T12" fmla="*/ 5 w 16"/>
                  <a:gd name="T13" fmla="*/ 7 h 11"/>
                  <a:gd name="T14" fmla="*/ 5 w 16"/>
                  <a:gd name="T15" fmla="*/ 9 h 11"/>
                  <a:gd name="T16" fmla="*/ 16 w 16"/>
                  <a:gd name="T17" fmla="*/ 6 h 11"/>
                  <a:gd name="T18" fmla="*/ 16 w 16"/>
                  <a:gd name="T19"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1">
                    <a:moveTo>
                      <a:pt x="16" y="6"/>
                    </a:moveTo>
                    <a:cubicBezTo>
                      <a:pt x="15" y="5"/>
                      <a:pt x="11" y="3"/>
                      <a:pt x="11" y="3"/>
                    </a:cubicBezTo>
                    <a:cubicBezTo>
                      <a:pt x="9" y="2"/>
                      <a:pt x="7" y="1"/>
                      <a:pt x="5" y="1"/>
                    </a:cubicBezTo>
                    <a:cubicBezTo>
                      <a:pt x="4" y="1"/>
                      <a:pt x="2" y="0"/>
                      <a:pt x="1" y="1"/>
                    </a:cubicBezTo>
                    <a:cubicBezTo>
                      <a:pt x="0" y="2"/>
                      <a:pt x="3" y="3"/>
                      <a:pt x="3" y="3"/>
                    </a:cubicBezTo>
                    <a:cubicBezTo>
                      <a:pt x="2" y="3"/>
                      <a:pt x="0" y="6"/>
                      <a:pt x="1" y="7"/>
                    </a:cubicBezTo>
                    <a:cubicBezTo>
                      <a:pt x="2" y="7"/>
                      <a:pt x="4" y="6"/>
                      <a:pt x="5" y="7"/>
                    </a:cubicBezTo>
                    <a:cubicBezTo>
                      <a:pt x="7" y="8"/>
                      <a:pt x="5" y="8"/>
                      <a:pt x="5" y="9"/>
                    </a:cubicBezTo>
                    <a:cubicBezTo>
                      <a:pt x="5" y="11"/>
                      <a:pt x="16" y="8"/>
                      <a:pt x="16" y="6"/>
                    </a:cubicBezTo>
                    <a:cubicBezTo>
                      <a:pt x="15" y="5"/>
                      <a:pt x="16" y="7"/>
                      <a:pt x="16"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9" name="Freeform 778">
                <a:extLst>
                  <a:ext uri="{FF2B5EF4-FFF2-40B4-BE49-F238E27FC236}">
                    <a16:creationId xmlns:a16="http://schemas.microsoft.com/office/drawing/2014/main" xmlns="" id="{18031FC7-A85D-D148-B2EB-74C56C025998}"/>
                  </a:ext>
                </a:extLst>
              </p:cNvPr>
              <p:cNvSpPr>
                <a:spLocks/>
              </p:cNvSpPr>
              <p:nvPr/>
            </p:nvSpPr>
            <p:spPr bwMode="auto">
              <a:xfrm>
                <a:off x="9184270" y="4965129"/>
                <a:ext cx="38217" cy="19114"/>
              </a:xfrm>
              <a:custGeom>
                <a:avLst/>
                <a:gdLst>
                  <a:gd name="T0" fmla="*/ 2 w 4"/>
                  <a:gd name="T1" fmla="*/ 2 h 2"/>
                  <a:gd name="T2" fmla="*/ 2 w 4"/>
                  <a:gd name="T3" fmla="*/ 0 h 2"/>
                  <a:gd name="T4" fmla="*/ 2 w 4"/>
                  <a:gd name="T5" fmla="*/ 2 h 2"/>
                </a:gdLst>
                <a:ahLst/>
                <a:cxnLst>
                  <a:cxn ang="0">
                    <a:pos x="T0" y="T1"/>
                  </a:cxn>
                  <a:cxn ang="0">
                    <a:pos x="T2" y="T3"/>
                  </a:cxn>
                  <a:cxn ang="0">
                    <a:pos x="T4" y="T5"/>
                  </a:cxn>
                </a:cxnLst>
                <a:rect l="0" t="0" r="r" b="b"/>
                <a:pathLst>
                  <a:path w="4" h="2">
                    <a:moveTo>
                      <a:pt x="2" y="2"/>
                    </a:moveTo>
                    <a:cubicBezTo>
                      <a:pt x="0" y="2"/>
                      <a:pt x="1" y="0"/>
                      <a:pt x="2" y="0"/>
                    </a:cubicBezTo>
                    <a:cubicBezTo>
                      <a:pt x="3" y="0"/>
                      <a:pt x="4" y="2"/>
                      <a:pt x="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0" name="Freeform 779">
                <a:extLst>
                  <a:ext uri="{FF2B5EF4-FFF2-40B4-BE49-F238E27FC236}">
                    <a16:creationId xmlns:a16="http://schemas.microsoft.com/office/drawing/2014/main" xmlns="" id="{E1DE7089-4C63-FA46-A06F-90CF6FBFF23A}"/>
                  </a:ext>
                </a:extLst>
              </p:cNvPr>
              <p:cNvSpPr>
                <a:spLocks/>
              </p:cNvSpPr>
              <p:nvPr/>
            </p:nvSpPr>
            <p:spPr bwMode="auto">
              <a:xfrm>
                <a:off x="9212932" y="3859745"/>
                <a:ext cx="101909" cy="57338"/>
              </a:xfrm>
              <a:custGeom>
                <a:avLst/>
                <a:gdLst>
                  <a:gd name="T0" fmla="*/ 9 w 11"/>
                  <a:gd name="T1" fmla="*/ 4 h 6"/>
                  <a:gd name="T2" fmla="*/ 9 w 11"/>
                  <a:gd name="T3" fmla="*/ 5 h 6"/>
                  <a:gd name="T4" fmla="*/ 3 w 11"/>
                  <a:gd name="T5" fmla="*/ 4 h 6"/>
                  <a:gd name="T6" fmla="*/ 2 w 11"/>
                  <a:gd name="T7" fmla="*/ 1 h 6"/>
                  <a:gd name="T8" fmla="*/ 9 w 11"/>
                  <a:gd name="T9" fmla="*/ 4 h 6"/>
                  <a:gd name="T10" fmla="*/ 9 w 11"/>
                  <a:gd name="T11" fmla="*/ 4 h 6"/>
                </a:gdLst>
                <a:ahLst/>
                <a:cxnLst>
                  <a:cxn ang="0">
                    <a:pos x="T0" y="T1"/>
                  </a:cxn>
                  <a:cxn ang="0">
                    <a:pos x="T2" y="T3"/>
                  </a:cxn>
                  <a:cxn ang="0">
                    <a:pos x="T4" y="T5"/>
                  </a:cxn>
                  <a:cxn ang="0">
                    <a:pos x="T6" y="T7"/>
                  </a:cxn>
                  <a:cxn ang="0">
                    <a:pos x="T8" y="T9"/>
                  </a:cxn>
                  <a:cxn ang="0">
                    <a:pos x="T10" y="T11"/>
                  </a:cxn>
                </a:cxnLst>
                <a:rect l="0" t="0" r="r" b="b"/>
                <a:pathLst>
                  <a:path w="11" h="6">
                    <a:moveTo>
                      <a:pt x="9" y="4"/>
                    </a:moveTo>
                    <a:cubicBezTo>
                      <a:pt x="11" y="5"/>
                      <a:pt x="11" y="6"/>
                      <a:pt x="9" y="5"/>
                    </a:cubicBezTo>
                    <a:cubicBezTo>
                      <a:pt x="7" y="5"/>
                      <a:pt x="4" y="4"/>
                      <a:pt x="3" y="4"/>
                    </a:cubicBezTo>
                    <a:cubicBezTo>
                      <a:pt x="2" y="3"/>
                      <a:pt x="0" y="0"/>
                      <a:pt x="2" y="1"/>
                    </a:cubicBezTo>
                    <a:cubicBezTo>
                      <a:pt x="4" y="2"/>
                      <a:pt x="7" y="3"/>
                      <a:pt x="9" y="4"/>
                    </a:cubicBezTo>
                    <a:cubicBezTo>
                      <a:pt x="11" y="5"/>
                      <a:pt x="7" y="3"/>
                      <a:pt x="9"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1" name="Freeform 780">
                <a:extLst>
                  <a:ext uri="{FF2B5EF4-FFF2-40B4-BE49-F238E27FC236}">
                    <a16:creationId xmlns:a16="http://schemas.microsoft.com/office/drawing/2014/main" xmlns="" id="{41EE56BB-C4B4-594F-8129-EA273C81E234}"/>
                  </a:ext>
                </a:extLst>
              </p:cNvPr>
              <p:cNvSpPr>
                <a:spLocks/>
              </p:cNvSpPr>
              <p:nvPr/>
            </p:nvSpPr>
            <p:spPr bwMode="auto">
              <a:xfrm>
                <a:off x="9528218" y="3776918"/>
                <a:ext cx="76432" cy="44598"/>
              </a:xfrm>
              <a:custGeom>
                <a:avLst/>
                <a:gdLst>
                  <a:gd name="T0" fmla="*/ 8 w 8"/>
                  <a:gd name="T1" fmla="*/ 3 h 5"/>
                  <a:gd name="T2" fmla="*/ 0 w 8"/>
                  <a:gd name="T3" fmla="*/ 2 h 5"/>
                  <a:gd name="T4" fmla="*/ 8 w 8"/>
                  <a:gd name="T5" fmla="*/ 3 h 5"/>
                </a:gdLst>
                <a:ahLst/>
                <a:cxnLst>
                  <a:cxn ang="0">
                    <a:pos x="T0" y="T1"/>
                  </a:cxn>
                  <a:cxn ang="0">
                    <a:pos x="T2" y="T3"/>
                  </a:cxn>
                  <a:cxn ang="0">
                    <a:pos x="T4" y="T5"/>
                  </a:cxn>
                </a:cxnLst>
                <a:rect l="0" t="0" r="r" b="b"/>
                <a:pathLst>
                  <a:path w="8" h="5">
                    <a:moveTo>
                      <a:pt x="8" y="3"/>
                    </a:moveTo>
                    <a:cubicBezTo>
                      <a:pt x="8" y="5"/>
                      <a:pt x="0" y="4"/>
                      <a:pt x="0" y="2"/>
                    </a:cubicBezTo>
                    <a:cubicBezTo>
                      <a:pt x="0" y="0"/>
                      <a:pt x="8" y="1"/>
                      <a:pt x="8"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2" name="Freeform 782">
                <a:extLst>
                  <a:ext uri="{FF2B5EF4-FFF2-40B4-BE49-F238E27FC236}">
                    <a16:creationId xmlns:a16="http://schemas.microsoft.com/office/drawing/2014/main" xmlns="" id="{B9EF318E-7DA1-D845-802D-BA353A67CB1D}"/>
                  </a:ext>
                </a:extLst>
              </p:cNvPr>
              <p:cNvSpPr>
                <a:spLocks/>
              </p:cNvSpPr>
              <p:nvPr/>
            </p:nvSpPr>
            <p:spPr bwMode="auto">
              <a:xfrm>
                <a:off x="10735225" y="3897972"/>
                <a:ext cx="54142" cy="38227"/>
              </a:xfrm>
              <a:custGeom>
                <a:avLst/>
                <a:gdLst>
                  <a:gd name="T0" fmla="*/ 5 w 6"/>
                  <a:gd name="T1" fmla="*/ 3 h 4"/>
                  <a:gd name="T2" fmla="*/ 1 w 6"/>
                  <a:gd name="T3" fmla="*/ 0 h 4"/>
                  <a:gd name="T4" fmla="*/ 5 w 6"/>
                  <a:gd name="T5" fmla="*/ 3 h 4"/>
                </a:gdLst>
                <a:ahLst/>
                <a:cxnLst>
                  <a:cxn ang="0">
                    <a:pos x="T0" y="T1"/>
                  </a:cxn>
                  <a:cxn ang="0">
                    <a:pos x="T2" y="T3"/>
                  </a:cxn>
                  <a:cxn ang="0">
                    <a:pos x="T4" y="T5"/>
                  </a:cxn>
                </a:cxnLst>
                <a:rect l="0" t="0" r="r" b="b"/>
                <a:pathLst>
                  <a:path w="6" h="4">
                    <a:moveTo>
                      <a:pt x="5" y="3"/>
                    </a:moveTo>
                    <a:cubicBezTo>
                      <a:pt x="4" y="4"/>
                      <a:pt x="0" y="0"/>
                      <a:pt x="1" y="0"/>
                    </a:cubicBezTo>
                    <a:cubicBezTo>
                      <a:pt x="2" y="0"/>
                      <a:pt x="6" y="2"/>
                      <a:pt x="5"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3" name="Freeform 783">
                <a:extLst>
                  <a:ext uri="{FF2B5EF4-FFF2-40B4-BE49-F238E27FC236}">
                    <a16:creationId xmlns:a16="http://schemas.microsoft.com/office/drawing/2014/main" xmlns="" id="{BA5E3E8C-FAC4-3542-9E3D-63D0C4198662}"/>
                  </a:ext>
                </a:extLst>
              </p:cNvPr>
              <p:cNvSpPr>
                <a:spLocks/>
              </p:cNvSpPr>
              <p:nvPr/>
            </p:nvSpPr>
            <p:spPr bwMode="auto">
              <a:xfrm>
                <a:off x="10808475" y="3936197"/>
                <a:ext cx="47770" cy="9558"/>
              </a:xfrm>
              <a:custGeom>
                <a:avLst/>
                <a:gdLst>
                  <a:gd name="T0" fmla="*/ 4 w 5"/>
                  <a:gd name="T1" fmla="*/ 1 h 1"/>
                  <a:gd name="T2" fmla="*/ 2 w 5"/>
                  <a:gd name="T3" fmla="*/ 0 h 1"/>
                  <a:gd name="T4" fmla="*/ 4 w 5"/>
                  <a:gd name="T5" fmla="*/ 1 h 1"/>
                </a:gdLst>
                <a:ahLst/>
                <a:cxnLst>
                  <a:cxn ang="0">
                    <a:pos x="T0" y="T1"/>
                  </a:cxn>
                  <a:cxn ang="0">
                    <a:pos x="T2" y="T3"/>
                  </a:cxn>
                  <a:cxn ang="0">
                    <a:pos x="T4" y="T5"/>
                  </a:cxn>
                </a:cxnLst>
                <a:rect l="0" t="0" r="r" b="b"/>
                <a:pathLst>
                  <a:path w="5" h="1">
                    <a:moveTo>
                      <a:pt x="4" y="1"/>
                    </a:moveTo>
                    <a:cubicBezTo>
                      <a:pt x="2" y="1"/>
                      <a:pt x="0" y="0"/>
                      <a:pt x="2" y="0"/>
                    </a:cubicBezTo>
                    <a:cubicBezTo>
                      <a:pt x="3" y="0"/>
                      <a:pt x="5" y="1"/>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4" name="Freeform 784">
                <a:extLst>
                  <a:ext uri="{FF2B5EF4-FFF2-40B4-BE49-F238E27FC236}">
                    <a16:creationId xmlns:a16="http://schemas.microsoft.com/office/drawing/2014/main" xmlns="" id="{078D5208-FAA4-6640-B05E-1BEFA968507A}"/>
                  </a:ext>
                </a:extLst>
              </p:cNvPr>
              <p:cNvSpPr>
                <a:spLocks/>
              </p:cNvSpPr>
              <p:nvPr/>
            </p:nvSpPr>
            <p:spPr bwMode="auto">
              <a:xfrm>
                <a:off x="10808475" y="4468183"/>
                <a:ext cx="38217" cy="66896"/>
              </a:xfrm>
              <a:custGeom>
                <a:avLst/>
                <a:gdLst>
                  <a:gd name="T0" fmla="*/ 2 w 4"/>
                  <a:gd name="T1" fmla="*/ 0 h 7"/>
                  <a:gd name="T2" fmla="*/ 4 w 4"/>
                  <a:gd name="T3" fmla="*/ 7 h 7"/>
                  <a:gd name="T4" fmla="*/ 2 w 4"/>
                  <a:gd name="T5" fmla="*/ 0 h 7"/>
                </a:gdLst>
                <a:ahLst/>
                <a:cxnLst>
                  <a:cxn ang="0">
                    <a:pos x="T0" y="T1"/>
                  </a:cxn>
                  <a:cxn ang="0">
                    <a:pos x="T2" y="T3"/>
                  </a:cxn>
                  <a:cxn ang="0">
                    <a:pos x="T4" y="T5"/>
                  </a:cxn>
                </a:cxnLst>
                <a:rect l="0" t="0" r="r" b="b"/>
                <a:pathLst>
                  <a:path w="4" h="7">
                    <a:moveTo>
                      <a:pt x="2" y="0"/>
                    </a:moveTo>
                    <a:cubicBezTo>
                      <a:pt x="0" y="0"/>
                      <a:pt x="3" y="7"/>
                      <a:pt x="4" y="7"/>
                    </a:cubicBezTo>
                    <a:cubicBezTo>
                      <a:pt x="4" y="7"/>
                      <a:pt x="3"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5" name="Freeform 785">
                <a:extLst>
                  <a:ext uri="{FF2B5EF4-FFF2-40B4-BE49-F238E27FC236}">
                    <a16:creationId xmlns:a16="http://schemas.microsoft.com/office/drawing/2014/main" xmlns="" id="{43303691-F66E-3E4F-B989-5AD2728AD445}"/>
                  </a:ext>
                </a:extLst>
              </p:cNvPr>
              <p:cNvSpPr>
                <a:spLocks/>
              </p:cNvSpPr>
              <p:nvPr/>
            </p:nvSpPr>
            <p:spPr bwMode="auto">
              <a:xfrm>
                <a:off x="10827583" y="4589232"/>
                <a:ext cx="63695" cy="38227"/>
              </a:xfrm>
              <a:custGeom>
                <a:avLst/>
                <a:gdLst>
                  <a:gd name="T0" fmla="*/ 1 w 7"/>
                  <a:gd name="T1" fmla="*/ 0 h 4"/>
                  <a:gd name="T2" fmla="*/ 1 w 7"/>
                  <a:gd name="T3" fmla="*/ 4 h 4"/>
                  <a:gd name="T4" fmla="*/ 5 w 7"/>
                  <a:gd name="T5" fmla="*/ 4 h 4"/>
                  <a:gd name="T6" fmla="*/ 1 w 7"/>
                  <a:gd name="T7" fmla="*/ 0 h 4"/>
                  <a:gd name="T8" fmla="*/ 1 w 7"/>
                  <a:gd name="T9" fmla="*/ 0 h 4"/>
                </a:gdLst>
                <a:ahLst/>
                <a:cxnLst>
                  <a:cxn ang="0">
                    <a:pos x="T0" y="T1"/>
                  </a:cxn>
                  <a:cxn ang="0">
                    <a:pos x="T2" y="T3"/>
                  </a:cxn>
                  <a:cxn ang="0">
                    <a:pos x="T4" y="T5"/>
                  </a:cxn>
                  <a:cxn ang="0">
                    <a:pos x="T6" y="T7"/>
                  </a:cxn>
                  <a:cxn ang="0">
                    <a:pos x="T8" y="T9"/>
                  </a:cxn>
                </a:cxnLst>
                <a:rect l="0" t="0" r="r" b="b"/>
                <a:pathLst>
                  <a:path w="7" h="4">
                    <a:moveTo>
                      <a:pt x="1" y="0"/>
                    </a:moveTo>
                    <a:cubicBezTo>
                      <a:pt x="0" y="1"/>
                      <a:pt x="0" y="3"/>
                      <a:pt x="1" y="4"/>
                    </a:cubicBezTo>
                    <a:cubicBezTo>
                      <a:pt x="2" y="4"/>
                      <a:pt x="3" y="4"/>
                      <a:pt x="5" y="4"/>
                    </a:cubicBezTo>
                    <a:cubicBezTo>
                      <a:pt x="7" y="4"/>
                      <a:pt x="1" y="0"/>
                      <a:pt x="1" y="0"/>
                    </a:cubicBezTo>
                    <a:cubicBezTo>
                      <a:pt x="0" y="1"/>
                      <a:pt x="1"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6" name="Freeform 786">
                <a:extLst>
                  <a:ext uri="{FF2B5EF4-FFF2-40B4-BE49-F238E27FC236}">
                    <a16:creationId xmlns:a16="http://schemas.microsoft.com/office/drawing/2014/main" xmlns="" id="{D8AEFA38-A07C-AB45-82B6-73D97EAAE6C7}"/>
                  </a:ext>
                </a:extLst>
              </p:cNvPr>
              <p:cNvSpPr>
                <a:spLocks/>
              </p:cNvSpPr>
              <p:nvPr/>
            </p:nvSpPr>
            <p:spPr bwMode="auto">
              <a:xfrm>
                <a:off x="10566434" y="4796294"/>
                <a:ext cx="159235" cy="92380"/>
              </a:xfrm>
              <a:custGeom>
                <a:avLst/>
                <a:gdLst>
                  <a:gd name="T0" fmla="*/ 0 w 17"/>
                  <a:gd name="T1" fmla="*/ 4 h 10"/>
                  <a:gd name="T2" fmla="*/ 10 w 17"/>
                  <a:gd name="T3" fmla="*/ 2 h 10"/>
                  <a:gd name="T4" fmla="*/ 8 w 17"/>
                  <a:gd name="T5" fmla="*/ 4 h 10"/>
                  <a:gd name="T6" fmla="*/ 12 w 17"/>
                  <a:gd name="T7" fmla="*/ 7 h 10"/>
                  <a:gd name="T8" fmla="*/ 9 w 17"/>
                  <a:gd name="T9" fmla="*/ 7 h 10"/>
                  <a:gd name="T10" fmla="*/ 11 w 17"/>
                  <a:gd name="T11" fmla="*/ 10 h 10"/>
                  <a:gd name="T12" fmla="*/ 8 w 17"/>
                  <a:gd name="T13" fmla="*/ 9 h 10"/>
                  <a:gd name="T14" fmla="*/ 0 w 17"/>
                  <a:gd name="T15" fmla="*/ 4 h 10"/>
                  <a:gd name="T16" fmla="*/ 0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0" y="4"/>
                    </a:moveTo>
                    <a:cubicBezTo>
                      <a:pt x="1" y="0"/>
                      <a:pt x="7" y="2"/>
                      <a:pt x="10" y="2"/>
                    </a:cubicBezTo>
                    <a:cubicBezTo>
                      <a:pt x="17" y="3"/>
                      <a:pt x="8" y="4"/>
                      <a:pt x="8" y="4"/>
                    </a:cubicBezTo>
                    <a:cubicBezTo>
                      <a:pt x="8" y="6"/>
                      <a:pt x="12" y="5"/>
                      <a:pt x="12" y="7"/>
                    </a:cubicBezTo>
                    <a:cubicBezTo>
                      <a:pt x="12" y="7"/>
                      <a:pt x="10" y="6"/>
                      <a:pt x="9" y="7"/>
                    </a:cubicBezTo>
                    <a:cubicBezTo>
                      <a:pt x="9" y="7"/>
                      <a:pt x="12" y="10"/>
                      <a:pt x="11" y="10"/>
                    </a:cubicBezTo>
                    <a:cubicBezTo>
                      <a:pt x="10" y="10"/>
                      <a:pt x="9" y="9"/>
                      <a:pt x="8" y="9"/>
                    </a:cubicBezTo>
                    <a:cubicBezTo>
                      <a:pt x="6" y="8"/>
                      <a:pt x="0" y="7"/>
                      <a:pt x="0" y="4"/>
                    </a:cubicBezTo>
                    <a:cubicBezTo>
                      <a:pt x="0" y="3"/>
                      <a:pt x="0" y="7"/>
                      <a:pt x="0"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7" name="Freeform 787">
                <a:extLst>
                  <a:ext uri="{FF2B5EF4-FFF2-40B4-BE49-F238E27FC236}">
                    <a16:creationId xmlns:a16="http://schemas.microsoft.com/office/drawing/2014/main" xmlns="" id="{E1B74BC2-997D-F942-A458-9BA70AC5F424}"/>
                  </a:ext>
                </a:extLst>
              </p:cNvPr>
              <p:cNvSpPr>
                <a:spLocks/>
              </p:cNvSpPr>
              <p:nvPr/>
            </p:nvSpPr>
            <p:spPr bwMode="auto">
              <a:xfrm>
                <a:off x="10537774" y="4777183"/>
                <a:ext cx="82803" cy="28672"/>
              </a:xfrm>
              <a:custGeom>
                <a:avLst/>
                <a:gdLst>
                  <a:gd name="T0" fmla="*/ 8 w 9"/>
                  <a:gd name="T1" fmla="*/ 1 h 3"/>
                  <a:gd name="T2" fmla="*/ 5 w 9"/>
                  <a:gd name="T3" fmla="*/ 0 h 3"/>
                  <a:gd name="T4" fmla="*/ 0 w 9"/>
                  <a:gd name="T5" fmla="*/ 0 h 3"/>
                  <a:gd name="T6" fmla="*/ 8 w 9"/>
                  <a:gd name="T7" fmla="*/ 1 h 3"/>
                  <a:gd name="T8" fmla="*/ 8 w 9"/>
                  <a:gd name="T9" fmla="*/ 1 h 3"/>
                </a:gdLst>
                <a:ahLst/>
                <a:cxnLst>
                  <a:cxn ang="0">
                    <a:pos x="T0" y="T1"/>
                  </a:cxn>
                  <a:cxn ang="0">
                    <a:pos x="T2" y="T3"/>
                  </a:cxn>
                  <a:cxn ang="0">
                    <a:pos x="T4" y="T5"/>
                  </a:cxn>
                  <a:cxn ang="0">
                    <a:pos x="T6" y="T7"/>
                  </a:cxn>
                  <a:cxn ang="0">
                    <a:pos x="T8" y="T9"/>
                  </a:cxn>
                </a:cxnLst>
                <a:rect l="0" t="0" r="r" b="b"/>
                <a:pathLst>
                  <a:path w="9" h="3">
                    <a:moveTo>
                      <a:pt x="8" y="1"/>
                    </a:moveTo>
                    <a:cubicBezTo>
                      <a:pt x="9" y="1"/>
                      <a:pt x="5" y="0"/>
                      <a:pt x="5" y="0"/>
                    </a:cubicBezTo>
                    <a:cubicBezTo>
                      <a:pt x="3" y="0"/>
                      <a:pt x="1" y="0"/>
                      <a:pt x="0" y="0"/>
                    </a:cubicBezTo>
                    <a:cubicBezTo>
                      <a:pt x="2" y="0"/>
                      <a:pt x="6" y="3"/>
                      <a:pt x="8" y="1"/>
                    </a:cubicBezTo>
                    <a:cubicBezTo>
                      <a:pt x="9" y="1"/>
                      <a:pt x="7" y="2"/>
                      <a:pt x="8"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8" name="Freeform 788">
                <a:extLst>
                  <a:ext uri="{FF2B5EF4-FFF2-40B4-BE49-F238E27FC236}">
                    <a16:creationId xmlns:a16="http://schemas.microsoft.com/office/drawing/2014/main" xmlns="" id="{289BDDD9-229B-694F-9DB9-01C83389C5D4}"/>
                  </a:ext>
                </a:extLst>
              </p:cNvPr>
              <p:cNvSpPr>
                <a:spLocks/>
              </p:cNvSpPr>
              <p:nvPr/>
            </p:nvSpPr>
            <p:spPr bwMode="auto">
              <a:xfrm>
                <a:off x="10407201" y="4974685"/>
                <a:ext cx="121018" cy="63711"/>
              </a:xfrm>
              <a:custGeom>
                <a:avLst/>
                <a:gdLst>
                  <a:gd name="T0" fmla="*/ 12 w 13"/>
                  <a:gd name="T1" fmla="*/ 4 h 7"/>
                  <a:gd name="T2" fmla="*/ 12 w 13"/>
                  <a:gd name="T3" fmla="*/ 1 h 7"/>
                  <a:gd name="T4" fmla="*/ 7 w 13"/>
                  <a:gd name="T5" fmla="*/ 2 h 7"/>
                  <a:gd name="T6" fmla="*/ 3 w 13"/>
                  <a:gd name="T7" fmla="*/ 3 h 7"/>
                  <a:gd name="T8" fmla="*/ 0 w 13"/>
                  <a:gd name="T9" fmla="*/ 5 h 7"/>
                  <a:gd name="T10" fmla="*/ 12 w 13"/>
                  <a:gd name="T11" fmla="*/ 4 h 7"/>
                  <a:gd name="T12" fmla="*/ 12 w 13"/>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3" h="7">
                    <a:moveTo>
                      <a:pt x="12" y="4"/>
                    </a:moveTo>
                    <a:cubicBezTo>
                      <a:pt x="13" y="3"/>
                      <a:pt x="13" y="2"/>
                      <a:pt x="12" y="1"/>
                    </a:cubicBezTo>
                    <a:cubicBezTo>
                      <a:pt x="11" y="0"/>
                      <a:pt x="8" y="1"/>
                      <a:pt x="7" y="2"/>
                    </a:cubicBezTo>
                    <a:cubicBezTo>
                      <a:pt x="6" y="2"/>
                      <a:pt x="4" y="2"/>
                      <a:pt x="3" y="3"/>
                    </a:cubicBezTo>
                    <a:cubicBezTo>
                      <a:pt x="3" y="3"/>
                      <a:pt x="0" y="5"/>
                      <a:pt x="0" y="5"/>
                    </a:cubicBezTo>
                    <a:cubicBezTo>
                      <a:pt x="3" y="7"/>
                      <a:pt x="10" y="6"/>
                      <a:pt x="12" y="4"/>
                    </a:cubicBezTo>
                    <a:cubicBezTo>
                      <a:pt x="13" y="3"/>
                      <a:pt x="9" y="6"/>
                      <a:pt x="12"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9" name="Freeform 789">
                <a:extLst>
                  <a:ext uri="{FF2B5EF4-FFF2-40B4-BE49-F238E27FC236}">
                    <a16:creationId xmlns:a16="http://schemas.microsoft.com/office/drawing/2014/main" xmlns="" id="{2254095D-88F0-D34A-9897-2903ADE2ACA6}"/>
                  </a:ext>
                </a:extLst>
              </p:cNvPr>
              <p:cNvSpPr>
                <a:spLocks/>
              </p:cNvSpPr>
              <p:nvPr/>
            </p:nvSpPr>
            <p:spPr bwMode="auto">
              <a:xfrm>
                <a:off x="9305288" y="5067067"/>
                <a:ext cx="38217" cy="57338"/>
              </a:xfrm>
              <a:custGeom>
                <a:avLst/>
                <a:gdLst>
                  <a:gd name="T0" fmla="*/ 3 w 4"/>
                  <a:gd name="T1" fmla="*/ 2 h 6"/>
                  <a:gd name="T2" fmla="*/ 1 w 4"/>
                  <a:gd name="T3" fmla="*/ 3 h 6"/>
                  <a:gd name="T4" fmla="*/ 3 w 4"/>
                  <a:gd name="T5" fmla="*/ 2 h 6"/>
                  <a:gd name="T6" fmla="*/ 3 w 4"/>
                  <a:gd name="T7" fmla="*/ 2 h 6"/>
                </a:gdLst>
                <a:ahLst/>
                <a:cxnLst>
                  <a:cxn ang="0">
                    <a:pos x="T0" y="T1"/>
                  </a:cxn>
                  <a:cxn ang="0">
                    <a:pos x="T2" y="T3"/>
                  </a:cxn>
                  <a:cxn ang="0">
                    <a:pos x="T4" y="T5"/>
                  </a:cxn>
                  <a:cxn ang="0">
                    <a:pos x="T6" y="T7"/>
                  </a:cxn>
                </a:cxnLst>
                <a:rect l="0" t="0" r="r" b="b"/>
                <a:pathLst>
                  <a:path w="4" h="6">
                    <a:moveTo>
                      <a:pt x="3" y="2"/>
                    </a:moveTo>
                    <a:cubicBezTo>
                      <a:pt x="2" y="0"/>
                      <a:pt x="1" y="1"/>
                      <a:pt x="1" y="3"/>
                    </a:cubicBezTo>
                    <a:cubicBezTo>
                      <a:pt x="0" y="6"/>
                      <a:pt x="4" y="4"/>
                      <a:pt x="3" y="2"/>
                    </a:cubicBezTo>
                    <a:cubicBezTo>
                      <a:pt x="3" y="2"/>
                      <a:pt x="4" y="3"/>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0" name="Freeform 790">
                <a:extLst>
                  <a:ext uri="{FF2B5EF4-FFF2-40B4-BE49-F238E27FC236}">
                    <a16:creationId xmlns:a16="http://schemas.microsoft.com/office/drawing/2014/main" xmlns="" id="{259DF74A-10C3-074A-8B3B-638F53E0D90E}"/>
                  </a:ext>
                </a:extLst>
              </p:cNvPr>
              <p:cNvSpPr>
                <a:spLocks/>
              </p:cNvSpPr>
              <p:nvPr/>
            </p:nvSpPr>
            <p:spPr bwMode="auto">
              <a:xfrm>
                <a:off x="9222485" y="4946016"/>
                <a:ext cx="35033" cy="38227"/>
              </a:xfrm>
              <a:custGeom>
                <a:avLst/>
                <a:gdLst>
                  <a:gd name="T0" fmla="*/ 4 w 4"/>
                  <a:gd name="T1" fmla="*/ 2 h 4"/>
                  <a:gd name="T2" fmla="*/ 1 w 4"/>
                  <a:gd name="T3" fmla="*/ 1 h 4"/>
                  <a:gd name="T4" fmla="*/ 4 w 4"/>
                  <a:gd name="T5" fmla="*/ 2 h 4"/>
                  <a:gd name="T6" fmla="*/ 4 w 4"/>
                  <a:gd name="T7" fmla="*/ 2 h 4"/>
                </a:gdLst>
                <a:ahLst/>
                <a:cxnLst>
                  <a:cxn ang="0">
                    <a:pos x="T0" y="T1"/>
                  </a:cxn>
                  <a:cxn ang="0">
                    <a:pos x="T2" y="T3"/>
                  </a:cxn>
                  <a:cxn ang="0">
                    <a:pos x="T4" y="T5"/>
                  </a:cxn>
                  <a:cxn ang="0">
                    <a:pos x="T6" y="T7"/>
                  </a:cxn>
                </a:cxnLst>
                <a:rect l="0" t="0" r="r" b="b"/>
                <a:pathLst>
                  <a:path w="4" h="4">
                    <a:moveTo>
                      <a:pt x="4" y="2"/>
                    </a:moveTo>
                    <a:cubicBezTo>
                      <a:pt x="3" y="2"/>
                      <a:pt x="1" y="0"/>
                      <a:pt x="1" y="1"/>
                    </a:cubicBezTo>
                    <a:cubicBezTo>
                      <a:pt x="0" y="4"/>
                      <a:pt x="4" y="2"/>
                      <a:pt x="4" y="2"/>
                    </a:cubicBezTo>
                    <a:cubicBezTo>
                      <a:pt x="3" y="2"/>
                      <a:pt x="4" y="2"/>
                      <a:pt x="4"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1" name="Freeform 791">
                <a:extLst>
                  <a:ext uri="{FF2B5EF4-FFF2-40B4-BE49-F238E27FC236}">
                    <a16:creationId xmlns:a16="http://schemas.microsoft.com/office/drawing/2014/main" xmlns="" id="{27BEFFEE-8CF1-1940-9783-22EBC251D89E}"/>
                  </a:ext>
                </a:extLst>
              </p:cNvPr>
              <p:cNvSpPr>
                <a:spLocks/>
              </p:cNvSpPr>
              <p:nvPr/>
            </p:nvSpPr>
            <p:spPr bwMode="auto">
              <a:xfrm>
                <a:off x="10865798" y="4347133"/>
                <a:ext cx="19109" cy="19114"/>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0"/>
                      <a:pt x="0" y="1"/>
                      <a:pt x="0" y="2"/>
                    </a:cubicBezTo>
                    <a:cubicBezTo>
                      <a:pt x="1" y="2"/>
                      <a:pt x="2"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2" name="Freeform 792">
                <a:extLst>
                  <a:ext uri="{FF2B5EF4-FFF2-40B4-BE49-F238E27FC236}">
                    <a16:creationId xmlns:a16="http://schemas.microsoft.com/office/drawing/2014/main" xmlns="" id="{43C4CC53-0674-4740-A5D5-752C9C419827}"/>
                  </a:ext>
                </a:extLst>
              </p:cNvPr>
              <p:cNvSpPr>
                <a:spLocks/>
              </p:cNvSpPr>
              <p:nvPr/>
            </p:nvSpPr>
            <p:spPr bwMode="auto">
              <a:xfrm>
                <a:off x="10789366" y="4245195"/>
                <a:ext cx="28664" cy="15928"/>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1" y="0"/>
                      <a:pt x="0" y="1"/>
                      <a:pt x="1" y="1"/>
                    </a:cubicBezTo>
                    <a:cubicBezTo>
                      <a:pt x="2" y="2"/>
                      <a:pt x="3" y="1"/>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3" name="Freeform 793">
                <a:extLst>
                  <a:ext uri="{FF2B5EF4-FFF2-40B4-BE49-F238E27FC236}">
                    <a16:creationId xmlns:a16="http://schemas.microsoft.com/office/drawing/2014/main" xmlns="" id="{E4FD53ED-2032-2740-B73F-5F74EBE3BE9C}"/>
                  </a:ext>
                </a:extLst>
              </p:cNvPr>
              <p:cNvSpPr>
                <a:spLocks/>
              </p:cNvSpPr>
              <p:nvPr/>
            </p:nvSpPr>
            <p:spPr bwMode="auto">
              <a:xfrm>
                <a:off x="10865798" y="4206968"/>
                <a:ext cx="25477" cy="28672"/>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1"/>
                      <a:pt x="1" y="2"/>
                    </a:cubicBezTo>
                    <a:cubicBezTo>
                      <a:pt x="1" y="3"/>
                      <a:pt x="3" y="1"/>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4" name="Freeform 794">
                <a:extLst>
                  <a:ext uri="{FF2B5EF4-FFF2-40B4-BE49-F238E27FC236}">
                    <a16:creationId xmlns:a16="http://schemas.microsoft.com/office/drawing/2014/main" xmlns="" id="{8F836ABB-9C27-2E4C-A394-FD5C95755893}"/>
                  </a:ext>
                </a:extLst>
              </p:cNvPr>
              <p:cNvSpPr>
                <a:spLocks/>
              </p:cNvSpPr>
              <p:nvPr/>
            </p:nvSpPr>
            <p:spPr bwMode="auto">
              <a:xfrm>
                <a:off x="8314841" y="4394916"/>
                <a:ext cx="47770" cy="6370"/>
              </a:xfrm>
              <a:custGeom>
                <a:avLst/>
                <a:gdLst>
                  <a:gd name="T0" fmla="*/ 5 w 5"/>
                  <a:gd name="T1" fmla="*/ 1 h 1"/>
                  <a:gd name="T2" fmla="*/ 1 w 5"/>
                  <a:gd name="T3" fmla="*/ 0 h 1"/>
                  <a:gd name="T4" fmla="*/ 5 w 5"/>
                  <a:gd name="T5" fmla="*/ 1 h 1"/>
                </a:gdLst>
                <a:ahLst/>
                <a:cxnLst>
                  <a:cxn ang="0">
                    <a:pos x="T0" y="T1"/>
                  </a:cxn>
                  <a:cxn ang="0">
                    <a:pos x="T2" y="T3"/>
                  </a:cxn>
                  <a:cxn ang="0">
                    <a:pos x="T4" y="T5"/>
                  </a:cxn>
                </a:cxnLst>
                <a:rect l="0" t="0" r="r" b="b"/>
                <a:pathLst>
                  <a:path w="5" h="1">
                    <a:moveTo>
                      <a:pt x="5" y="1"/>
                    </a:moveTo>
                    <a:cubicBezTo>
                      <a:pt x="4" y="0"/>
                      <a:pt x="0" y="0"/>
                      <a:pt x="1" y="0"/>
                    </a:cubicBezTo>
                    <a:cubicBezTo>
                      <a:pt x="2" y="1"/>
                      <a:pt x="5"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5" name="Freeform 795">
                <a:extLst>
                  <a:ext uri="{FF2B5EF4-FFF2-40B4-BE49-F238E27FC236}">
                    <a16:creationId xmlns:a16="http://schemas.microsoft.com/office/drawing/2014/main" xmlns="" id="{822E6D36-F4D7-5846-992E-6F34B8D62192}"/>
                  </a:ext>
                </a:extLst>
              </p:cNvPr>
              <p:cNvSpPr>
                <a:spLocks/>
              </p:cNvSpPr>
              <p:nvPr/>
            </p:nvSpPr>
            <p:spPr bwMode="auto">
              <a:xfrm>
                <a:off x="8372164" y="4394916"/>
                <a:ext cx="57323" cy="0"/>
              </a:xfrm>
              <a:custGeom>
                <a:avLst/>
                <a:gdLst>
                  <a:gd name="T0" fmla="*/ 5 w 6"/>
                  <a:gd name="T1" fmla="*/ 1 w 6"/>
                  <a:gd name="T2" fmla="*/ 5 w 6"/>
                </a:gdLst>
                <a:ahLst/>
                <a:cxnLst>
                  <a:cxn ang="0">
                    <a:pos x="T0" y="0"/>
                  </a:cxn>
                  <a:cxn ang="0">
                    <a:pos x="T1" y="0"/>
                  </a:cxn>
                  <a:cxn ang="0">
                    <a:pos x="T2" y="0"/>
                  </a:cxn>
                </a:cxnLst>
                <a:rect l="0" t="0" r="r" b="b"/>
                <a:pathLst>
                  <a:path w="6">
                    <a:moveTo>
                      <a:pt x="5" y="0"/>
                    </a:moveTo>
                    <a:cubicBezTo>
                      <a:pt x="4" y="0"/>
                      <a:pt x="0" y="0"/>
                      <a:pt x="1" y="0"/>
                    </a:cubicBezTo>
                    <a:cubicBezTo>
                      <a:pt x="2" y="0"/>
                      <a:pt x="6" y="0"/>
                      <a:pt x="5"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6" name="Freeform 796">
                <a:extLst>
                  <a:ext uri="{FF2B5EF4-FFF2-40B4-BE49-F238E27FC236}">
                    <a16:creationId xmlns:a16="http://schemas.microsoft.com/office/drawing/2014/main" xmlns="" id="{DFE6AB4E-7D01-4E4B-8A78-0361040E383D}"/>
                  </a:ext>
                </a:extLst>
              </p:cNvPr>
              <p:cNvSpPr>
                <a:spLocks/>
              </p:cNvSpPr>
              <p:nvPr/>
            </p:nvSpPr>
            <p:spPr bwMode="auto">
              <a:xfrm>
                <a:off x="9445417" y="3802407"/>
                <a:ext cx="38217" cy="19114"/>
              </a:xfrm>
              <a:custGeom>
                <a:avLst/>
                <a:gdLst>
                  <a:gd name="T0" fmla="*/ 3 w 4"/>
                  <a:gd name="T1" fmla="*/ 2 h 2"/>
                  <a:gd name="T2" fmla="*/ 2 w 4"/>
                  <a:gd name="T3" fmla="*/ 0 h 2"/>
                  <a:gd name="T4" fmla="*/ 3 w 4"/>
                  <a:gd name="T5" fmla="*/ 2 h 2"/>
                </a:gdLst>
                <a:ahLst/>
                <a:cxnLst>
                  <a:cxn ang="0">
                    <a:pos x="T0" y="T1"/>
                  </a:cxn>
                  <a:cxn ang="0">
                    <a:pos x="T2" y="T3"/>
                  </a:cxn>
                  <a:cxn ang="0">
                    <a:pos x="T4" y="T5"/>
                  </a:cxn>
                </a:cxnLst>
                <a:rect l="0" t="0" r="r" b="b"/>
                <a:pathLst>
                  <a:path w="4" h="2">
                    <a:moveTo>
                      <a:pt x="3" y="2"/>
                    </a:moveTo>
                    <a:cubicBezTo>
                      <a:pt x="1" y="2"/>
                      <a:pt x="0" y="0"/>
                      <a:pt x="2" y="0"/>
                    </a:cubicBezTo>
                    <a:cubicBezTo>
                      <a:pt x="3" y="0"/>
                      <a:pt x="4"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7" name="Freeform 797">
                <a:extLst>
                  <a:ext uri="{FF2B5EF4-FFF2-40B4-BE49-F238E27FC236}">
                    <a16:creationId xmlns:a16="http://schemas.microsoft.com/office/drawing/2014/main" xmlns="" id="{BD6C5B20-39D2-FA49-AD42-EBEB7B4C5472}"/>
                  </a:ext>
                </a:extLst>
              </p:cNvPr>
              <p:cNvSpPr>
                <a:spLocks/>
              </p:cNvSpPr>
              <p:nvPr/>
            </p:nvSpPr>
            <p:spPr bwMode="auto">
              <a:xfrm>
                <a:off x="5467694" y="6086410"/>
                <a:ext cx="85988" cy="111494"/>
              </a:xfrm>
              <a:custGeom>
                <a:avLst/>
                <a:gdLst>
                  <a:gd name="T0" fmla="*/ 9 w 9"/>
                  <a:gd name="T1" fmla="*/ 11 h 12"/>
                  <a:gd name="T2" fmla="*/ 5 w 9"/>
                  <a:gd name="T3" fmla="*/ 2 h 12"/>
                  <a:gd name="T4" fmla="*/ 2 w 9"/>
                  <a:gd name="T5" fmla="*/ 2 h 12"/>
                  <a:gd name="T6" fmla="*/ 0 w 9"/>
                  <a:gd name="T7" fmla="*/ 3 h 12"/>
                  <a:gd name="T8" fmla="*/ 3 w 9"/>
                  <a:gd name="T9" fmla="*/ 5 h 12"/>
                  <a:gd name="T10" fmla="*/ 3 w 9"/>
                  <a:gd name="T11" fmla="*/ 7 h 12"/>
                  <a:gd name="T12" fmla="*/ 4 w 9"/>
                  <a:gd name="T13" fmla="*/ 7 h 12"/>
                  <a:gd name="T14" fmla="*/ 3 w 9"/>
                  <a:gd name="T15" fmla="*/ 8 h 12"/>
                  <a:gd name="T16" fmla="*/ 6 w 9"/>
                  <a:gd name="T17" fmla="*/ 11 h 12"/>
                  <a:gd name="T18" fmla="*/ 6 w 9"/>
                  <a:gd name="T19" fmla="*/ 9 h 12"/>
                  <a:gd name="T20" fmla="*/ 9 w 9"/>
                  <a:gd name="T21" fmla="*/ 11 h 12"/>
                  <a:gd name="T22" fmla="*/ 9 w 9"/>
                  <a:gd name="T23"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12">
                    <a:moveTo>
                      <a:pt x="9" y="11"/>
                    </a:moveTo>
                    <a:cubicBezTo>
                      <a:pt x="8" y="8"/>
                      <a:pt x="7" y="4"/>
                      <a:pt x="5" y="2"/>
                    </a:cubicBezTo>
                    <a:cubicBezTo>
                      <a:pt x="4" y="1"/>
                      <a:pt x="3" y="0"/>
                      <a:pt x="2" y="2"/>
                    </a:cubicBezTo>
                    <a:cubicBezTo>
                      <a:pt x="2" y="2"/>
                      <a:pt x="0" y="2"/>
                      <a:pt x="0" y="3"/>
                    </a:cubicBezTo>
                    <a:cubicBezTo>
                      <a:pt x="1" y="4"/>
                      <a:pt x="3" y="3"/>
                      <a:pt x="3" y="5"/>
                    </a:cubicBezTo>
                    <a:cubicBezTo>
                      <a:pt x="3" y="6"/>
                      <a:pt x="3" y="6"/>
                      <a:pt x="3" y="7"/>
                    </a:cubicBezTo>
                    <a:cubicBezTo>
                      <a:pt x="3" y="8"/>
                      <a:pt x="4" y="7"/>
                      <a:pt x="4" y="7"/>
                    </a:cubicBezTo>
                    <a:cubicBezTo>
                      <a:pt x="5" y="8"/>
                      <a:pt x="3" y="8"/>
                      <a:pt x="3" y="8"/>
                    </a:cubicBezTo>
                    <a:cubicBezTo>
                      <a:pt x="3" y="9"/>
                      <a:pt x="5" y="11"/>
                      <a:pt x="6" y="11"/>
                    </a:cubicBezTo>
                    <a:cubicBezTo>
                      <a:pt x="6" y="11"/>
                      <a:pt x="2" y="7"/>
                      <a:pt x="6" y="9"/>
                    </a:cubicBezTo>
                    <a:cubicBezTo>
                      <a:pt x="7" y="9"/>
                      <a:pt x="9" y="12"/>
                      <a:pt x="9" y="11"/>
                    </a:cubicBezTo>
                    <a:cubicBezTo>
                      <a:pt x="8" y="10"/>
                      <a:pt x="9" y="12"/>
                      <a:pt x="9" y="1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grpSp>
        <p:sp>
          <p:nvSpPr>
            <p:cNvPr id="461" name="Triangle 460">
              <a:extLst>
                <a:ext uri="{FF2B5EF4-FFF2-40B4-BE49-F238E27FC236}">
                  <a16:creationId xmlns:a16="http://schemas.microsoft.com/office/drawing/2014/main" xmlns="" id="{7CB5C580-85D0-334B-8D7D-5E1D5A7789FF}"/>
                </a:ext>
              </a:extLst>
            </p:cNvPr>
            <p:cNvSpPr/>
            <p:nvPr/>
          </p:nvSpPr>
          <p:spPr>
            <a:xfrm rot="10800000">
              <a:off x="6543159" y="6223843"/>
              <a:ext cx="735622" cy="634157"/>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2" name="Triangle 461">
              <a:extLst>
                <a:ext uri="{FF2B5EF4-FFF2-40B4-BE49-F238E27FC236}">
                  <a16:creationId xmlns:a16="http://schemas.microsoft.com/office/drawing/2014/main" xmlns="" id="{7AA2FE61-062E-6A43-A36F-F2A18D407226}"/>
                </a:ext>
              </a:extLst>
            </p:cNvPr>
            <p:cNvSpPr/>
            <p:nvPr/>
          </p:nvSpPr>
          <p:spPr>
            <a:xfrm rot="10800000">
              <a:off x="8778359" y="9356510"/>
              <a:ext cx="735622" cy="634157"/>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3" name="Triangle 462">
              <a:extLst>
                <a:ext uri="{FF2B5EF4-FFF2-40B4-BE49-F238E27FC236}">
                  <a16:creationId xmlns:a16="http://schemas.microsoft.com/office/drawing/2014/main" xmlns="" id="{24E0AC8A-8510-9240-A3C8-1C7A24542AD5}"/>
                </a:ext>
              </a:extLst>
            </p:cNvPr>
            <p:cNvSpPr/>
            <p:nvPr/>
          </p:nvSpPr>
          <p:spPr>
            <a:xfrm rot="10800000">
              <a:off x="12452892" y="8001843"/>
              <a:ext cx="735622" cy="634157"/>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4" name="Triangle 463">
              <a:extLst>
                <a:ext uri="{FF2B5EF4-FFF2-40B4-BE49-F238E27FC236}">
                  <a16:creationId xmlns:a16="http://schemas.microsoft.com/office/drawing/2014/main" xmlns="" id="{86555567-E119-3F48-BD9A-30DA9CF921D7}"/>
                </a:ext>
              </a:extLst>
            </p:cNvPr>
            <p:cNvSpPr/>
            <p:nvPr/>
          </p:nvSpPr>
          <p:spPr>
            <a:xfrm rot="10800000">
              <a:off x="15179159" y="6139176"/>
              <a:ext cx="735622" cy="634157"/>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5" name="Triangle 464">
              <a:extLst>
                <a:ext uri="{FF2B5EF4-FFF2-40B4-BE49-F238E27FC236}">
                  <a16:creationId xmlns:a16="http://schemas.microsoft.com/office/drawing/2014/main" xmlns="" id="{4CBA9AA7-D262-E740-8CA1-21387061E8E0}"/>
                </a:ext>
              </a:extLst>
            </p:cNvPr>
            <p:cNvSpPr/>
            <p:nvPr/>
          </p:nvSpPr>
          <p:spPr>
            <a:xfrm rot="10800000">
              <a:off x="17075693" y="9813710"/>
              <a:ext cx="735622" cy="634157"/>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9404312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6427FB50-B6AE-F440-B96D-C21990F5CC6A}"/>
              </a:ext>
            </a:extLst>
          </p:cNvPr>
          <p:cNvSpPr/>
          <p:nvPr/>
        </p:nvSpPr>
        <p:spPr>
          <a:xfrm>
            <a:off x="0" y="0"/>
            <a:ext cx="24377650" cy="13716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60" name="Group 459">
            <a:extLst>
              <a:ext uri="{FF2B5EF4-FFF2-40B4-BE49-F238E27FC236}">
                <a16:creationId xmlns:a16="http://schemas.microsoft.com/office/drawing/2014/main" xmlns="" id="{DDB34C2B-0F6A-C440-B068-FF822E22704E}"/>
              </a:ext>
            </a:extLst>
          </p:cNvPr>
          <p:cNvGrpSpPr/>
          <p:nvPr/>
        </p:nvGrpSpPr>
        <p:grpSpPr>
          <a:xfrm>
            <a:off x="3810394" y="5405833"/>
            <a:ext cx="14995338" cy="2904334"/>
            <a:chOff x="420035" y="6603274"/>
            <a:chExt cx="14995338" cy="2904334"/>
          </a:xfrm>
        </p:grpSpPr>
        <p:sp>
          <p:nvSpPr>
            <p:cNvPr id="461" name="TextBox 460">
              <a:extLst>
                <a:ext uri="{FF2B5EF4-FFF2-40B4-BE49-F238E27FC236}">
                  <a16:creationId xmlns:a16="http://schemas.microsoft.com/office/drawing/2014/main" xmlns="" id="{A6DE95C4-5D07-9947-9D28-20774F89D892}"/>
                </a:ext>
              </a:extLst>
            </p:cNvPr>
            <p:cNvSpPr txBox="1"/>
            <p:nvPr/>
          </p:nvSpPr>
          <p:spPr>
            <a:xfrm>
              <a:off x="420453" y="6603274"/>
              <a:ext cx="13170902" cy="1631216"/>
            </a:xfrm>
            <a:prstGeom prst="rect">
              <a:avLst/>
            </a:prstGeom>
            <a:noFill/>
          </p:spPr>
          <p:txBody>
            <a:bodyPr wrap="square" rtlCol="0">
              <a:spAutoFit/>
            </a:bodyPr>
            <a:lstStyle/>
            <a:p>
              <a:r>
                <a:rPr lang="en-US" sz="10000" b="1" dirty="0">
                  <a:solidFill>
                    <a:schemeClr val="bg1"/>
                  </a:solidFill>
                  <a:latin typeface="Roboto" panose="02000000000000000000" pitchFamily="2" charset="0"/>
                  <a:ea typeface="Roboto" panose="02000000000000000000" pitchFamily="2" charset="0"/>
                  <a:cs typeface="Lato" charset="0"/>
                </a:rPr>
                <a:t>5,1716,946</a:t>
              </a:r>
            </a:p>
          </p:txBody>
        </p:sp>
        <p:sp>
          <p:nvSpPr>
            <p:cNvPr id="462" name="Subtitle 2">
              <a:extLst>
                <a:ext uri="{FF2B5EF4-FFF2-40B4-BE49-F238E27FC236}">
                  <a16:creationId xmlns:a16="http://schemas.microsoft.com/office/drawing/2014/main" xmlns="" id="{309CB350-91D4-6D41-B8CE-388CBD54E080}"/>
                </a:ext>
              </a:extLst>
            </p:cNvPr>
            <p:cNvSpPr txBox="1">
              <a:spLocks/>
            </p:cNvSpPr>
            <p:nvPr/>
          </p:nvSpPr>
          <p:spPr>
            <a:xfrm>
              <a:off x="420035" y="8234490"/>
              <a:ext cx="14995338" cy="1273118"/>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bg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a:t>
              </a:r>
            </a:p>
          </p:txBody>
        </p:sp>
      </p:grpSp>
      <p:sp>
        <p:nvSpPr>
          <p:cNvPr id="8" name="Triangle 7">
            <a:extLst>
              <a:ext uri="{FF2B5EF4-FFF2-40B4-BE49-F238E27FC236}">
                <a16:creationId xmlns:a16="http://schemas.microsoft.com/office/drawing/2014/main" xmlns="" id="{B3477AF3-27A1-874E-80A3-75567E1AE5D8}"/>
              </a:ext>
            </a:extLst>
          </p:cNvPr>
          <p:cNvSpPr/>
          <p:nvPr/>
        </p:nvSpPr>
        <p:spPr>
          <a:xfrm rot="5400000">
            <a:off x="-156858" y="5877638"/>
            <a:ext cx="2274440" cy="196072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308088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xmlns="" id="{ADF49F9A-03B2-B942-934A-1038A6B1F586}"/>
              </a:ext>
            </a:extLst>
          </p:cNvPr>
          <p:cNvSpPr txBox="1"/>
          <p:nvPr/>
        </p:nvSpPr>
        <p:spPr>
          <a:xfrm>
            <a:off x="4018145" y="2507766"/>
            <a:ext cx="3839994"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2395</a:t>
            </a:r>
          </a:p>
        </p:txBody>
      </p:sp>
      <p:sp>
        <p:nvSpPr>
          <p:cNvPr id="9" name="Subtitle 2">
            <a:extLst>
              <a:ext uri="{FF2B5EF4-FFF2-40B4-BE49-F238E27FC236}">
                <a16:creationId xmlns:a16="http://schemas.microsoft.com/office/drawing/2014/main" xmlns="" id="{1ABE1667-4B4D-6245-8255-6D9F258954BC}"/>
              </a:ext>
            </a:extLst>
          </p:cNvPr>
          <p:cNvSpPr txBox="1">
            <a:spLocks/>
          </p:cNvSpPr>
          <p:nvPr/>
        </p:nvSpPr>
        <p:spPr>
          <a:xfrm>
            <a:off x="3938409" y="3612692"/>
            <a:ext cx="10747406" cy="1273118"/>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a:t>
            </a:r>
          </a:p>
        </p:txBody>
      </p:sp>
      <p:sp>
        <p:nvSpPr>
          <p:cNvPr id="20" name="TextBox 19">
            <a:extLst>
              <a:ext uri="{FF2B5EF4-FFF2-40B4-BE49-F238E27FC236}">
                <a16:creationId xmlns:a16="http://schemas.microsoft.com/office/drawing/2014/main" xmlns="" id="{9071697E-87C3-1B42-82C0-FA5A57C18BEE}"/>
              </a:ext>
            </a:extLst>
          </p:cNvPr>
          <p:cNvSpPr txBox="1"/>
          <p:nvPr/>
        </p:nvSpPr>
        <p:spPr>
          <a:xfrm>
            <a:off x="4018145" y="5978985"/>
            <a:ext cx="3839994"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1870</a:t>
            </a:r>
          </a:p>
        </p:txBody>
      </p:sp>
      <p:sp>
        <p:nvSpPr>
          <p:cNvPr id="21" name="Subtitle 2">
            <a:extLst>
              <a:ext uri="{FF2B5EF4-FFF2-40B4-BE49-F238E27FC236}">
                <a16:creationId xmlns:a16="http://schemas.microsoft.com/office/drawing/2014/main" xmlns="" id="{DCEF035E-D2E6-0642-9816-3F2D76EE5FBD}"/>
              </a:ext>
            </a:extLst>
          </p:cNvPr>
          <p:cNvSpPr txBox="1">
            <a:spLocks/>
          </p:cNvSpPr>
          <p:nvPr/>
        </p:nvSpPr>
        <p:spPr>
          <a:xfrm>
            <a:off x="3938409" y="7083911"/>
            <a:ext cx="10747406" cy="1273118"/>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a:t>
            </a:r>
          </a:p>
        </p:txBody>
      </p:sp>
      <p:sp>
        <p:nvSpPr>
          <p:cNvPr id="24" name="TextBox 23">
            <a:extLst>
              <a:ext uri="{FF2B5EF4-FFF2-40B4-BE49-F238E27FC236}">
                <a16:creationId xmlns:a16="http://schemas.microsoft.com/office/drawing/2014/main" xmlns="" id="{1B8335E2-C843-4142-8D52-DD6BDA8FDA58}"/>
              </a:ext>
            </a:extLst>
          </p:cNvPr>
          <p:cNvSpPr txBox="1"/>
          <p:nvPr/>
        </p:nvSpPr>
        <p:spPr>
          <a:xfrm>
            <a:off x="4018145" y="9450204"/>
            <a:ext cx="3839994"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5710</a:t>
            </a:r>
          </a:p>
        </p:txBody>
      </p:sp>
      <p:sp>
        <p:nvSpPr>
          <p:cNvPr id="25" name="Subtitle 2">
            <a:extLst>
              <a:ext uri="{FF2B5EF4-FFF2-40B4-BE49-F238E27FC236}">
                <a16:creationId xmlns:a16="http://schemas.microsoft.com/office/drawing/2014/main" xmlns="" id="{4C748FF2-8D01-AF4D-80CF-F0E80ACF5EB2}"/>
              </a:ext>
            </a:extLst>
          </p:cNvPr>
          <p:cNvSpPr txBox="1">
            <a:spLocks/>
          </p:cNvSpPr>
          <p:nvPr/>
        </p:nvSpPr>
        <p:spPr>
          <a:xfrm>
            <a:off x="3938409" y="10555130"/>
            <a:ext cx="10747406" cy="1273118"/>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a:t>
            </a:r>
          </a:p>
        </p:txBody>
      </p:sp>
      <p:grpSp>
        <p:nvGrpSpPr>
          <p:cNvPr id="2" name="Group 1">
            <a:extLst>
              <a:ext uri="{FF2B5EF4-FFF2-40B4-BE49-F238E27FC236}">
                <a16:creationId xmlns:a16="http://schemas.microsoft.com/office/drawing/2014/main" xmlns="" id="{B301DDD1-A875-7143-80CE-6C7EDE116F5F}"/>
              </a:ext>
            </a:extLst>
          </p:cNvPr>
          <p:cNvGrpSpPr/>
          <p:nvPr/>
        </p:nvGrpSpPr>
        <p:grpSpPr>
          <a:xfrm>
            <a:off x="0" y="2818171"/>
            <a:ext cx="980362" cy="8079658"/>
            <a:chOff x="0" y="2493154"/>
            <a:chExt cx="980362" cy="8079658"/>
          </a:xfrm>
        </p:grpSpPr>
        <p:sp>
          <p:nvSpPr>
            <p:cNvPr id="17" name="Triangle 16">
              <a:extLst>
                <a:ext uri="{FF2B5EF4-FFF2-40B4-BE49-F238E27FC236}">
                  <a16:creationId xmlns:a16="http://schemas.microsoft.com/office/drawing/2014/main" xmlns="" id="{1A83A56F-5F3A-BF4F-8D49-A8164BBB4A0A}"/>
                </a:ext>
              </a:extLst>
            </p:cNvPr>
            <p:cNvSpPr/>
            <p:nvPr/>
          </p:nvSpPr>
          <p:spPr>
            <a:xfrm rot="5400000">
              <a:off x="-78429" y="2571583"/>
              <a:ext cx="1137220" cy="98036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riangle 25">
              <a:extLst>
                <a:ext uri="{FF2B5EF4-FFF2-40B4-BE49-F238E27FC236}">
                  <a16:creationId xmlns:a16="http://schemas.microsoft.com/office/drawing/2014/main" xmlns="" id="{A8B8338B-ACB9-1640-B3D3-F9DC55C21933}"/>
                </a:ext>
              </a:extLst>
            </p:cNvPr>
            <p:cNvSpPr/>
            <p:nvPr/>
          </p:nvSpPr>
          <p:spPr>
            <a:xfrm rot="5400000">
              <a:off x="-78429" y="6042802"/>
              <a:ext cx="1137220" cy="98036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riangle 26">
              <a:extLst>
                <a:ext uri="{FF2B5EF4-FFF2-40B4-BE49-F238E27FC236}">
                  <a16:creationId xmlns:a16="http://schemas.microsoft.com/office/drawing/2014/main" xmlns="" id="{DABB6CC1-DD34-2A43-B517-E3F23D1D60F1}"/>
                </a:ext>
              </a:extLst>
            </p:cNvPr>
            <p:cNvSpPr/>
            <p:nvPr/>
          </p:nvSpPr>
          <p:spPr>
            <a:xfrm rot="5400000">
              <a:off x="-78429" y="9514021"/>
              <a:ext cx="1137220" cy="98036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7723473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xmlns="" id="{3B88A15C-B575-644D-8CA4-7C0C74BC05FA}"/>
              </a:ext>
            </a:extLst>
          </p:cNvPr>
          <p:cNvSpPr txBox="1"/>
          <p:nvPr/>
        </p:nvSpPr>
        <p:spPr>
          <a:xfrm>
            <a:off x="3638224" y="2097015"/>
            <a:ext cx="13095294"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Our Process Is Easy</a:t>
            </a:r>
          </a:p>
        </p:txBody>
      </p:sp>
      <p:grpSp>
        <p:nvGrpSpPr>
          <p:cNvPr id="3" name="Group 2">
            <a:extLst>
              <a:ext uri="{FF2B5EF4-FFF2-40B4-BE49-F238E27FC236}">
                <a16:creationId xmlns:a16="http://schemas.microsoft.com/office/drawing/2014/main" xmlns="" id="{AB225346-04E7-A84E-848B-B6B4E1B21910}"/>
              </a:ext>
            </a:extLst>
          </p:cNvPr>
          <p:cNvGrpSpPr/>
          <p:nvPr/>
        </p:nvGrpSpPr>
        <p:grpSpPr>
          <a:xfrm>
            <a:off x="3999156" y="5134622"/>
            <a:ext cx="16379337" cy="5859529"/>
            <a:chOff x="3999559" y="5232593"/>
            <a:chExt cx="16379337" cy="5859529"/>
          </a:xfrm>
        </p:grpSpPr>
        <p:sp>
          <p:nvSpPr>
            <p:cNvPr id="23" name="AutoShape 1">
              <a:extLst>
                <a:ext uri="{FF2B5EF4-FFF2-40B4-BE49-F238E27FC236}">
                  <a16:creationId xmlns:a16="http://schemas.microsoft.com/office/drawing/2014/main" xmlns="" id="{08254554-8312-2349-ADCB-41A60CC79258}"/>
                </a:ext>
              </a:extLst>
            </p:cNvPr>
            <p:cNvSpPr>
              <a:spLocks/>
            </p:cNvSpPr>
            <p:nvPr/>
          </p:nvSpPr>
          <p:spPr bwMode="auto">
            <a:xfrm>
              <a:off x="3999559" y="5266501"/>
              <a:ext cx="3702818" cy="370639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1"/>
            </a:solidFill>
            <a:ln>
              <a:noFill/>
            </a:ln>
            <a:effectLst/>
            <a:extLst/>
          </p:spPr>
          <p:txBody>
            <a:bodyPr lIns="45719" tIns="45719" rIns="45719" bIns="45719" anchor="ctr"/>
            <a:lstStyle/>
            <a:p>
              <a:pPr defTabSz="914400">
                <a:defRPr/>
              </a:pPr>
              <a:endParaRPr lang="es-ES" sz="1800" dirty="0">
                <a:latin typeface="Roboto" panose="02000000000000000000" pitchFamily="2" charset="0"/>
                <a:ea typeface="Roboto" panose="02000000000000000000" pitchFamily="2" charset="0"/>
                <a:cs typeface="Lato Light" charset="0"/>
                <a:sym typeface="Calibri" charset="0"/>
              </a:endParaRPr>
            </a:p>
          </p:txBody>
        </p:sp>
        <p:sp>
          <p:nvSpPr>
            <p:cNvPr id="24" name="AutoShape 4">
              <a:extLst>
                <a:ext uri="{FF2B5EF4-FFF2-40B4-BE49-F238E27FC236}">
                  <a16:creationId xmlns:a16="http://schemas.microsoft.com/office/drawing/2014/main" xmlns="" id="{8652C99C-132A-6B4F-9534-E29776F72DC7}"/>
                </a:ext>
              </a:extLst>
            </p:cNvPr>
            <p:cNvSpPr>
              <a:spLocks/>
            </p:cNvSpPr>
            <p:nvPr/>
          </p:nvSpPr>
          <p:spPr bwMode="auto">
            <a:xfrm>
              <a:off x="8217382" y="5254763"/>
              <a:ext cx="3702818" cy="370639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2"/>
            </a:solidFill>
            <a:ln>
              <a:noFill/>
            </a:ln>
            <a:effectLst/>
            <a:extLst/>
          </p:spPr>
          <p:txBody>
            <a:bodyPr lIns="45719" tIns="45719" rIns="45719" bIns="45719" anchor="ctr"/>
            <a:lstStyle/>
            <a:p>
              <a:pPr defTabSz="914400">
                <a:defRPr/>
              </a:pPr>
              <a:endParaRPr lang="es-ES" sz="1800" dirty="0">
                <a:latin typeface="Roboto" panose="02000000000000000000" pitchFamily="2" charset="0"/>
                <a:ea typeface="Roboto" panose="02000000000000000000" pitchFamily="2" charset="0"/>
                <a:cs typeface="Lato Light" charset="0"/>
                <a:sym typeface="Calibri" charset="0"/>
              </a:endParaRPr>
            </a:p>
          </p:txBody>
        </p:sp>
        <p:sp>
          <p:nvSpPr>
            <p:cNvPr id="25" name="AutoShape 7">
              <a:extLst>
                <a:ext uri="{FF2B5EF4-FFF2-40B4-BE49-F238E27FC236}">
                  <a16:creationId xmlns:a16="http://schemas.microsoft.com/office/drawing/2014/main" xmlns="" id="{753F13A1-41F8-3245-B979-AF659A08ECB7}"/>
                </a:ext>
              </a:extLst>
            </p:cNvPr>
            <p:cNvSpPr>
              <a:spLocks/>
            </p:cNvSpPr>
            <p:nvPr/>
          </p:nvSpPr>
          <p:spPr bwMode="auto">
            <a:xfrm>
              <a:off x="12401305" y="5243025"/>
              <a:ext cx="3702818" cy="370769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3"/>
            </a:solidFill>
            <a:ln>
              <a:noFill/>
            </a:ln>
            <a:effectLst/>
            <a:extLst/>
          </p:spPr>
          <p:txBody>
            <a:bodyPr lIns="45719" tIns="45719" rIns="45719" bIns="45719" anchor="ctr"/>
            <a:lstStyle/>
            <a:p>
              <a:pPr defTabSz="914400">
                <a:defRPr/>
              </a:pPr>
              <a:endParaRPr lang="es-ES" sz="1800" dirty="0">
                <a:latin typeface="Roboto" panose="02000000000000000000" pitchFamily="2" charset="0"/>
                <a:ea typeface="Roboto" panose="02000000000000000000" pitchFamily="2" charset="0"/>
                <a:cs typeface="Lato Light" charset="0"/>
                <a:sym typeface="Calibri" charset="0"/>
              </a:endParaRPr>
            </a:p>
          </p:txBody>
        </p:sp>
        <p:sp>
          <p:nvSpPr>
            <p:cNvPr id="39" name="AutoShape 10">
              <a:extLst>
                <a:ext uri="{FF2B5EF4-FFF2-40B4-BE49-F238E27FC236}">
                  <a16:creationId xmlns:a16="http://schemas.microsoft.com/office/drawing/2014/main" xmlns="" id="{37E6E512-822A-CD4C-A2BE-4BFFD7F484D2}"/>
                </a:ext>
              </a:extLst>
            </p:cNvPr>
            <p:cNvSpPr>
              <a:spLocks/>
            </p:cNvSpPr>
            <p:nvPr/>
          </p:nvSpPr>
          <p:spPr bwMode="auto">
            <a:xfrm>
              <a:off x="16676078" y="5232593"/>
              <a:ext cx="3702818" cy="370639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4"/>
            </a:solidFill>
            <a:ln>
              <a:noFill/>
            </a:ln>
            <a:effectLst/>
            <a:extLst/>
          </p:spPr>
          <p:txBody>
            <a:bodyPr lIns="45719" tIns="45719" rIns="45719" bIns="45719" anchor="ctr"/>
            <a:lstStyle/>
            <a:p>
              <a:pPr defTabSz="914400">
                <a:defRPr/>
              </a:pPr>
              <a:endParaRPr lang="es-ES" sz="1800" dirty="0">
                <a:latin typeface="Roboto" panose="02000000000000000000" pitchFamily="2" charset="0"/>
                <a:ea typeface="Roboto" panose="02000000000000000000" pitchFamily="2" charset="0"/>
                <a:cs typeface="Lato Light" charset="0"/>
                <a:sym typeface="Calibri" charset="0"/>
              </a:endParaRPr>
            </a:p>
          </p:txBody>
        </p:sp>
        <p:grpSp>
          <p:nvGrpSpPr>
            <p:cNvPr id="41" name="Group 40">
              <a:extLst>
                <a:ext uri="{FF2B5EF4-FFF2-40B4-BE49-F238E27FC236}">
                  <a16:creationId xmlns:a16="http://schemas.microsoft.com/office/drawing/2014/main" xmlns="" id="{4B6DFF50-062D-F84C-AF8C-A268F19DAFC5}"/>
                </a:ext>
              </a:extLst>
            </p:cNvPr>
            <p:cNvGrpSpPr/>
            <p:nvPr/>
          </p:nvGrpSpPr>
          <p:grpSpPr>
            <a:xfrm>
              <a:off x="4122222" y="9309896"/>
              <a:ext cx="3457492" cy="1782226"/>
              <a:chOff x="4796082" y="9454380"/>
              <a:chExt cx="3457492" cy="1782226"/>
            </a:xfrm>
          </p:grpSpPr>
          <p:sp>
            <p:nvSpPr>
              <p:cNvPr id="55" name="Rectangle 54">
                <a:extLst>
                  <a:ext uri="{FF2B5EF4-FFF2-40B4-BE49-F238E27FC236}">
                    <a16:creationId xmlns:a16="http://schemas.microsoft.com/office/drawing/2014/main" xmlns="" id="{23A5619C-B312-CF4D-9D8F-35A8EE8F7DE5}"/>
                  </a:ext>
                </a:extLst>
              </p:cNvPr>
              <p:cNvSpPr/>
              <p:nvPr/>
            </p:nvSpPr>
            <p:spPr>
              <a:xfrm>
                <a:off x="4796082" y="10135599"/>
                <a:ext cx="3457492" cy="1101007"/>
              </a:xfrm>
              <a:prstGeom prst="rect">
                <a:avLst/>
              </a:prstGeom>
            </p:spPr>
            <p:txBody>
              <a:bodyPr wrap="square">
                <a:spAutoFit/>
              </a:bodyPr>
              <a:lstStyle/>
              <a:p>
                <a:pPr algn="ctr">
                  <a:lnSpc>
                    <a:spcPts val="4080"/>
                  </a:lnSpc>
                </a:pPr>
                <a:r>
                  <a:rPr lang="en-US" sz="2800" dirty="0">
                    <a:latin typeface="Roboto Light" panose="02000000000000000000" pitchFamily="2" charset="0"/>
                    <a:ea typeface="Roboto Light" panose="02000000000000000000" pitchFamily="2" charset="0"/>
                    <a:cs typeface="Lato Light" panose="020F0502020204030203" pitchFamily="34" charset="0"/>
                  </a:rPr>
                  <a:t>A telegraph wire, or a strand of cobweb.</a:t>
                </a:r>
              </a:p>
            </p:txBody>
          </p:sp>
          <p:sp>
            <p:nvSpPr>
              <p:cNvPr id="56" name="TextBox 55">
                <a:extLst>
                  <a:ext uri="{FF2B5EF4-FFF2-40B4-BE49-F238E27FC236}">
                    <a16:creationId xmlns:a16="http://schemas.microsoft.com/office/drawing/2014/main" xmlns="" id="{4881E496-A067-7A4D-B5A0-33F936D2B571}"/>
                  </a:ext>
                </a:extLst>
              </p:cNvPr>
              <p:cNvSpPr txBox="1"/>
              <p:nvPr/>
            </p:nvSpPr>
            <p:spPr>
              <a:xfrm>
                <a:off x="4941903" y="9454380"/>
                <a:ext cx="3165848" cy="646331"/>
              </a:xfrm>
              <a:prstGeom prst="rect">
                <a:avLst/>
              </a:prstGeom>
              <a:noFill/>
            </p:spPr>
            <p:txBody>
              <a:bodyPr wrap="square" rtlCol="0">
                <a:spAutoFit/>
              </a:bodyPr>
              <a:lstStyle/>
              <a:p>
                <a:pPr algn="ctr"/>
                <a:r>
                  <a:rPr lang="en-US" b="1" dirty="0">
                    <a:solidFill>
                      <a:schemeClr val="tx2"/>
                    </a:solidFill>
                    <a:latin typeface="Roboto" panose="02000000000000000000" pitchFamily="2" charset="0"/>
                    <a:ea typeface="Roboto" panose="02000000000000000000" pitchFamily="2" charset="0"/>
                    <a:cs typeface="Lato" panose="020F0502020204030203" pitchFamily="34" charset="0"/>
                  </a:rPr>
                  <a:t>Your Title</a:t>
                </a:r>
              </a:p>
            </p:txBody>
          </p:sp>
        </p:grpSp>
        <p:sp>
          <p:nvSpPr>
            <p:cNvPr id="42" name="TextBox 41">
              <a:extLst>
                <a:ext uri="{FF2B5EF4-FFF2-40B4-BE49-F238E27FC236}">
                  <a16:creationId xmlns:a16="http://schemas.microsoft.com/office/drawing/2014/main" xmlns="" id="{C151144A-C5FD-5147-99D6-CC66CB858D0E}"/>
                </a:ext>
              </a:extLst>
            </p:cNvPr>
            <p:cNvSpPr txBox="1"/>
            <p:nvPr/>
          </p:nvSpPr>
          <p:spPr>
            <a:xfrm>
              <a:off x="4594581" y="6315319"/>
              <a:ext cx="2513876" cy="1631216"/>
            </a:xfrm>
            <a:prstGeom prst="rect">
              <a:avLst/>
            </a:prstGeom>
            <a:noFill/>
            <a:ln>
              <a:noFill/>
            </a:ln>
          </p:spPr>
          <p:txBody>
            <a:bodyPr wrap="square" rtlCol="0">
              <a:spAutoFit/>
            </a:bodyPr>
            <a:lstStyle/>
            <a:p>
              <a:pPr algn="ctr"/>
              <a:r>
                <a:rPr lang="en-US" sz="10000" b="1" spc="600" dirty="0">
                  <a:solidFill>
                    <a:schemeClr val="bg1"/>
                  </a:solidFill>
                  <a:latin typeface="Roboto" panose="02000000000000000000" pitchFamily="2" charset="0"/>
                  <a:ea typeface="Roboto" panose="02000000000000000000" pitchFamily="2" charset="0"/>
                  <a:cs typeface="Lato" panose="020F0502020204030203" pitchFamily="34" charset="0"/>
                </a:rPr>
                <a:t>01</a:t>
              </a:r>
            </a:p>
          </p:txBody>
        </p:sp>
        <p:sp>
          <p:nvSpPr>
            <p:cNvPr id="43" name="TextBox 42">
              <a:extLst>
                <a:ext uri="{FF2B5EF4-FFF2-40B4-BE49-F238E27FC236}">
                  <a16:creationId xmlns:a16="http://schemas.microsoft.com/office/drawing/2014/main" xmlns="" id="{CC97BFC5-FF95-C74D-99AE-F831564CB759}"/>
                </a:ext>
              </a:extLst>
            </p:cNvPr>
            <p:cNvSpPr txBox="1"/>
            <p:nvPr/>
          </p:nvSpPr>
          <p:spPr>
            <a:xfrm>
              <a:off x="8408345" y="6315319"/>
              <a:ext cx="3320892" cy="1631216"/>
            </a:xfrm>
            <a:prstGeom prst="rect">
              <a:avLst/>
            </a:prstGeom>
            <a:noFill/>
            <a:ln>
              <a:noFill/>
            </a:ln>
          </p:spPr>
          <p:txBody>
            <a:bodyPr wrap="square" rtlCol="0">
              <a:spAutoFit/>
            </a:bodyPr>
            <a:lstStyle/>
            <a:p>
              <a:pPr algn="ctr"/>
              <a:r>
                <a:rPr lang="en-US" sz="10000" b="1" spc="600" dirty="0">
                  <a:solidFill>
                    <a:schemeClr val="bg1"/>
                  </a:solidFill>
                  <a:latin typeface="Roboto" panose="02000000000000000000" pitchFamily="2" charset="0"/>
                  <a:ea typeface="Roboto" panose="02000000000000000000" pitchFamily="2" charset="0"/>
                  <a:cs typeface="Lato" panose="020F0502020204030203" pitchFamily="34" charset="0"/>
                </a:rPr>
                <a:t>02</a:t>
              </a:r>
            </a:p>
          </p:txBody>
        </p:sp>
        <p:sp>
          <p:nvSpPr>
            <p:cNvPr id="44" name="TextBox 43">
              <a:extLst>
                <a:ext uri="{FF2B5EF4-FFF2-40B4-BE49-F238E27FC236}">
                  <a16:creationId xmlns:a16="http://schemas.microsoft.com/office/drawing/2014/main" xmlns="" id="{88B3320D-1CCB-8148-8241-0253BCAFE8CE}"/>
                </a:ext>
              </a:extLst>
            </p:cNvPr>
            <p:cNvSpPr txBox="1"/>
            <p:nvPr/>
          </p:nvSpPr>
          <p:spPr>
            <a:xfrm>
              <a:off x="13006956" y="6315319"/>
              <a:ext cx="2491516" cy="1631216"/>
            </a:xfrm>
            <a:prstGeom prst="rect">
              <a:avLst/>
            </a:prstGeom>
            <a:noFill/>
            <a:ln>
              <a:noFill/>
            </a:ln>
          </p:spPr>
          <p:txBody>
            <a:bodyPr wrap="square" rtlCol="0">
              <a:spAutoFit/>
            </a:bodyPr>
            <a:lstStyle/>
            <a:p>
              <a:pPr algn="ctr"/>
              <a:r>
                <a:rPr lang="en-US" sz="10000" b="1" spc="600" dirty="0">
                  <a:solidFill>
                    <a:schemeClr val="bg1"/>
                  </a:solidFill>
                  <a:latin typeface="Roboto" panose="02000000000000000000" pitchFamily="2" charset="0"/>
                  <a:ea typeface="Roboto" panose="02000000000000000000" pitchFamily="2" charset="0"/>
                  <a:cs typeface="Lato" panose="020F0502020204030203" pitchFamily="34" charset="0"/>
                </a:rPr>
                <a:t>03</a:t>
              </a:r>
            </a:p>
          </p:txBody>
        </p:sp>
        <p:sp>
          <p:nvSpPr>
            <p:cNvPr id="45" name="TextBox 44">
              <a:extLst>
                <a:ext uri="{FF2B5EF4-FFF2-40B4-BE49-F238E27FC236}">
                  <a16:creationId xmlns:a16="http://schemas.microsoft.com/office/drawing/2014/main" xmlns="" id="{E4F93EDF-F168-5843-A9FF-E52EE37C75E9}"/>
                </a:ext>
              </a:extLst>
            </p:cNvPr>
            <p:cNvSpPr txBox="1"/>
            <p:nvPr/>
          </p:nvSpPr>
          <p:spPr>
            <a:xfrm>
              <a:off x="17255559" y="6315319"/>
              <a:ext cx="2553744" cy="1631216"/>
            </a:xfrm>
            <a:prstGeom prst="rect">
              <a:avLst/>
            </a:prstGeom>
            <a:noFill/>
            <a:ln>
              <a:noFill/>
            </a:ln>
          </p:spPr>
          <p:txBody>
            <a:bodyPr wrap="square" rtlCol="0">
              <a:spAutoFit/>
            </a:bodyPr>
            <a:lstStyle/>
            <a:p>
              <a:pPr algn="ctr"/>
              <a:r>
                <a:rPr lang="en-US" sz="10000" b="1" spc="600" dirty="0">
                  <a:solidFill>
                    <a:schemeClr val="bg1"/>
                  </a:solidFill>
                  <a:latin typeface="Roboto" panose="02000000000000000000" pitchFamily="2" charset="0"/>
                  <a:ea typeface="Roboto" panose="02000000000000000000" pitchFamily="2" charset="0"/>
                  <a:cs typeface="Lato" panose="020F0502020204030203" pitchFamily="34" charset="0"/>
                </a:rPr>
                <a:t>04</a:t>
              </a:r>
            </a:p>
          </p:txBody>
        </p:sp>
        <p:grpSp>
          <p:nvGrpSpPr>
            <p:cNvPr id="46" name="Group 45">
              <a:extLst>
                <a:ext uri="{FF2B5EF4-FFF2-40B4-BE49-F238E27FC236}">
                  <a16:creationId xmlns:a16="http://schemas.microsoft.com/office/drawing/2014/main" xmlns="" id="{40868BCA-4703-2548-84D1-DD088688D710}"/>
                </a:ext>
              </a:extLst>
            </p:cNvPr>
            <p:cNvGrpSpPr/>
            <p:nvPr/>
          </p:nvGrpSpPr>
          <p:grpSpPr>
            <a:xfrm>
              <a:off x="8340045" y="9309896"/>
              <a:ext cx="3457492" cy="1782226"/>
              <a:chOff x="4796082" y="9454380"/>
              <a:chExt cx="3457492" cy="1782226"/>
            </a:xfrm>
          </p:grpSpPr>
          <p:sp>
            <p:nvSpPr>
              <p:cNvPr id="53" name="Rectangle 52">
                <a:extLst>
                  <a:ext uri="{FF2B5EF4-FFF2-40B4-BE49-F238E27FC236}">
                    <a16:creationId xmlns:a16="http://schemas.microsoft.com/office/drawing/2014/main" xmlns="" id="{CDD17333-756C-FF45-9866-681596C9DE46}"/>
                  </a:ext>
                </a:extLst>
              </p:cNvPr>
              <p:cNvSpPr/>
              <p:nvPr/>
            </p:nvSpPr>
            <p:spPr>
              <a:xfrm>
                <a:off x="4796082" y="10135599"/>
                <a:ext cx="3457492" cy="1101007"/>
              </a:xfrm>
              <a:prstGeom prst="rect">
                <a:avLst/>
              </a:prstGeom>
            </p:spPr>
            <p:txBody>
              <a:bodyPr wrap="square">
                <a:spAutoFit/>
              </a:bodyPr>
              <a:lstStyle/>
              <a:p>
                <a:pPr algn="ctr">
                  <a:lnSpc>
                    <a:spcPts val="4080"/>
                  </a:lnSpc>
                </a:pPr>
                <a:r>
                  <a:rPr lang="en-US" sz="2800" dirty="0">
                    <a:latin typeface="Roboto Light" panose="02000000000000000000" pitchFamily="2" charset="0"/>
                    <a:ea typeface="Roboto Light" panose="02000000000000000000" pitchFamily="2" charset="0"/>
                    <a:cs typeface="Lato Light" panose="020F0502020204030203" pitchFamily="34" charset="0"/>
                  </a:rPr>
                  <a:t>A telegraph wire, or a strand of cobweb.</a:t>
                </a:r>
              </a:p>
            </p:txBody>
          </p:sp>
          <p:sp>
            <p:nvSpPr>
              <p:cNvPr id="54" name="TextBox 53">
                <a:extLst>
                  <a:ext uri="{FF2B5EF4-FFF2-40B4-BE49-F238E27FC236}">
                    <a16:creationId xmlns:a16="http://schemas.microsoft.com/office/drawing/2014/main" xmlns="" id="{8DAF2451-31F4-1946-801D-C38DD1508142}"/>
                  </a:ext>
                </a:extLst>
              </p:cNvPr>
              <p:cNvSpPr txBox="1"/>
              <p:nvPr/>
            </p:nvSpPr>
            <p:spPr>
              <a:xfrm>
                <a:off x="4941903" y="9454380"/>
                <a:ext cx="3165848" cy="646331"/>
              </a:xfrm>
              <a:prstGeom prst="rect">
                <a:avLst/>
              </a:prstGeom>
              <a:noFill/>
            </p:spPr>
            <p:txBody>
              <a:bodyPr wrap="square" rtlCol="0">
                <a:spAutoFit/>
              </a:bodyPr>
              <a:lstStyle/>
              <a:p>
                <a:pPr algn="ctr"/>
                <a:r>
                  <a:rPr lang="en-US" b="1" dirty="0">
                    <a:solidFill>
                      <a:schemeClr val="tx2"/>
                    </a:solidFill>
                    <a:latin typeface="Roboto" panose="02000000000000000000" pitchFamily="2" charset="0"/>
                    <a:ea typeface="Roboto" panose="02000000000000000000" pitchFamily="2" charset="0"/>
                    <a:cs typeface="Lato" panose="020F0502020204030203" pitchFamily="34" charset="0"/>
                  </a:rPr>
                  <a:t>Your Title</a:t>
                </a:r>
              </a:p>
            </p:txBody>
          </p:sp>
        </p:grpSp>
        <p:grpSp>
          <p:nvGrpSpPr>
            <p:cNvPr id="47" name="Group 46">
              <a:extLst>
                <a:ext uri="{FF2B5EF4-FFF2-40B4-BE49-F238E27FC236}">
                  <a16:creationId xmlns:a16="http://schemas.microsoft.com/office/drawing/2014/main" xmlns="" id="{F6B1EEF3-6180-6F48-ABC6-AB106137AF0A}"/>
                </a:ext>
              </a:extLst>
            </p:cNvPr>
            <p:cNvGrpSpPr/>
            <p:nvPr/>
          </p:nvGrpSpPr>
          <p:grpSpPr>
            <a:xfrm>
              <a:off x="12523968" y="9309896"/>
              <a:ext cx="3457492" cy="1782226"/>
              <a:chOff x="4796082" y="9454380"/>
              <a:chExt cx="3457492" cy="1782226"/>
            </a:xfrm>
          </p:grpSpPr>
          <p:sp>
            <p:nvSpPr>
              <p:cNvPr id="51" name="Rectangle 50">
                <a:extLst>
                  <a:ext uri="{FF2B5EF4-FFF2-40B4-BE49-F238E27FC236}">
                    <a16:creationId xmlns:a16="http://schemas.microsoft.com/office/drawing/2014/main" xmlns="" id="{BA3C13B3-6760-674D-8787-B848495AAA2A}"/>
                  </a:ext>
                </a:extLst>
              </p:cNvPr>
              <p:cNvSpPr/>
              <p:nvPr/>
            </p:nvSpPr>
            <p:spPr>
              <a:xfrm>
                <a:off x="4796082" y="10135599"/>
                <a:ext cx="3457492" cy="1101007"/>
              </a:xfrm>
              <a:prstGeom prst="rect">
                <a:avLst/>
              </a:prstGeom>
            </p:spPr>
            <p:txBody>
              <a:bodyPr wrap="square">
                <a:spAutoFit/>
              </a:bodyPr>
              <a:lstStyle/>
              <a:p>
                <a:pPr algn="ctr">
                  <a:lnSpc>
                    <a:spcPts val="4080"/>
                  </a:lnSpc>
                </a:pPr>
                <a:r>
                  <a:rPr lang="en-US" sz="2800" dirty="0">
                    <a:latin typeface="Roboto Light" panose="02000000000000000000" pitchFamily="2" charset="0"/>
                    <a:ea typeface="Roboto Light" panose="02000000000000000000" pitchFamily="2" charset="0"/>
                    <a:cs typeface="Lato Light" panose="020F0502020204030203" pitchFamily="34" charset="0"/>
                  </a:rPr>
                  <a:t>A telegraph wire, or a strand of cobweb.</a:t>
                </a:r>
              </a:p>
            </p:txBody>
          </p:sp>
          <p:sp>
            <p:nvSpPr>
              <p:cNvPr id="52" name="TextBox 51">
                <a:extLst>
                  <a:ext uri="{FF2B5EF4-FFF2-40B4-BE49-F238E27FC236}">
                    <a16:creationId xmlns:a16="http://schemas.microsoft.com/office/drawing/2014/main" xmlns="" id="{24454F1F-3F8A-D445-AA65-09C663D7A25B}"/>
                  </a:ext>
                </a:extLst>
              </p:cNvPr>
              <p:cNvSpPr txBox="1"/>
              <p:nvPr/>
            </p:nvSpPr>
            <p:spPr>
              <a:xfrm>
                <a:off x="4941903" y="9454380"/>
                <a:ext cx="3165848" cy="646331"/>
              </a:xfrm>
              <a:prstGeom prst="rect">
                <a:avLst/>
              </a:prstGeom>
              <a:noFill/>
            </p:spPr>
            <p:txBody>
              <a:bodyPr wrap="square" rtlCol="0">
                <a:spAutoFit/>
              </a:bodyPr>
              <a:lstStyle/>
              <a:p>
                <a:pPr algn="ctr"/>
                <a:r>
                  <a:rPr lang="en-US" b="1" dirty="0">
                    <a:solidFill>
                      <a:schemeClr val="tx2"/>
                    </a:solidFill>
                    <a:latin typeface="Roboto" panose="02000000000000000000" pitchFamily="2" charset="0"/>
                    <a:ea typeface="Roboto" panose="02000000000000000000" pitchFamily="2" charset="0"/>
                    <a:cs typeface="Lato" panose="020F0502020204030203" pitchFamily="34" charset="0"/>
                  </a:rPr>
                  <a:t>Your Title</a:t>
                </a:r>
              </a:p>
            </p:txBody>
          </p:sp>
        </p:grpSp>
        <p:grpSp>
          <p:nvGrpSpPr>
            <p:cNvPr id="48" name="Group 47">
              <a:extLst>
                <a:ext uri="{FF2B5EF4-FFF2-40B4-BE49-F238E27FC236}">
                  <a16:creationId xmlns:a16="http://schemas.microsoft.com/office/drawing/2014/main" xmlns="" id="{96135BA1-C70E-1640-87B1-BC54DB31C5F5}"/>
                </a:ext>
              </a:extLst>
            </p:cNvPr>
            <p:cNvGrpSpPr/>
            <p:nvPr/>
          </p:nvGrpSpPr>
          <p:grpSpPr>
            <a:xfrm>
              <a:off x="16798741" y="9309896"/>
              <a:ext cx="3457492" cy="1782226"/>
              <a:chOff x="4796082" y="9454380"/>
              <a:chExt cx="3457492" cy="1782226"/>
            </a:xfrm>
          </p:grpSpPr>
          <p:sp>
            <p:nvSpPr>
              <p:cNvPr id="49" name="Rectangle 48">
                <a:extLst>
                  <a:ext uri="{FF2B5EF4-FFF2-40B4-BE49-F238E27FC236}">
                    <a16:creationId xmlns:a16="http://schemas.microsoft.com/office/drawing/2014/main" xmlns="" id="{24D8CB41-BA60-6047-9276-1CE17A1C914E}"/>
                  </a:ext>
                </a:extLst>
              </p:cNvPr>
              <p:cNvSpPr/>
              <p:nvPr/>
            </p:nvSpPr>
            <p:spPr>
              <a:xfrm>
                <a:off x="4796082" y="10135599"/>
                <a:ext cx="3457492" cy="1101007"/>
              </a:xfrm>
              <a:prstGeom prst="rect">
                <a:avLst/>
              </a:prstGeom>
            </p:spPr>
            <p:txBody>
              <a:bodyPr wrap="square">
                <a:spAutoFit/>
              </a:bodyPr>
              <a:lstStyle/>
              <a:p>
                <a:pPr algn="ctr">
                  <a:lnSpc>
                    <a:spcPts val="4080"/>
                  </a:lnSpc>
                </a:pPr>
                <a:r>
                  <a:rPr lang="en-US" sz="2800" dirty="0">
                    <a:latin typeface="Roboto Light" panose="02000000000000000000" pitchFamily="2" charset="0"/>
                    <a:ea typeface="Roboto Light" panose="02000000000000000000" pitchFamily="2" charset="0"/>
                    <a:cs typeface="Lato Light" panose="020F0502020204030203" pitchFamily="34" charset="0"/>
                  </a:rPr>
                  <a:t>A telegraph wire, or a strand of cobweb.</a:t>
                </a:r>
              </a:p>
            </p:txBody>
          </p:sp>
          <p:sp>
            <p:nvSpPr>
              <p:cNvPr id="50" name="TextBox 49">
                <a:extLst>
                  <a:ext uri="{FF2B5EF4-FFF2-40B4-BE49-F238E27FC236}">
                    <a16:creationId xmlns:a16="http://schemas.microsoft.com/office/drawing/2014/main" xmlns="" id="{225A9296-404B-014F-A793-B8F14E4F4224}"/>
                  </a:ext>
                </a:extLst>
              </p:cNvPr>
              <p:cNvSpPr txBox="1"/>
              <p:nvPr/>
            </p:nvSpPr>
            <p:spPr>
              <a:xfrm>
                <a:off x="4941903" y="9454380"/>
                <a:ext cx="3165848" cy="646331"/>
              </a:xfrm>
              <a:prstGeom prst="rect">
                <a:avLst/>
              </a:prstGeom>
              <a:noFill/>
            </p:spPr>
            <p:txBody>
              <a:bodyPr wrap="square" rtlCol="0">
                <a:spAutoFit/>
              </a:bodyPr>
              <a:lstStyle/>
              <a:p>
                <a:pPr algn="ctr"/>
                <a:r>
                  <a:rPr lang="en-US" b="1" dirty="0">
                    <a:solidFill>
                      <a:schemeClr val="tx2"/>
                    </a:solidFill>
                    <a:latin typeface="Roboto" panose="02000000000000000000" pitchFamily="2" charset="0"/>
                    <a:ea typeface="Roboto" panose="02000000000000000000" pitchFamily="2" charset="0"/>
                    <a:cs typeface="Lato" panose="020F0502020204030203" pitchFamily="34" charset="0"/>
                  </a:rPr>
                  <a:t>Your Title</a:t>
                </a:r>
              </a:p>
            </p:txBody>
          </p:sp>
        </p:grpSp>
      </p:grpSp>
      <p:sp>
        <p:nvSpPr>
          <p:cNvPr id="28" name="Triangle 27">
            <a:extLst>
              <a:ext uri="{FF2B5EF4-FFF2-40B4-BE49-F238E27FC236}">
                <a16:creationId xmlns:a16="http://schemas.microsoft.com/office/drawing/2014/main" xmlns="" id="{AC8CD7C8-5264-194A-A135-954F22A530C9}"/>
              </a:ext>
            </a:extLst>
          </p:cNvPr>
          <p:cNvSpPr/>
          <p:nvPr/>
        </p:nvSpPr>
        <p:spPr>
          <a:xfrm rot="5400000">
            <a:off x="-156858" y="1670651"/>
            <a:ext cx="2274440" cy="196072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602784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xmlns="" id="{3B88A15C-B575-644D-8CA4-7C0C74BC05FA}"/>
              </a:ext>
            </a:extLst>
          </p:cNvPr>
          <p:cNvSpPr txBox="1"/>
          <p:nvPr/>
        </p:nvSpPr>
        <p:spPr>
          <a:xfrm>
            <a:off x="3638224" y="2097015"/>
            <a:ext cx="14943690"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You Can Insert Graphics From Google</a:t>
            </a:r>
          </a:p>
        </p:txBody>
      </p:sp>
      <p:grpSp>
        <p:nvGrpSpPr>
          <p:cNvPr id="27" name="Group 26">
            <a:extLst>
              <a:ext uri="{FF2B5EF4-FFF2-40B4-BE49-F238E27FC236}">
                <a16:creationId xmlns:a16="http://schemas.microsoft.com/office/drawing/2014/main" xmlns="" id="{14F8C80C-CE2D-EA44-A1FE-DF28D3EA2D2A}"/>
              </a:ext>
            </a:extLst>
          </p:cNvPr>
          <p:cNvGrpSpPr/>
          <p:nvPr/>
        </p:nvGrpSpPr>
        <p:grpSpPr>
          <a:xfrm>
            <a:off x="3638224" y="5284790"/>
            <a:ext cx="16543890" cy="6334195"/>
            <a:chOff x="2418733" y="4627708"/>
            <a:chExt cx="19540180" cy="7219475"/>
          </a:xfrm>
        </p:grpSpPr>
        <p:grpSp>
          <p:nvGrpSpPr>
            <p:cNvPr id="28" name="Group 27">
              <a:extLst>
                <a:ext uri="{FF2B5EF4-FFF2-40B4-BE49-F238E27FC236}">
                  <a16:creationId xmlns:a16="http://schemas.microsoft.com/office/drawing/2014/main" xmlns="" id="{056DB074-2A52-9F44-9D85-500E78155425}"/>
                </a:ext>
              </a:extLst>
            </p:cNvPr>
            <p:cNvGrpSpPr/>
            <p:nvPr/>
          </p:nvGrpSpPr>
          <p:grpSpPr>
            <a:xfrm>
              <a:off x="2418733" y="4627708"/>
              <a:ext cx="19540180" cy="6367997"/>
              <a:chOff x="2068536" y="4426179"/>
              <a:chExt cx="19540180" cy="6367997"/>
            </a:xfrm>
          </p:grpSpPr>
          <p:grpSp>
            <p:nvGrpSpPr>
              <p:cNvPr id="34" name="Group 33">
                <a:extLst>
                  <a:ext uri="{FF2B5EF4-FFF2-40B4-BE49-F238E27FC236}">
                    <a16:creationId xmlns:a16="http://schemas.microsoft.com/office/drawing/2014/main" xmlns="" id="{DE1F2E1A-53A1-4B44-8413-C2CC7393A3D4}"/>
                  </a:ext>
                </a:extLst>
              </p:cNvPr>
              <p:cNvGrpSpPr/>
              <p:nvPr/>
            </p:nvGrpSpPr>
            <p:grpSpPr>
              <a:xfrm>
                <a:off x="3186343" y="4742212"/>
                <a:ext cx="18422373" cy="5993455"/>
                <a:chOff x="2345635" y="5625548"/>
                <a:chExt cx="20344548" cy="6231467"/>
              </a:xfrm>
            </p:grpSpPr>
            <p:cxnSp>
              <p:nvCxnSpPr>
                <p:cNvPr id="66" name="Straight Connector 65">
                  <a:extLst>
                    <a:ext uri="{FF2B5EF4-FFF2-40B4-BE49-F238E27FC236}">
                      <a16:creationId xmlns:a16="http://schemas.microsoft.com/office/drawing/2014/main" xmlns="" id="{F693475A-764A-9947-BC65-F00923B39712}"/>
                    </a:ext>
                  </a:extLst>
                </p:cNvPr>
                <p:cNvCxnSpPr>
                  <a:cxnSpLocks/>
                </p:cNvCxnSpPr>
                <p:nvPr/>
              </p:nvCxnSpPr>
              <p:spPr>
                <a:xfrm>
                  <a:off x="2345635" y="5625548"/>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xmlns="" id="{2335DA28-E2C8-5749-8EF2-4A08FFF98BDB}"/>
                    </a:ext>
                  </a:extLst>
                </p:cNvPr>
                <p:cNvCxnSpPr>
                  <a:cxnSpLocks/>
                </p:cNvCxnSpPr>
                <p:nvPr/>
              </p:nvCxnSpPr>
              <p:spPr>
                <a:xfrm>
                  <a:off x="2345635" y="6675414"/>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xmlns="" id="{EF912360-D3E2-E746-BD4D-DD6A1B9519E0}"/>
                    </a:ext>
                  </a:extLst>
                </p:cNvPr>
                <p:cNvCxnSpPr>
                  <a:cxnSpLocks/>
                </p:cNvCxnSpPr>
                <p:nvPr/>
              </p:nvCxnSpPr>
              <p:spPr>
                <a:xfrm>
                  <a:off x="2345635" y="7708348"/>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xmlns="" id="{39E74B2B-24C4-5645-873F-183B24809191}"/>
                    </a:ext>
                  </a:extLst>
                </p:cNvPr>
                <p:cNvCxnSpPr>
                  <a:cxnSpLocks/>
                </p:cNvCxnSpPr>
                <p:nvPr/>
              </p:nvCxnSpPr>
              <p:spPr>
                <a:xfrm>
                  <a:off x="2345635" y="8758215"/>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xmlns="" id="{1FB4D7A5-18F8-D642-8AC1-87933CDAB392}"/>
                    </a:ext>
                  </a:extLst>
                </p:cNvPr>
                <p:cNvCxnSpPr>
                  <a:cxnSpLocks/>
                </p:cNvCxnSpPr>
                <p:nvPr/>
              </p:nvCxnSpPr>
              <p:spPr>
                <a:xfrm>
                  <a:off x="2345635" y="9808082"/>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xmlns="" id="{4C8014B6-DDD3-8A4B-99FB-7EB8C9E04F9B}"/>
                    </a:ext>
                  </a:extLst>
                </p:cNvPr>
                <p:cNvCxnSpPr>
                  <a:cxnSpLocks/>
                </p:cNvCxnSpPr>
                <p:nvPr/>
              </p:nvCxnSpPr>
              <p:spPr>
                <a:xfrm>
                  <a:off x="2345635" y="10824082"/>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xmlns="" id="{CC9C7D6F-1E26-F146-8B61-216E1EEEF4A1}"/>
                    </a:ext>
                  </a:extLst>
                </p:cNvPr>
                <p:cNvCxnSpPr>
                  <a:cxnSpLocks/>
                </p:cNvCxnSpPr>
                <p:nvPr/>
              </p:nvCxnSpPr>
              <p:spPr>
                <a:xfrm>
                  <a:off x="2345635" y="11857015"/>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35" name="Group 34">
                <a:extLst>
                  <a:ext uri="{FF2B5EF4-FFF2-40B4-BE49-F238E27FC236}">
                    <a16:creationId xmlns:a16="http://schemas.microsoft.com/office/drawing/2014/main" xmlns="" id="{1ADB5AC4-011B-3042-90AD-C77C7133815F}"/>
                  </a:ext>
                </a:extLst>
              </p:cNvPr>
              <p:cNvGrpSpPr/>
              <p:nvPr/>
            </p:nvGrpSpPr>
            <p:grpSpPr>
              <a:xfrm>
                <a:off x="4274972" y="5165190"/>
                <a:ext cx="16245113" cy="5589040"/>
                <a:chOff x="2945798" y="5165190"/>
                <a:chExt cx="13158275" cy="5589040"/>
              </a:xfrm>
            </p:grpSpPr>
            <p:sp>
              <p:nvSpPr>
                <p:cNvPr id="61" name="Rectangle 60">
                  <a:extLst>
                    <a:ext uri="{FF2B5EF4-FFF2-40B4-BE49-F238E27FC236}">
                      <a16:creationId xmlns:a16="http://schemas.microsoft.com/office/drawing/2014/main" xmlns="" id="{F939CB4F-418A-BE4B-B191-69DD3922ADC0}"/>
                    </a:ext>
                  </a:extLst>
                </p:cNvPr>
                <p:cNvSpPr/>
                <p:nvPr/>
              </p:nvSpPr>
              <p:spPr>
                <a:xfrm>
                  <a:off x="2945798" y="5959000"/>
                  <a:ext cx="1855216" cy="47952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Roboto Light" panose="02000000000000000000" pitchFamily="2" charset="0"/>
                    <a:ea typeface="Roboto Light" panose="02000000000000000000" pitchFamily="2" charset="0"/>
                    <a:cs typeface="Lato" panose="020F0502020204030203" pitchFamily="34" charset="0"/>
                  </a:endParaRPr>
                </a:p>
              </p:txBody>
            </p:sp>
            <p:sp>
              <p:nvSpPr>
                <p:cNvPr id="62" name="Rectangle 61">
                  <a:extLst>
                    <a:ext uri="{FF2B5EF4-FFF2-40B4-BE49-F238E27FC236}">
                      <a16:creationId xmlns:a16="http://schemas.microsoft.com/office/drawing/2014/main" xmlns="" id="{DACBC582-A9BE-BB40-9BB9-BC62CE00F89D}"/>
                    </a:ext>
                  </a:extLst>
                </p:cNvPr>
                <p:cNvSpPr/>
                <p:nvPr/>
              </p:nvSpPr>
              <p:spPr>
                <a:xfrm>
                  <a:off x="5771563" y="7257272"/>
                  <a:ext cx="1855216" cy="349695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Roboto Light" panose="02000000000000000000" pitchFamily="2" charset="0"/>
                    <a:ea typeface="Roboto Light" panose="02000000000000000000" pitchFamily="2" charset="0"/>
                    <a:cs typeface="Lato" panose="020F0502020204030203" pitchFamily="34" charset="0"/>
                  </a:endParaRPr>
                </a:p>
              </p:txBody>
            </p:sp>
            <p:sp>
              <p:nvSpPr>
                <p:cNvPr id="63" name="Rectangle 62">
                  <a:extLst>
                    <a:ext uri="{FF2B5EF4-FFF2-40B4-BE49-F238E27FC236}">
                      <a16:creationId xmlns:a16="http://schemas.microsoft.com/office/drawing/2014/main" xmlns="" id="{9FCD9B8C-EB9A-934A-AD7C-0EFCBB76EB8E}"/>
                    </a:ext>
                  </a:extLst>
                </p:cNvPr>
                <p:cNvSpPr/>
                <p:nvPr/>
              </p:nvSpPr>
              <p:spPr>
                <a:xfrm>
                  <a:off x="8597327" y="5165190"/>
                  <a:ext cx="1855216" cy="558903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Roboto Light" panose="02000000000000000000" pitchFamily="2" charset="0"/>
                    <a:ea typeface="Roboto Light" panose="02000000000000000000" pitchFamily="2" charset="0"/>
                    <a:cs typeface="Lato" panose="020F0502020204030203" pitchFamily="34" charset="0"/>
                  </a:endParaRPr>
                </a:p>
              </p:txBody>
            </p:sp>
            <p:sp>
              <p:nvSpPr>
                <p:cNvPr id="64" name="Rectangle 63">
                  <a:extLst>
                    <a:ext uri="{FF2B5EF4-FFF2-40B4-BE49-F238E27FC236}">
                      <a16:creationId xmlns:a16="http://schemas.microsoft.com/office/drawing/2014/main" xmlns="" id="{39365FEE-758B-4140-99CA-32BB9EEF7D90}"/>
                    </a:ext>
                  </a:extLst>
                </p:cNvPr>
                <p:cNvSpPr/>
                <p:nvPr/>
              </p:nvSpPr>
              <p:spPr>
                <a:xfrm>
                  <a:off x="11423092" y="8764992"/>
                  <a:ext cx="1855216" cy="198923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Roboto Light" panose="02000000000000000000" pitchFamily="2" charset="0"/>
                    <a:ea typeface="Roboto Light" panose="02000000000000000000" pitchFamily="2" charset="0"/>
                    <a:cs typeface="Lato" panose="020F0502020204030203" pitchFamily="34" charset="0"/>
                  </a:endParaRPr>
                </a:p>
              </p:txBody>
            </p:sp>
            <p:sp>
              <p:nvSpPr>
                <p:cNvPr id="65" name="Rectangle 64">
                  <a:extLst>
                    <a:ext uri="{FF2B5EF4-FFF2-40B4-BE49-F238E27FC236}">
                      <a16:creationId xmlns:a16="http://schemas.microsoft.com/office/drawing/2014/main" xmlns="" id="{7A076323-5D4C-3044-BC2A-885525119781}"/>
                    </a:ext>
                  </a:extLst>
                </p:cNvPr>
                <p:cNvSpPr/>
                <p:nvPr/>
              </p:nvSpPr>
              <p:spPr>
                <a:xfrm>
                  <a:off x="14248857" y="7257272"/>
                  <a:ext cx="1855216" cy="349695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Roboto Light" panose="02000000000000000000" pitchFamily="2" charset="0"/>
                    <a:ea typeface="Roboto Light" panose="02000000000000000000" pitchFamily="2" charset="0"/>
                    <a:cs typeface="Lato" panose="020F0502020204030203" pitchFamily="34" charset="0"/>
                  </a:endParaRPr>
                </a:p>
              </p:txBody>
            </p:sp>
          </p:grpSp>
          <p:grpSp>
            <p:nvGrpSpPr>
              <p:cNvPr id="36" name="Group 35">
                <a:extLst>
                  <a:ext uri="{FF2B5EF4-FFF2-40B4-BE49-F238E27FC236}">
                    <a16:creationId xmlns:a16="http://schemas.microsoft.com/office/drawing/2014/main" xmlns="" id="{3534158C-6A00-B349-B650-1CB024932834}"/>
                  </a:ext>
                </a:extLst>
              </p:cNvPr>
              <p:cNvGrpSpPr/>
              <p:nvPr/>
            </p:nvGrpSpPr>
            <p:grpSpPr>
              <a:xfrm>
                <a:off x="2068536" y="4426179"/>
                <a:ext cx="851698" cy="6367997"/>
                <a:chOff x="2045002" y="5296964"/>
                <a:chExt cx="894001" cy="6620884"/>
              </a:xfrm>
            </p:grpSpPr>
            <p:sp>
              <p:nvSpPr>
                <p:cNvPr id="37" name="TextBox 36">
                  <a:extLst>
                    <a:ext uri="{FF2B5EF4-FFF2-40B4-BE49-F238E27FC236}">
                      <a16:creationId xmlns:a16="http://schemas.microsoft.com/office/drawing/2014/main" xmlns="" id="{2FC333A8-11A8-3642-A22A-0B334FDF9972}"/>
                    </a:ext>
                  </a:extLst>
                </p:cNvPr>
                <p:cNvSpPr txBox="1"/>
                <p:nvPr/>
              </p:nvSpPr>
              <p:spPr>
                <a:xfrm>
                  <a:off x="2045002" y="11533849"/>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0</a:t>
                  </a:r>
                </a:p>
              </p:txBody>
            </p:sp>
            <p:sp>
              <p:nvSpPr>
                <p:cNvPr id="38" name="TextBox 37">
                  <a:extLst>
                    <a:ext uri="{FF2B5EF4-FFF2-40B4-BE49-F238E27FC236}">
                      <a16:creationId xmlns:a16="http://schemas.microsoft.com/office/drawing/2014/main" xmlns="" id="{7C9CF420-EE26-E64C-80D5-07F168D34478}"/>
                    </a:ext>
                  </a:extLst>
                </p:cNvPr>
                <p:cNvSpPr txBox="1"/>
                <p:nvPr/>
              </p:nvSpPr>
              <p:spPr>
                <a:xfrm>
                  <a:off x="2045002" y="10467049"/>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10</a:t>
                  </a:r>
                </a:p>
              </p:txBody>
            </p:sp>
            <p:sp>
              <p:nvSpPr>
                <p:cNvPr id="40" name="TextBox 39">
                  <a:extLst>
                    <a:ext uri="{FF2B5EF4-FFF2-40B4-BE49-F238E27FC236}">
                      <a16:creationId xmlns:a16="http://schemas.microsoft.com/office/drawing/2014/main" xmlns="" id="{0039CF05-BE81-A349-BBD1-85A8CEBE6A0B}"/>
                    </a:ext>
                  </a:extLst>
                </p:cNvPr>
                <p:cNvSpPr txBox="1"/>
                <p:nvPr/>
              </p:nvSpPr>
              <p:spPr>
                <a:xfrm>
                  <a:off x="2045002" y="9476067"/>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20</a:t>
                  </a:r>
                </a:p>
              </p:txBody>
            </p:sp>
            <p:sp>
              <p:nvSpPr>
                <p:cNvPr id="57" name="TextBox 56">
                  <a:extLst>
                    <a:ext uri="{FF2B5EF4-FFF2-40B4-BE49-F238E27FC236}">
                      <a16:creationId xmlns:a16="http://schemas.microsoft.com/office/drawing/2014/main" xmlns="" id="{BFF5C956-41A6-C248-AB14-776726034CDA}"/>
                    </a:ext>
                  </a:extLst>
                </p:cNvPr>
                <p:cNvSpPr txBox="1"/>
                <p:nvPr/>
              </p:nvSpPr>
              <p:spPr>
                <a:xfrm>
                  <a:off x="2045002" y="8409268"/>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30</a:t>
                  </a:r>
                </a:p>
              </p:txBody>
            </p:sp>
            <p:sp>
              <p:nvSpPr>
                <p:cNvPr id="58" name="TextBox 57">
                  <a:extLst>
                    <a:ext uri="{FF2B5EF4-FFF2-40B4-BE49-F238E27FC236}">
                      <a16:creationId xmlns:a16="http://schemas.microsoft.com/office/drawing/2014/main" xmlns="" id="{54323CBE-F76A-F841-B8E5-47708C5A8424}"/>
                    </a:ext>
                  </a:extLst>
                </p:cNvPr>
                <p:cNvSpPr txBox="1"/>
                <p:nvPr/>
              </p:nvSpPr>
              <p:spPr>
                <a:xfrm>
                  <a:off x="2045002" y="7385182"/>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40</a:t>
                  </a:r>
                </a:p>
              </p:txBody>
            </p:sp>
            <p:sp>
              <p:nvSpPr>
                <p:cNvPr id="59" name="TextBox 58">
                  <a:extLst>
                    <a:ext uri="{FF2B5EF4-FFF2-40B4-BE49-F238E27FC236}">
                      <a16:creationId xmlns:a16="http://schemas.microsoft.com/office/drawing/2014/main" xmlns="" id="{63A87CDA-7D04-4C4A-98BC-F075C5D8C4FD}"/>
                    </a:ext>
                  </a:extLst>
                </p:cNvPr>
                <p:cNvSpPr txBox="1"/>
                <p:nvPr/>
              </p:nvSpPr>
              <p:spPr>
                <a:xfrm>
                  <a:off x="2045002" y="6352248"/>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50</a:t>
                  </a:r>
                </a:p>
              </p:txBody>
            </p:sp>
            <p:sp>
              <p:nvSpPr>
                <p:cNvPr id="60" name="TextBox 59">
                  <a:extLst>
                    <a:ext uri="{FF2B5EF4-FFF2-40B4-BE49-F238E27FC236}">
                      <a16:creationId xmlns:a16="http://schemas.microsoft.com/office/drawing/2014/main" xmlns="" id="{C09EE272-802D-8146-9109-48C8F4543400}"/>
                    </a:ext>
                  </a:extLst>
                </p:cNvPr>
                <p:cNvSpPr txBox="1"/>
                <p:nvPr/>
              </p:nvSpPr>
              <p:spPr>
                <a:xfrm>
                  <a:off x="2045002" y="5296964"/>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60</a:t>
                  </a:r>
                </a:p>
              </p:txBody>
            </p:sp>
          </p:grpSp>
        </p:grpSp>
        <p:sp>
          <p:nvSpPr>
            <p:cNvPr id="29" name="TextBox 28">
              <a:extLst>
                <a:ext uri="{FF2B5EF4-FFF2-40B4-BE49-F238E27FC236}">
                  <a16:creationId xmlns:a16="http://schemas.microsoft.com/office/drawing/2014/main" xmlns="" id="{5E03602B-C55B-CA43-BF05-03667BD2C739}"/>
                </a:ext>
              </a:extLst>
            </p:cNvPr>
            <p:cNvSpPr txBox="1"/>
            <p:nvPr/>
          </p:nvSpPr>
          <p:spPr>
            <a:xfrm>
              <a:off x="4981548" y="11323963"/>
              <a:ext cx="1577676" cy="523220"/>
            </a:xfrm>
            <a:prstGeom prst="rect">
              <a:avLst/>
            </a:prstGeom>
            <a:noFill/>
          </p:spPr>
          <p:txBody>
            <a:bodyPr wrap="none" rtlCol="0">
              <a:spAutoFit/>
            </a:bodyPr>
            <a:lstStyle/>
            <a:p>
              <a:pPr algn="ctr"/>
              <a:r>
                <a:rPr lang="en-US" sz="2800" dirty="0">
                  <a:latin typeface="Roboto Light" panose="02000000000000000000" pitchFamily="2" charset="0"/>
                  <a:ea typeface="Roboto Light" panose="02000000000000000000" pitchFamily="2" charset="0"/>
                  <a:cs typeface="Lato" panose="020F0502020204030203" pitchFamily="34" charset="0"/>
                </a:rPr>
                <a:t>Title One</a:t>
              </a:r>
              <a:endParaRPr lang="en-US" sz="4400" dirty="0">
                <a:latin typeface="Roboto Light" panose="02000000000000000000" pitchFamily="2" charset="0"/>
                <a:ea typeface="Roboto Light" panose="02000000000000000000" pitchFamily="2" charset="0"/>
                <a:cs typeface="Lato" panose="020F0502020204030203" pitchFamily="34" charset="0"/>
              </a:endParaRPr>
            </a:p>
          </p:txBody>
        </p:sp>
        <p:sp>
          <p:nvSpPr>
            <p:cNvPr id="30" name="TextBox 29">
              <a:extLst>
                <a:ext uri="{FF2B5EF4-FFF2-40B4-BE49-F238E27FC236}">
                  <a16:creationId xmlns:a16="http://schemas.microsoft.com/office/drawing/2014/main" xmlns="" id="{ED428644-4A8B-CD4C-8C7D-9C748C07FAFD}"/>
                </a:ext>
              </a:extLst>
            </p:cNvPr>
            <p:cNvSpPr txBox="1"/>
            <p:nvPr/>
          </p:nvSpPr>
          <p:spPr>
            <a:xfrm>
              <a:off x="8422127" y="11323963"/>
              <a:ext cx="1673856" cy="523220"/>
            </a:xfrm>
            <a:prstGeom prst="rect">
              <a:avLst/>
            </a:prstGeom>
            <a:noFill/>
          </p:spPr>
          <p:txBody>
            <a:bodyPr wrap="none" rtlCol="0">
              <a:spAutoFit/>
            </a:bodyPr>
            <a:lstStyle/>
            <a:p>
              <a:pPr algn="ctr"/>
              <a:r>
                <a:rPr lang="en-US" sz="2800" dirty="0">
                  <a:latin typeface="Roboto Light" panose="02000000000000000000" pitchFamily="2" charset="0"/>
                  <a:ea typeface="Roboto Light" panose="02000000000000000000" pitchFamily="2" charset="0"/>
                  <a:cs typeface="Lato" panose="020F0502020204030203" pitchFamily="34" charset="0"/>
                </a:rPr>
                <a:t>Title Two</a:t>
              </a:r>
              <a:endParaRPr lang="en-US" sz="4400" dirty="0">
                <a:latin typeface="Roboto Light" panose="02000000000000000000" pitchFamily="2" charset="0"/>
                <a:ea typeface="Roboto Light" panose="02000000000000000000" pitchFamily="2" charset="0"/>
                <a:cs typeface="Lato" panose="020F0502020204030203" pitchFamily="34" charset="0"/>
              </a:endParaRPr>
            </a:p>
          </p:txBody>
        </p:sp>
        <p:sp>
          <p:nvSpPr>
            <p:cNvPr id="31" name="TextBox 30">
              <a:extLst>
                <a:ext uri="{FF2B5EF4-FFF2-40B4-BE49-F238E27FC236}">
                  <a16:creationId xmlns:a16="http://schemas.microsoft.com/office/drawing/2014/main" xmlns="" id="{280E8EE7-CF45-4745-A6A6-4CF2EC082451}"/>
                </a:ext>
              </a:extLst>
            </p:cNvPr>
            <p:cNvSpPr txBox="1"/>
            <p:nvPr/>
          </p:nvSpPr>
          <p:spPr>
            <a:xfrm>
              <a:off x="11798587" y="11323963"/>
              <a:ext cx="1898276" cy="523220"/>
            </a:xfrm>
            <a:prstGeom prst="rect">
              <a:avLst/>
            </a:prstGeom>
            <a:noFill/>
          </p:spPr>
          <p:txBody>
            <a:bodyPr wrap="none" rtlCol="0">
              <a:spAutoFit/>
            </a:bodyPr>
            <a:lstStyle/>
            <a:p>
              <a:pPr algn="ctr"/>
              <a:r>
                <a:rPr lang="en-US" sz="2800" dirty="0">
                  <a:latin typeface="Roboto Light" panose="02000000000000000000" pitchFamily="2" charset="0"/>
                  <a:ea typeface="Roboto Light" panose="02000000000000000000" pitchFamily="2" charset="0"/>
                  <a:cs typeface="Lato" panose="020F0502020204030203" pitchFamily="34" charset="0"/>
                </a:rPr>
                <a:t>Title Three</a:t>
              </a:r>
              <a:endParaRPr lang="en-US" sz="4400" dirty="0">
                <a:latin typeface="Roboto Light" panose="02000000000000000000" pitchFamily="2" charset="0"/>
                <a:ea typeface="Roboto Light" panose="02000000000000000000" pitchFamily="2" charset="0"/>
                <a:cs typeface="Lato" panose="020F0502020204030203" pitchFamily="34" charset="0"/>
              </a:endParaRPr>
            </a:p>
          </p:txBody>
        </p:sp>
        <p:sp>
          <p:nvSpPr>
            <p:cNvPr id="32" name="TextBox 31">
              <a:extLst>
                <a:ext uri="{FF2B5EF4-FFF2-40B4-BE49-F238E27FC236}">
                  <a16:creationId xmlns:a16="http://schemas.microsoft.com/office/drawing/2014/main" xmlns="" id="{91562D63-96C0-D347-9380-A2BD029DC8A9}"/>
                </a:ext>
              </a:extLst>
            </p:cNvPr>
            <p:cNvSpPr txBox="1"/>
            <p:nvPr/>
          </p:nvSpPr>
          <p:spPr>
            <a:xfrm>
              <a:off x="15378626" y="11323963"/>
              <a:ext cx="1715533" cy="523220"/>
            </a:xfrm>
            <a:prstGeom prst="rect">
              <a:avLst/>
            </a:prstGeom>
            <a:noFill/>
          </p:spPr>
          <p:txBody>
            <a:bodyPr wrap="none" rtlCol="0">
              <a:spAutoFit/>
            </a:bodyPr>
            <a:lstStyle/>
            <a:p>
              <a:pPr algn="ctr"/>
              <a:r>
                <a:rPr lang="en-US" sz="2800" dirty="0">
                  <a:latin typeface="Roboto Light" panose="02000000000000000000" pitchFamily="2" charset="0"/>
                  <a:ea typeface="Roboto Light" panose="02000000000000000000" pitchFamily="2" charset="0"/>
                  <a:cs typeface="Lato" panose="020F0502020204030203" pitchFamily="34" charset="0"/>
                </a:rPr>
                <a:t>Title Four</a:t>
              </a:r>
              <a:endParaRPr lang="en-US" sz="4400" dirty="0">
                <a:latin typeface="Roboto Light" panose="02000000000000000000" pitchFamily="2" charset="0"/>
                <a:ea typeface="Roboto Light" panose="02000000000000000000" pitchFamily="2" charset="0"/>
                <a:cs typeface="Lato" panose="020F0502020204030203" pitchFamily="34" charset="0"/>
              </a:endParaRPr>
            </a:p>
          </p:txBody>
        </p:sp>
        <p:sp>
          <p:nvSpPr>
            <p:cNvPr id="33" name="TextBox 32">
              <a:extLst>
                <a:ext uri="{FF2B5EF4-FFF2-40B4-BE49-F238E27FC236}">
                  <a16:creationId xmlns:a16="http://schemas.microsoft.com/office/drawing/2014/main" xmlns="" id="{C162597B-A19F-C14E-89DD-E0A9D2FFD146}"/>
                </a:ext>
              </a:extLst>
            </p:cNvPr>
            <p:cNvSpPr txBox="1"/>
            <p:nvPr/>
          </p:nvSpPr>
          <p:spPr>
            <a:xfrm>
              <a:off x="18904164" y="11323963"/>
              <a:ext cx="1641796" cy="523220"/>
            </a:xfrm>
            <a:prstGeom prst="rect">
              <a:avLst/>
            </a:prstGeom>
            <a:noFill/>
          </p:spPr>
          <p:txBody>
            <a:bodyPr wrap="none" rtlCol="0">
              <a:spAutoFit/>
            </a:bodyPr>
            <a:lstStyle/>
            <a:p>
              <a:pPr algn="ctr"/>
              <a:r>
                <a:rPr lang="en-US" sz="2800" dirty="0">
                  <a:latin typeface="Roboto Light" panose="02000000000000000000" pitchFamily="2" charset="0"/>
                  <a:ea typeface="Roboto Light" panose="02000000000000000000" pitchFamily="2" charset="0"/>
                  <a:cs typeface="Lato" panose="020F0502020204030203" pitchFamily="34" charset="0"/>
                </a:rPr>
                <a:t>Title Five</a:t>
              </a:r>
              <a:endParaRPr lang="en-US" sz="4400" dirty="0">
                <a:latin typeface="Roboto Light" panose="02000000000000000000" pitchFamily="2" charset="0"/>
                <a:ea typeface="Roboto Light" panose="02000000000000000000" pitchFamily="2" charset="0"/>
                <a:cs typeface="Lato" panose="020F0502020204030203" pitchFamily="34" charset="0"/>
              </a:endParaRPr>
            </a:p>
          </p:txBody>
        </p:sp>
      </p:grpSp>
      <p:sp>
        <p:nvSpPr>
          <p:cNvPr id="39" name="Triangle 38">
            <a:extLst>
              <a:ext uri="{FF2B5EF4-FFF2-40B4-BE49-F238E27FC236}">
                <a16:creationId xmlns:a16="http://schemas.microsoft.com/office/drawing/2014/main" xmlns="" id="{54082BB7-CCD3-4545-95EC-7FB89567F4A3}"/>
              </a:ext>
            </a:extLst>
          </p:cNvPr>
          <p:cNvSpPr/>
          <p:nvPr/>
        </p:nvSpPr>
        <p:spPr>
          <a:xfrm rot="5400000">
            <a:off x="-156858" y="1670651"/>
            <a:ext cx="2274440" cy="196072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826011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693D7606-3E40-2B48-847D-56C45A43511E}"/>
              </a:ext>
            </a:extLst>
          </p:cNvPr>
          <p:cNvGrpSpPr/>
          <p:nvPr/>
        </p:nvGrpSpPr>
        <p:grpSpPr>
          <a:xfrm>
            <a:off x="3638222" y="5195049"/>
            <a:ext cx="17616913" cy="5588095"/>
            <a:chOff x="3455716" y="3541987"/>
            <a:chExt cx="17616913" cy="5588095"/>
          </a:xfrm>
        </p:grpSpPr>
        <p:sp>
          <p:nvSpPr>
            <p:cNvPr id="15" name="Subtitle 2">
              <a:extLst>
                <a:ext uri="{FF2B5EF4-FFF2-40B4-BE49-F238E27FC236}">
                  <a16:creationId xmlns:a16="http://schemas.microsoft.com/office/drawing/2014/main" xmlns="" id="{2D287FAF-AA04-E346-9055-D9D8F4A2A484}"/>
                </a:ext>
              </a:extLst>
            </p:cNvPr>
            <p:cNvSpPr txBox="1">
              <a:spLocks/>
            </p:cNvSpPr>
            <p:nvPr/>
          </p:nvSpPr>
          <p:spPr>
            <a:xfrm>
              <a:off x="3455716" y="4188318"/>
              <a:ext cx="17616913" cy="1824551"/>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In some cases. Marketers must link the price to the real and perceived value of the product, but they also must take into account supply costs.</a:t>
              </a:r>
            </a:p>
          </p:txBody>
        </p:sp>
        <p:sp>
          <p:nvSpPr>
            <p:cNvPr id="16" name="Rectangle 15">
              <a:extLst>
                <a:ext uri="{FF2B5EF4-FFF2-40B4-BE49-F238E27FC236}">
                  <a16:creationId xmlns:a16="http://schemas.microsoft.com/office/drawing/2014/main" xmlns="" id="{02C9B44B-4690-2B46-846B-543705FB999F}"/>
                </a:ext>
              </a:extLst>
            </p:cNvPr>
            <p:cNvSpPr/>
            <p:nvPr/>
          </p:nvSpPr>
          <p:spPr>
            <a:xfrm>
              <a:off x="3563749" y="3541987"/>
              <a:ext cx="2913308"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One</a:t>
              </a:r>
            </a:p>
          </p:txBody>
        </p:sp>
        <p:sp>
          <p:nvSpPr>
            <p:cNvPr id="13" name="Subtitle 2">
              <a:extLst>
                <a:ext uri="{FF2B5EF4-FFF2-40B4-BE49-F238E27FC236}">
                  <a16:creationId xmlns:a16="http://schemas.microsoft.com/office/drawing/2014/main" xmlns="" id="{EED8B710-8D8F-E847-A7E3-F995FDB643B7}"/>
                </a:ext>
              </a:extLst>
            </p:cNvPr>
            <p:cNvSpPr txBox="1">
              <a:spLocks/>
            </p:cNvSpPr>
            <p:nvPr/>
          </p:nvSpPr>
          <p:spPr>
            <a:xfrm>
              <a:off x="3455716" y="7305531"/>
              <a:ext cx="17616913" cy="1824551"/>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In some cases. Marketers must link the price to the real and perceived value of the product, but they also must take into account supply costs.</a:t>
              </a:r>
            </a:p>
          </p:txBody>
        </p:sp>
        <p:sp>
          <p:nvSpPr>
            <p:cNvPr id="14" name="Rectangle 13">
              <a:extLst>
                <a:ext uri="{FF2B5EF4-FFF2-40B4-BE49-F238E27FC236}">
                  <a16:creationId xmlns:a16="http://schemas.microsoft.com/office/drawing/2014/main" xmlns="" id="{737047CB-8E73-DC47-99E3-6CB101699456}"/>
                </a:ext>
              </a:extLst>
            </p:cNvPr>
            <p:cNvSpPr/>
            <p:nvPr/>
          </p:nvSpPr>
          <p:spPr>
            <a:xfrm>
              <a:off x="3563749" y="6659200"/>
              <a:ext cx="2913308"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Two</a:t>
              </a:r>
            </a:p>
          </p:txBody>
        </p:sp>
      </p:grpSp>
      <p:sp>
        <p:nvSpPr>
          <p:cNvPr id="17" name="TextBox 16">
            <a:extLst>
              <a:ext uri="{FF2B5EF4-FFF2-40B4-BE49-F238E27FC236}">
                <a16:creationId xmlns:a16="http://schemas.microsoft.com/office/drawing/2014/main" xmlns="" id="{F20BA30A-3588-2A4F-BD5B-A49943151565}"/>
              </a:ext>
            </a:extLst>
          </p:cNvPr>
          <p:cNvSpPr txBox="1"/>
          <p:nvPr/>
        </p:nvSpPr>
        <p:spPr>
          <a:xfrm>
            <a:off x="3638224" y="2097015"/>
            <a:ext cx="10255239" cy="1107996"/>
          </a:xfrm>
          <a:prstGeom prst="rect">
            <a:avLst/>
          </a:prstGeom>
          <a:noFill/>
        </p:spPr>
        <p:txBody>
          <a:bodyPr wrap="square" rtlCol="0">
            <a:spAutoFit/>
          </a:bodyPr>
          <a:lstStyle/>
          <a:p>
            <a:r>
              <a:rPr lang="en-US" sz="6600" b="1" dirty="0" smtClean="0">
                <a:solidFill>
                  <a:schemeClr val="tx2"/>
                </a:solidFill>
                <a:latin typeface="Roboto" panose="02000000000000000000" pitchFamily="2" charset="0"/>
                <a:ea typeface="Roboto" panose="02000000000000000000" pitchFamily="2" charset="0"/>
                <a:cs typeface="Lato" charset="0"/>
              </a:rPr>
              <a:t>Write your Title Here</a:t>
            </a:r>
            <a:endParaRPr lang="en-US" sz="6600" b="1" dirty="0">
              <a:solidFill>
                <a:schemeClr val="tx2"/>
              </a:solidFill>
              <a:latin typeface="Roboto" panose="02000000000000000000" pitchFamily="2" charset="0"/>
              <a:ea typeface="Roboto" panose="02000000000000000000" pitchFamily="2" charset="0"/>
              <a:cs typeface="Lato" charset="0"/>
            </a:endParaRPr>
          </a:p>
        </p:txBody>
      </p:sp>
      <p:sp>
        <p:nvSpPr>
          <p:cNvPr id="11" name="Triangle 10">
            <a:extLst>
              <a:ext uri="{FF2B5EF4-FFF2-40B4-BE49-F238E27FC236}">
                <a16:creationId xmlns:a16="http://schemas.microsoft.com/office/drawing/2014/main" xmlns="" id="{E66D7C83-FF7D-AD47-8AA3-460D8D07B7D1}"/>
              </a:ext>
            </a:extLst>
          </p:cNvPr>
          <p:cNvSpPr/>
          <p:nvPr/>
        </p:nvSpPr>
        <p:spPr>
          <a:xfrm rot="5400000">
            <a:off x="-156858" y="1670651"/>
            <a:ext cx="2274440" cy="196072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827645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40" descr="iPhone6_mockup_front_white.png">
            <a:extLst>
              <a:ext uri="{FF2B5EF4-FFF2-40B4-BE49-F238E27FC236}">
                <a16:creationId xmlns:a16="http://schemas.microsoft.com/office/drawing/2014/main" xmlns="" id="{E1EABB97-E1E7-0447-B929-19FD386655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219302" y="614306"/>
            <a:ext cx="7983326" cy="12487386"/>
          </a:xfrm>
          <a:prstGeom prst="rect">
            <a:avLst/>
          </a:prstGeom>
        </p:spPr>
      </p:pic>
      <p:grpSp>
        <p:nvGrpSpPr>
          <p:cNvPr id="3" name="Group 2">
            <a:extLst>
              <a:ext uri="{FF2B5EF4-FFF2-40B4-BE49-F238E27FC236}">
                <a16:creationId xmlns:a16="http://schemas.microsoft.com/office/drawing/2014/main" xmlns="" id="{92415B18-D336-1346-82D0-BCD3BEAA4353}"/>
              </a:ext>
            </a:extLst>
          </p:cNvPr>
          <p:cNvGrpSpPr/>
          <p:nvPr/>
        </p:nvGrpSpPr>
        <p:grpSpPr>
          <a:xfrm>
            <a:off x="3507597" y="5116009"/>
            <a:ext cx="7983326" cy="3483980"/>
            <a:chOff x="3507597" y="2097015"/>
            <a:chExt cx="7983326" cy="3483980"/>
          </a:xfrm>
        </p:grpSpPr>
        <p:sp>
          <p:nvSpPr>
            <p:cNvPr id="10" name="TextBox 9">
              <a:extLst>
                <a:ext uri="{FF2B5EF4-FFF2-40B4-BE49-F238E27FC236}">
                  <a16:creationId xmlns:a16="http://schemas.microsoft.com/office/drawing/2014/main" xmlns="" id="{3B88A15C-B575-644D-8CA4-7C0C74BC05FA}"/>
                </a:ext>
              </a:extLst>
            </p:cNvPr>
            <p:cNvSpPr txBox="1"/>
            <p:nvPr/>
          </p:nvSpPr>
          <p:spPr>
            <a:xfrm>
              <a:off x="3638224" y="2097015"/>
              <a:ext cx="6485489"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Phone Mockup</a:t>
              </a:r>
            </a:p>
          </p:txBody>
        </p:sp>
        <p:sp>
          <p:nvSpPr>
            <p:cNvPr id="43" name="Subtitle 2">
              <a:extLst>
                <a:ext uri="{FF2B5EF4-FFF2-40B4-BE49-F238E27FC236}">
                  <a16:creationId xmlns:a16="http://schemas.microsoft.com/office/drawing/2014/main" xmlns="" id="{88DDECA2-773E-7C49-9C80-8F67C646B18D}"/>
                </a:ext>
              </a:extLst>
            </p:cNvPr>
            <p:cNvSpPr txBox="1">
              <a:spLocks/>
            </p:cNvSpPr>
            <p:nvPr/>
          </p:nvSpPr>
          <p:spPr>
            <a:xfrm>
              <a:off x="3507597" y="3205011"/>
              <a:ext cx="7983326"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a:t>
              </a:r>
            </a:p>
          </p:txBody>
        </p:sp>
      </p:grpSp>
      <p:pic>
        <p:nvPicPr>
          <p:cNvPr id="4" name="Picture Placeholder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7345" r="27345"/>
          <a:stretch>
            <a:fillRect/>
          </a:stretch>
        </p:blipFill>
        <p:spPr/>
      </p:pic>
      <p:sp>
        <p:nvSpPr>
          <p:cNvPr id="11" name="Triangle 10">
            <a:extLst>
              <a:ext uri="{FF2B5EF4-FFF2-40B4-BE49-F238E27FC236}">
                <a16:creationId xmlns:a16="http://schemas.microsoft.com/office/drawing/2014/main" xmlns="" id="{4D067FE7-A46F-E848-88B8-81FA3BB3F147}"/>
              </a:ext>
            </a:extLst>
          </p:cNvPr>
          <p:cNvSpPr/>
          <p:nvPr/>
        </p:nvSpPr>
        <p:spPr>
          <a:xfrm rot="16200000">
            <a:off x="18752472" y="5877637"/>
            <a:ext cx="2274440" cy="196072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100198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xmlns="" id="{92415B18-D336-1346-82D0-BCD3BEAA4353}"/>
              </a:ext>
            </a:extLst>
          </p:cNvPr>
          <p:cNvGrpSpPr/>
          <p:nvPr/>
        </p:nvGrpSpPr>
        <p:grpSpPr>
          <a:xfrm>
            <a:off x="3507596" y="5116009"/>
            <a:ext cx="7818495" cy="3483980"/>
            <a:chOff x="3507596" y="2097015"/>
            <a:chExt cx="7818495" cy="3483980"/>
          </a:xfrm>
        </p:grpSpPr>
        <p:sp>
          <p:nvSpPr>
            <p:cNvPr id="10" name="TextBox 9">
              <a:extLst>
                <a:ext uri="{FF2B5EF4-FFF2-40B4-BE49-F238E27FC236}">
                  <a16:creationId xmlns:a16="http://schemas.microsoft.com/office/drawing/2014/main" xmlns="" id="{3B88A15C-B575-644D-8CA4-7C0C74BC05FA}"/>
                </a:ext>
              </a:extLst>
            </p:cNvPr>
            <p:cNvSpPr txBox="1"/>
            <p:nvPr/>
          </p:nvSpPr>
          <p:spPr>
            <a:xfrm>
              <a:off x="3638224" y="2097015"/>
              <a:ext cx="6485489"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Tablet Mockup</a:t>
              </a:r>
            </a:p>
          </p:txBody>
        </p:sp>
        <p:sp>
          <p:nvSpPr>
            <p:cNvPr id="43" name="Subtitle 2">
              <a:extLst>
                <a:ext uri="{FF2B5EF4-FFF2-40B4-BE49-F238E27FC236}">
                  <a16:creationId xmlns:a16="http://schemas.microsoft.com/office/drawing/2014/main" xmlns="" id="{88DDECA2-773E-7C49-9C80-8F67C646B18D}"/>
                </a:ext>
              </a:extLst>
            </p:cNvPr>
            <p:cNvSpPr txBox="1">
              <a:spLocks/>
            </p:cNvSpPr>
            <p:nvPr/>
          </p:nvSpPr>
          <p:spPr>
            <a:xfrm>
              <a:off x="3507596" y="3205011"/>
              <a:ext cx="7818495"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a:t>
              </a:r>
            </a:p>
          </p:txBody>
        </p:sp>
      </p:grpSp>
      <p:grpSp>
        <p:nvGrpSpPr>
          <p:cNvPr id="12" name="Group 1102">
            <a:extLst>
              <a:ext uri="{FF2B5EF4-FFF2-40B4-BE49-F238E27FC236}">
                <a16:creationId xmlns:a16="http://schemas.microsoft.com/office/drawing/2014/main" xmlns="" id="{501E9CEC-AF4B-6F41-BAFB-EE976F777C4B}"/>
              </a:ext>
            </a:extLst>
          </p:cNvPr>
          <p:cNvGrpSpPr/>
          <p:nvPr/>
        </p:nvGrpSpPr>
        <p:grpSpPr>
          <a:xfrm>
            <a:off x="12886140" y="1466806"/>
            <a:ext cx="7278436" cy="10782386"/>
            <a:chOff x="0" y="0"/>
            <a:chExt cx="6591304" cy="9765730"/>
          </a:xfrm>
        </p:grpSpPr>
        <p:pic>
          <p:nvPicPr>
            <p:cNvPr id="16" name="Mini-iPad-B&amp;W-Mockup.png">
              <a:extLst>
                <a:ext uri="{FF2B5EF4-FFF2-40B4-BE49-F238E27FC236}">
                  <a16:creationId xmlns:a16="http://schemas.microsoft.com/office/drawing/2014/main" xmlns="" id="{FA514E76-811B-A848-8790-668EF9FF6F8A}"/>
                </a:ext>
              </a:extLst>
            </p:cNvPr>
            <p:cNvPicPr/>
            <p:nvPr/>
          </p:nvPicPr>
          <p:blipFill>
            <a:blip r:embed="rId2">
              <a:extLst/>
            </a:blip>
            <a:stretch>
              <a:fillRect/>
            </a:stretch>
          </p:blipFill>
          <p:spPr>
            <a:xfrm>
              <a:off x="0" y="0"/>
              <a:ext cx="6591304" cy="9765730"/>
            </a:xfrm>
            <a:prstGeom prst="rect">
              <a:avLst/>
            </a:prstGeom>
            <a:ln w="12700" cap="flat">
              <a:noFill/>
              <a:miter lim="400000"/>
            </a:ln>
            <a:effectLst/>
          </p:spPr>
        </p:pic>
        <p:sp>
          <p:nvSpPr>
            <p:cNvPr id="17" name="Shape 1101">
              <a:extLst>
                <a:ext uri="{FF2B5EF4-FFF2-40B4-BE49-F238E27FC236}">
                  <a16:creationId xmlns:a16="http://schemas.microsoft.com/office/drawing/2014/main" xmlns="" id="{42B85E13-4478-1040-B1CE-4F9283DBDDC3}"/>
                </a:ext>
              </a:extLst>
            </p:cNvPr>
            <p:cNvSpPr/>
            <p:nvPr/>
          </p:nvSpPr>
          <p:spPr>
            <a:xfrm>
              <a:off x="363079" y="954047"/>
              <a:ext cx="5879097" cy="7806214"/>
            </a:xfrm>
            <a:prstGeom prst="rect">
              <a:avLst/>
            </a:prstGeom>
            <a:solidFill>
              <a:srgbClr val="606060"/>
            </a:solidFill>
            <a:ln w="25400" cap="flat">
              <a:solidFill>
                <a:srgbClr val="000000">
                  <a:alpha val="0"/>
                </a:srgbClr>
              </a:solidFill>
              <a:prstDash val="solid"/>
              <a:miter lim="400000"/>
            </a:ln>
            <a:effectLst/>
          </p:spPr>
          <p:txBody>
            <a:bodyPr wrap="square" lIns="0" tIns="0" rIns="0" bIns="0" numCol="1" anchor="ctr">
              <a:noAutofit/>
            </a:bodyPr>
            <a:lstStyle/>
            <a:p>
              <a:pPr defTabSz="876182">
                <a:defRPr sz="4000">
                  <a:solidFill>
                    <a:srgbClr val="FFFFFF"/>
                  </a:solidFill>
                  <a:effectLst>
                    <a:outerShdw blurRad="38100" dist="12700" dir="5400000" rotWithShape="0">
                      <a:srgbClr val="000000">
                        <a:alpha val="50000"/>
                      </a:srgbClr>
                    </a:outerShdw>
                  </a:effectLst>
                </a:defRPr>
              </a:pPr>
              <a:endParaRPr sz="5998" dirty="0">
                <a:latin typeface="Calibri Light"/>
              </a:endParaRPr>
            </a:p>
          </p:txBody>
        </p:sp>
      </p:grpSp>
      <p:pic>
        <p:nvPicPr>
          <p:cNvPr id="4" name="Picture Placeholder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9750" r="19750"/>
          <a:stretch>
            <a:fillRect/>
          </a:stretch>
        </p:blipFill>
        <p:spPr/>
      </p:pic>
      <p:sp>
        <p:nvSpPr>
          <p:cNvPr id="18" name="Triangle 17">
            <a:extLst>
              <a:ext uri="{FF2B5EF4-FFF2-40B4-BE49-F238E27FC236}">
                <a16:creationId xmlns:a16="http://schemas.microsoft.com/office/drawing/2014/main" xmlns="" id="{58B8DB6F-98BB-4046-AAD6-CE38E5637172}"/>
              </a:ext>
            </a:extLst>
          </p:cNvPr>
          <p:cNvSpPr/>
          <p:nvPr/>
        </p:nvSpPr>
        <p:spPr>
          <a:xfrm rot="16200000">
            <a:off x="18752472" y="5877637"/>
            <a:ext cx="2274440" cy="196072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488668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xmlns="" id="{92415B18-D336-1346-82D0-BCD3BEAA4353}"/>
              </a:ext>
            </a:extLst>
          </p:cNvPr>
          <p:cNvGrpSpPr/>
          <p:nvPr/>
        </p:nvGrpSpPr>
        <p:grpSpPr>
          <a:xfrm>
            <a:off x="3507597" y="5116009"/>
            <a:ext cx="7784586" cy="3483980"/>
            <a:chOff x="3507597" y="2097015"/>
            <a:chExt cx="7784586" cy="3483980"/>
          </a:xfrm>
        </p:grpSpPr>
        <p:sp>
          <p:nvSpPr>
            <p:cNvPr id="10" name="TextBox 9">
              <a:extLst>
                <a:ext uri="{FF2B5EF4-FFF2-40B4-BE49-F238E27FC236}">
                  <a16:creationId xmlns:a16="http://schemas.microsoft.com/office/drawing/2014/main" xmlns="" id="{3B88A15C-B575-644D-8CA4-7C0C74BC05FA}"/>
                </a:ext>
              </a:extLst>
            </p:cNvPr>
            <p:cNvSpPr txBox="1"/>
            <p:nvPr/>
          </p:nvSpPr>
          <p:spPr>
            <a:xfrm>
              <a:off x="3638224" y="2097015"/>
              <a:ext cx="6485489"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Laptop Mockup</a:t>
              </a:r>
            </a:p>
          </p:txBody>
        </p:sp>
        <p:sp>
          <p:nvSpPr>
            <p:cNvPr id="43" name="Subtitle 2">
              <a:extLst>
                <a:ext uri="{FF2B5EF4-FFF2-40B4-BE49-F238E27FC236}">
                  <a16:creationId xmlns:a16="http://schemas.microsoft.com/office/drawing/2014/main" xmlns="" id="{88DDECA2-773E-7C49-9C80-8F67C646B18D}"/>
                </a:ext>
              </a:extLst>
            </p:cNvPr>
            <p:cNvSpPr txBox="1">
              <a:spLocks/>
            </p:cNvSpPr>
            <p:nvPr/>
          </p:nvSpPr>
          <p:spPr>
            <a:xfrm>
              <a:off x="3507597" y="3205011"/>
              <a:ext cx="7784586"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a:t>
              </a:r>
            </a:p>
          </p:txBody>
        </p:sp>
      </p:grpSp>
      <p:pic>
        <p:nvPicPr>
          <p:cNvPr id="19" name="Picture 18" descr="New Macbook Silver.png">
            <a:extLst>
              <a:ext uri="{FF2B5EF4-FFF2-40B4-BE49-F238E27FC236}">
                <a16:creationId xmlns:a16="http://schemas.microsoft.com/office/drawing/2014/main" xmlns="" id="{B90D312D-B614-8D4C-B1C3-AF6585408F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85469" y="1371601"/>
            <a:ext cx="18739396" cy="10972798"/>
          </a:xfrm>
          <a:prstGeom prst="rect">
            <a:avLst/>
          </a:prstGeom>
        </p:spPr>
      </p:pic>
      <p:pic>
        <p:nvPicPr>
          <p:cNvPr id="4" name="Picture Placeholder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0842" b="10842"/>
          <a:stretch>
            <a:fillRect/>
          </a:stretch>
        </p:blipFill>
        <p:spPr/>
      </p:pic>
      <p:sp>
        <p:nvSpPr>
          <p:cNvPr id="11" name="Triangle 10">
            <a:extLst>
              <a:ext uri="{FF2B5EF4-FFF2-40B4-BE49-F238E27FC236}">
                <a16:creationId xmlns:a16="http://schemas.microsoft.com/office/drawing/2014/main" xmlns="" id="{28D7D10E-1422-1043-AB25-1A2B8A625A10}"/>
              </a:ext>
            </a:extLst>
          </p:cNvPr>
          <p:cNvSpPr/>
          <p:nvPr/>
        </p:nvSpPr>
        <p:spPr>
          <a:xfrm rot="5400000">
            <a:off x="13772206" y="2998427"/>
            <a:ext cx="2274440" cy="196072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409722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xmlns="" id="{28091181-8F5F-6E4E-BA0F-65E348C7CC37}"/>
              </a:ext>
            </a:extLst>
          </p:cNvPr>
          <p:cNvSpPr/>
          <p:nvPr/>
        </p:nvSpPr>
        <p:spPr>
          <a:xfrm>
            <a:off x="-42962" y="0"/>
            <a:ext cx="24420612" cy="13716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riangle 1">
            <a:extLst>
              <a:ext uri="{FF2B5EF4-FFF2-40B4-BE49-F238E27FC236}">
                <a16:creationId xmlns:a16="http://schemas.microsoft.com/office/drawing/2014/main" xmlns="" id="{07B738C2-C961-2B42-90A3-1A5EF7CE6C01}"/>
              </a:ext>
            </a:extLst>
          </p:cNvPr>
          <p:cNvSpPr/>
          <p:nvPr/>
        </p:nvSpPr>
        <p:spPr>
          <a:xfrm rot="5400000">
            <a:off x="-806230" y="2087570"/>
            <a:ext cx="11067394" cy="9540858"/>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xmlns="" id="{FB034612-B056-C84C-B57C-FF9B38DDDFD7}"/>
              </a:ext>
            </a:extLst>
          </p:cNvPr>
          <p:cNvGrpSpPr/>
          <p:nvPr/>
        </p:nvGrpSpPr>
        <p:grpSpPr>
          <a:xfrm>
            <a:off x="10346612" y="5272948"/>
            <a:ext cx="9778847" cy="3069770"/>
            <a:chOff x="10346612" y="5272948"/>
            <a:chExt cx="9778847" cy="3069770"/>
          </a:xfrm>
        </p:grpSpPr>
        <p:sp>
          <p:nvSpPr>
            <p:cNvPr id="29" name="TextBox 28">
              <a:extLst>
                <a:ext uri="{FF2B5EF4-FFF2-40B4-BE49-F238E27FC236}">
                  <a16:creationId xmlns:a16="http://schemas.microsoft.com/office/drawing/2014/main" xmlns="" id="{B8716634-F033-AD4F-B026-F25A60B14EB0}"/>
                </a:ext>
              </a:extLst>
            </p:cNvPr>
            <p:cNvSpPr txBox="1"/>
            <p:nvPr/>
          </p:nvSpPr>
          <p:spPr>
            <a:xfrm>
              <a:off x="10346612" y="5272948"/>
              <a:ext cx="9778847" cy="1631216"/>
            </a:xfrm>
            <a:prstGeom prst="rect">
              <a:avLst/>
            </a:prstGeom>
            <a:noFill/>
            <a:ln>
              <a:noFill/>
            </a:ln>
          </p:spPr>
          <p:txBody>
            <a:bodyPr wrap="square" rtlCol="0">
              <a:spAutoFit/>
            </a:bodyPr>
            <a:lstStyle/>
            <a:p>
              <a:r>
                <a:rPr lang="en-US" sz="10000" b="1" dirty="0">
                  <a:solidFill>
                    <a:schemeClr val="bg1"/>
                  </a:solidFill>
                  <a:latin typeface="Roboto" panose="02000000000000000000" pitchFamily="2" charset="0"/>
                  <a:ea typeface="Roboto" panose="02000000000000000000" pitchFamily="2" charset="0"/>
                  <a:cs typeface="Lato Black" panose="020F0502020204030203" pitchFamily="34" charset="0"/>
                </a:rPr>
                <a:t>THANK YOU</a:t>
              </a:r>
            </a:p>
          </p:txBody>
        </p:sp>
        <p:sp>
          <p:nvSpPr>
            <p:cNvPr id="5" name="Subtitle 2">
              <a:extLst>
                <a:ext uri="{FF2B5EF4-FFF2-40B4-BE49-F238E27FC236}">
                  <a16:creationId xmlns:a16="http://schemas.microsoft.com/office/drawing/2014/main" xmlns="" id="{BAAA6B8E-A9F5-2243-B9BB-4614B5E33FA7}"/>
                </a:ext>
              </a:extLst>
            </p:cNvPr>
            <p:cNvSpPr txBox="1">
              <a:spLocks/>
            </p:cNvSpPr>
            <p:nvPr/>
          </p:nvSpPr>
          <p:spPr>
            <a:xfrm>
              <a:off x="10346612" y="6983423"/>
              <a:ext cx="5793856" cy="1359295"/>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bg1"/>
                  </a:solidFill>
                  <a:latin typeface="Roboto Light" panose="02000000000000000000" pitchFamily="2" charset="0"/>
                  <a:ea typeface="Roboto Light" panose="02000000000000000000" pitchFamily="2" charset="0"/>
                  <a:cs typeface="Lato" charset="0"/>
                </a:rPr>
                <a:t>You can find me at</a:t>
              </a:r>
            </a:p>
            <a:p>
              <a:pPr algn="l">
                <a:lnSpc>
                  <a:spcPts val="4299"/>
                </a:lnSpc>
              </a:pPr>
              <a:r>
                <a:rPr lang="en-US" sz="2800" dirty="0">
                  <a:solidFill>
                    <a:schemeClr val="bg1"/>
                  </a:solidFill>
                  <a:latin typeface="Roboto Light" panose="02000000000000000000" pitchFamily="2" charset="0"/>
                  <a:ea typeface="Roboto Light" panose="02000000000000000000" pitchFamily="2" charset="0"/>
                  <a:cs typeface="Lato" charset="0"/>
                </a:rPr>
                <a:t>@username	user@name.com</a:t>
              </a:r>
            </a:p>
          </p:txBody>
        </p:sp>
      </p:grpSp>
    </p:spTree>
    <p:extLst>
      <p:ext uri="{BB962C8B-B14F-4D97-AF65-F5344CB8AC3E}">
        <p14:creationId xmlns:p14="http://schemas.microsoft.com/office/powerpoint/2010/main" val="7107041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xmlns="" id="{F961B77C-0923-9141-8F90-F66B1DBFCC34}"/>
              </a:ext>
            </a:extLst>
          </p:cNvPr>
          <p:cNvGrpSpPr/>
          <p:nvPr/>
        </p:nvGrpSpPr>
        <p:grpSpPr>
          <a:xfrm>
            <a:off x="3242888" y="4389159"/>
            <a:ext cx="9511820" cy="4937681"/>
            <a:chOff x="11587863" y="5266382"/>
            <a:chExt cx="9511820" cy="4937681"/>
          </a:xfrm>
        </p:grpSpPr>
        <p:grpSp>
          <p:nvGrpSpPr>
            <p:cNvPr id="11" name="Group 10">
              <a:extLst>
                <a:ext uri="{FF2B5EF4-FFF2-40B4-BE49-F238E27FC236}">
                  <a16:creationId xmlns:a16="http://schemas.microsoft.com/office/drawing/2014/main" xmlns="" id="{E3DF5F5E-5CCD-4449-B4D0-AA0512586B9F}"/>
                </a:ext>
              </a:extLst>
            </p:cNvPr>
            <p:cNvGrpSpPr/>
            <p:nvPr/>
          </p:nvGrpSpPr>
          <p:grpSpPr>
            <a:xfrm>
              <a:off x="11587863" y="6992315"/>
              <a:ext cx="9511820" cy="3211748"/>
              <a:chOff x="626753" y="9367769"/>
              <a:chExt cx="9511820" cy="3211748"/>
            </a:xfrm>
          </p:grpSpPr>
          <p:sp>
            <p:nvSpPr>
              <p:cNvPr id="20" name="TextBox 19">
                <a:extLst>
                  <a:ext uri="{FF2B5EF4-FFF2-40B4-BE49-F238E27FC236}">
                    <a16:creationId xmlns:a16="http://schemas.microsoft.com/office/drawing/2014/main" xmlns="" id="{6064F76E-444A-4E4D-B7DF-D5DEEAB25081}"/>
                  </a:ext>
                </a:extLst>
              </p:cNvPr>
              <p:cNvSpPr txBox="1"/>
              <p:nvPr/>
            </p:nvSpPr>
            <p:spPr>
              <a:xfrm>
                <a:off x="786899" y="9367769"/>
                <a:ext cx="5532284" cy="707886"/>
              </a:xfrm>
              <a:prstGeom prst="rect">
                <a:avLst/>
              </a:prstGeom>
              <a:noFill/>
            </p:spPr>
            <p:txBody>
              <a:bodyPr wrap="square" rtlCol="0">
                <a:spAutoFit/>
              </a:bodyPr>
              <a:lstStyle/>
              <a:p>
                <a:r>
                  <a:rPr lang="en-US" sz="4000" b="1" dirty="0">
                    <a:solidFill>
                      <a:schemeClr val="tx2"/>
                    </a:solidFill>
                    <a:latin typeface="Roboto" panose="02000000000000000000" pitchFamily="2" charset="0"/>
                    <a:ea typeface="Roboto" panose="02000000000000000000" pitchFamily="2" charset="0"/>
                    <a:cs typeface="Lato" charset="0"/>
                  </a:rPr>
                  <a:t>I Am Amanda Richards</a:t>
                </a:r>
              </a:p>
            </p:txBody>
          </p:sp>
          <p:sp>
            <p:nvSpPr>
              <p:cNvPr id="21" name="Subtitle 2">
                <a:extLst>
                  <a:ext uri="{FF2B5EF4-FFF2-40B4-BE49-F238E27FC236}">
                    <a16:creationId xmlns:a16="http://schemas.microsoft.com/office/drawing/2014/main" xmlns="" id="{18C3B974-516C-3342-B697-8DC5689C0978}"/>
                  </a:ext>
                </a:extLst>
              </p:cNvPr>
              <p:cNvSpPr txBox="1">
                <a:spLocks/>
              </p:cNvSpPr>
              <p:nvPr/>
            </p:nvSpPr>
            <p:spPr>
              <a:xfrm>
                <a:off x="626753" y="10203533"/>
                <a:ext cx="9511820"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In some cases.</a:t>
                </a:r>
              </a:p>
            </p:txBody>
          </p:sp>
        </p:grpSp>
        <p:sp>
          <p:nvSpPr>
            <p:cNvPr id="25" name="TextBox 24">
              <a:extLst>
                <a:ext uri="{FF2B5EF4-FFF2-40B4-BE49-F238E27FC236}">
                  <a16:creationId xmlns:a16="http://schemas.microsoft.com/office/drawing/2014/main" xmlns="" id="{1D2319C8-9408-4444-B864-32EA6B50A7EA}"/>
                </a:ext>
              </a:extLst>
            </p:cNvPr>
            <p:cNvSpPr txBox="1"/>
            <p:nvPr/>
          </p:nvSpPr>
          <p:spPr>
            <a:xfrm>
              <a:off x="11718492" y="5266382"/>
              <a:ext cx="8049965" cy="1323439"/>
            </a:xfrm>
            <a:prstGeom prst="rect">
              <a:avLst/>
            </a:prstGeom>
            <a:noFill/>
          </p:spPr>
          <p:txBody>
            <a:bodyPr wrap="square" rtlCol="0">
              <a:spAutoFit/>
            </a:bodyPr>
            <a:lstStyle/>
            <a:p>
              <a:r>
                <a:rPr lang="en-US" sz="8000" b="1" dirty="0">
                  <a:solidFill>
                    <a:schemeClr val="tx2"/>
                  </a:solidFill>
                  <a:latin typeface="Roboto" panose="02000000000000000000" pitchFamily="2" charset="0"/>
                  <a:ea typeface="Roboto" panose="02000000000000000000" pitchFamily="2" charset="0"/>
                  <a:cs typeface="Lato" charset="0"/>
                </a:rPr>
                <a:t>Hello There!</a:t>
              </a:r>
            </a:p>
          </p:txBody>
        </p:sp>
      </p:grpSp>
      <p:sp>
        <p:nvSpPr>
          <p:cNvPr id="10" name="Triangle 9">
            <a:extLst>
              <a:ext uri="{FF2B5EF4-FFF2-40B4-BE49-F238E27FC236}">
                <a16:creationId xmlns:a16="http://schemas.microsoft.com/office/drawing/2014/main" xmlns="" id="{91594354-644E-0645-8BF0-BAA12326E5AE}"/>
              </a:ext>
            </a:extLst>
          </p:cNvPr>
          <p:cNvSpPr/>
          <p:nvPr/>
        </p:nvSpPr>
        <p:spPr>
          <a:xfrm rot="10800000">
            <a:off x="17673824" y="0"/>
            <a:ext cx="1841104" cy="158715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riangle 11">
            <a:extLst>
              <a:ext uri="{FF2B5EF4-FFF2-40B4-BE49-F238E27FC236}">
                <a16:creationId xmlns:a16="http://schemas.microsoft.com/office/drawing/2014/main" xmlns="" id="{0F8F4ABC-CD20-CA45-BE60-EB1CE2A42117}"/>
              </a:ext>
            </a:extLst>
          </p:cNvPr>
          <p:cNvSpPr/>
          <p:nvPr/>
        </p:nvSpPr>
        <p:spPr>
          <a:xfrm>
            <a:off x="17673824" y="12128841"/>
            <a:ext cx="1841104" cy="158715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Placeholder 3"/>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16617" r="16617"/>
          <a:stretch>
            <a:fillRect/>
          </a:stretch>
        </p:blipFill>
        <p:spPr/>
      </p:pic>
    </p:spTree>
    <p:extLst>
      <p:ext uri="{BB962C8B-B14F-4D97-AF65-F5344CB8AC3E}">
        <p14:creationId xmlns:p14="http://schemas.microsoft.com/office/powerpoint/2010/main" val="28325122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xmlns="" id="{B26751DD-9FE5-3449-8502-5B5D58459E89}"/>
              </a:ext>
            </a:extLst>
          </p:cNvPr>
          <p:cNvSpPr/>
          <p:nvPr/>
        </p:nvSpPr>
        <p:spPr>
          <a:xfrm>
            <a:off x="0" y="6819198"/>
            <a:ext cx="24377650" cy="68968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xmlns="" id="{DEBCE81E-8D3B-A146-842C-C8FEABA06744}"/>
              </a:ext>
            </a:extLst>
          </p:cNvPr>
          <p:cNvGrpSpPr/>
          <p:nvPr/>
        </p:nvGrpSpPr>
        <p:grpSpPr>
          <a:xfrm>
            <a:off x="5681316" y="1402443"/>
            <a:ext cx="13015017" cy="2676619"/>
            <a:chOff x="8964450" y="6196280"/>
            <a:chExt cx="13015017" cy="2676619"/>
          </a:xfrm>
        </p:grpSpPr>
        <p:sp>
          <p:nvSpPr>
            <p:cNvPr id="29" name="TextBox 28">
              <a:extLst>
                <a:ext uri="{FF2B5EF4-FFF2-40B4-BE49-F238E27FC236}">
                  <a16:creationId xmlns:a16="http://schemas.microsoft.com/office/drawing/2014/main" xmlns="" id="{B8716634-F033-AD4F-B026-F25A60B14EB0}"/>
                </a:ext>
              </a:extLst>
            </p:cNvPr>
            <p:cNvSpPr txBox="1"/>
            <p:nvPr/>
          </p:nvSpPr>
          <p:spPr>
            <a:xfrm>
              <a:off x="9286183" y="6196280"/>
              <a:ext cx="12371550" cy="1323439"/>
            </a:xfrm>
            <a:prstGeom prst="rect">
              <a:avLst/>
            </a:prstGeom>
            <a:noFill/>
            <a:ln>
              <a:noFill/>
            </a:ln>
          </p:spPr>
          <p:txBody>
            <a:bodyPr wrap="square" rtlCol="0">
              <a:spAutoFit/>
            </a:bodyPr>
            <a:lstStyle/>
            <a:p>
              <a:pPr algn="ctr"/>
              <a:r>
                <a:rPr lang="en-US" sz="8000" b="1" dirty="0">
                  <a:solidFill>
                    <a:schemeClr val="tx2"/>
                  </a:solidFill>
                  <a:latin typeface="Roboto" panose="02000000000000000000" pitchFamily="2" charset="0"/>
                  <a:ea typeface="Roboto" panose="02000000000000000000" pitchFamily="2" charset="0"/>
                  <a:cs typeface="Lato Black" panose="020F0502020204030203" pitchFamily="34" charset="0"/>
                </a:rPr>
                <a:t>Transaction Headline</a:t>
              </a:r>
            </a:p>
          </p:txBody>
        </p:sp>
        <p:sp>
          <p:nvSpPr>
            <p:cNvPr id="12" name="Subtitle 2">
              <a:extLst>
                <a:ext uri="{FF2B5EF4-FFF2-40B4-BE49-F238E27FC236}">
                  <a16:creationId xmlns:a16="http://schemas.microsoft.com/office/drawing/2014/main" xmlns="" id="{ED25F768-8AED-1F4D-AF10-BB751D1CBC06}"/>
                </a:ext>
              </a:extLst>
            </p:cNvPr>
            <p:cNvSpPr txBox="1">
              <a:spLocks/>
            </p:cNvSpPr>
            <p:nvPr/>
          </p:nvSpPr>
          <p:spPr>
            <a:xfrm>
              <a:off x="8964450" y="7599781"/>
              <a:ext cx="13015017" cy="1273118"/>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a:t>
              </a:r>
            </a:p>
          </p:txBody>
        </p:sp>
      </p:grpSp>
      <p:sp>
        <p:nvSpPr>
          <p:cNvPr id="10" name="Triangle 9">
            <a:extLst>
              <a:ext uri="{FF2B5EF4-FFF2-40B4-BE49-F238E27FC236}">
                <a16:creationId xmlns:a16="http://schemas.microsoft.com/office/drawing/2014/main" xmlns="" id="{DF0B30A3-6D1D-E348-A6BA-C1F77C832564}"/>
              </a:ext>
            </a:extLst>
          </p:cNvPr>
          <p:cNvSpPr/>
          <p:nvPr/>
        </p:nvSpPr>
        <p:spPr>
          <a:xfrm>
            <a:off x="10090150" y="4696841"/>
            <a:ext cx="4197350" cy="361840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xmlns="" id="{FBD2C44F-35C7-7C42-8167-57F2570CB0BF}"/>
              </a:ext>
            </a:extLst>
          </p:cNvPr>
          <p:cNvSpPr txBox="1"/>
          <p:nvPr/>
        </p:nvSpPr>
        <p:spPr>
          <a:xfrm>
            <a:off x="11004548" y="6405200"/>
            <a:ext cx="2368552" cy="1323439"/>
          </a:xfrm>
          <a:prstGeom prst="rect">
            <a:avLst/>
          </a:prstGeom>
          <a:noFill/>
          <a:ln>
            <a:noFill/>
          </a:ln>
        </p:spPr>
        <p:txBody>
          <a:bodyPr wrap="square" rtlCol="0">
            <a:spAutoFit/>
          </a:bodyPr>
          <a:lstStyle/>
          <a:p>
            <a:pPr algn="ctr"/>
            <a:r>
              <a:rPr lang="en-US" sz="8000" b="1" dirty="0">
                <a:solidFill>
                  <a:schemeClr val="bg1"/>
                </a:solidFill>
                <a:latin typeface="Roboto" panose="02000000000000000000" pitchFamily="2" charset="0"/>
                <a:ea typeface="Roboto" panose="02000000000000000000" pitchFamily="2" charset="0"/>
                <a:cs typeface="Lato Black" panose="020F0502020204030203" pitchFamily="34" charset="0"/>
              </a:rPr>
              <a:t>1</a:t>
            </a:r>
          </a:p>
        </p:txBody>
      </p:sp>
    </p:spTree>
    <p:extLst>
      <p:ext uri="{BB962C8B-B14F-4D97-AF65-F5344CB8AC3E}">
        <p14:creationId xmlns:p14="http://schemas.microsoft.com/office/powerpoint/2010/main" val="8102462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9A0B0B22-88B0-7B41-AC77-5007B1821EC7}"/>
              </a:ext>
            </a:extLst>
          </p:cNvPr>
          <p:cNvSpPr/>
          <p:nvPr/>
        </p:nvSpPr>
        <p:spPr>
          <a:xfrm>
            <a:off x="0" y="0"/>
            <a:ext cx="24377650" cy="13716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xmlns="" id="{AF26677A-1033-2D4A-B79E-3BC5D7A5FCBE}"/>
              </a:ext>
            </a:extLst>
          </p:cNvPr>
          <p:cNvSpPr txBox="1"/>
          <p:nvPr/>
        </p:nvSpPr>
        <p:spPr>
          <a:xfrm>
            <a:off x="2322195" y="4965174"/>
            <a:ext cx="19733260" cy="3785652"/>
          </a:xfrm>
          <a:prstGeom prst="rect">
            <a:avLst/>
          </a:prstGeom>
          <a:noFill/>
        </p:spPr>
        <p:txBody>
          <a:bodyPr wrap="square" rtlCol="0">
            <a:spAutoFit/>
          </a:bodyPr>
          <a:lstStyle/>
          <a:p>
            <a:pPr algn="ctr"/>
            <a:r>
              <a:rPr lang="en-US" sz="8000" b="1" dirty="0">
                <a:solidFill>
                  <a:schemeClr val="bg1"/>
                </a:solidFill>
                <a:latin typeface="Roboto Light" panose="02000000000000000000" pitchFamily="2" charset="0"/>
                <a:ea typeface="Roboto Light" panose="02000000000000000000" pitchFamily="2" charset="0"/>
                <a:cs typeface="Lato" charset="0"/>
              </a:rPr>
              <a:t>Successful people do what unsuccessful people are not willing to do. Don't wish it were easier; wish you were better.</a:t>
            </a:r>
          </a:p>
        </p:txBody>
      </p:sp>
      <p:sp>
        <p:nvSpPr>
          <p:cNvPr id="12" name="Triangle 11">
            <a:extLst>
              <a:ext uri="{FF2B5EF4-FFF2-40B4-BE49-F238E27FC236}">
                <a16:creationId xmlns:a16="http://schemas.microsoft.com/office/drawing/2014/main" xmlns="" id="{3AFD4D15-957D-584F-B52F-946B99C23716}"/>
              </a:ext>
            </a:extLst>
          </p:cNvPr>
          <p:cNvSpPr/>
          <p:nvPr/>
        </p:nvSpPr>
        <p:spPr>
          <a:xfrm rot="10800000">
            <a:off x="11808624" y="3358624"/>
            <a:ext cx="760402" cy="65551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riangle 14">
            <a:extLst>
              <a:ext uri="{FF2B5EF4-FFF2-40B4-BE49-F238E27FC236}">
                <a16:creationId xmlns:a16="http://schemas.microsoft.com/office/drawing/2014/main" xmlns="" id="{952CA31D-494F-B248-8E4F-E67F266B7CDD}"/>
              </a:ext>
            </a:extLst>
          </p:cNvPr>
          <p:cNvSpPr/>
          <p:nvPr/>
        </p:nvSpPr>
        <p:spPr>
          <a:xfrm>
            <a:off x="11808624" y="9701857"/>
            <a:ext cx="760402" cy="65551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826378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ubtitle 2">
            <a:extLst>
              <a:ext uri="{FF2B5EF4-FFF2-40B4-BE49-F238E27FC236}">
                <a16:creationId xmlns:a16="http://schemas.microsoft.com/office/drawing/2014/main" xmlns="" id="{B2475535-2981-EF49-9251-26B03F4895C8}"/>
              </a:ext>
            </a:extLst>
          </p:cNvPr>
          <p:cNvSpPr txBox="1">
            <a:spLocks/>
          </p:cNvSpPr>
          <p:nvPr/>
        </p:nvSpPr>
        <p:spPr>
          <a:xfrm>
            <a:off x="3638224" y="4637226"/>
            <a:ext cx="16467681" cy="4754070"/>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457200" indent="-457200" algn="l">
              <a:lnSpc>
                <a:spcPts val="4299"/>
              </a:lnSpc>
              <a:buFont typeface="Arial" panose="020B0604020202020204" pitchFamily="34" charset="0"/>
              <a:buChar char="•"/>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Must link the price to the real and perceived value of the product, but they also must take into account supply costs.</a:t>
            </a:r>
          </a:p>
          <a:p>
            <a:pPr marL="457200" indent="-457200" algn="l">
              <a:lnSpc>
                <a:spcPts val="4299"/>
              </a:lnSpc>
              <a:buFont typeface="Arial" panose="020B0604020202020204" pitchFamily="34" charset="0"/>
              <a:buChar char="•"/>
            </a:pPr>
            <a:r>
              <a:rPr lang="en-US" sz="2800" dirty="0">
                <a:solidFill>
                  <a:schemeClr val="tx1"/>
                </a:solidFill>
                <a:latin typeface="Roboto Light" panose="02000000000000000000" pitchFamily="2" charset="0"/>
                <a:ea typeface="Roboto Light" panose="02000000000000000000" pitchFamily="2" charset="0"/>
                <a:cs typeface="Lato" charset="0"/>
              </a:rPr>
              <a:t>Seasonal discounts, and prices used by competitors. Marketers must link the price to the real and perceived value of the product, but they also must take into account supply costs, seasonal discounts, and prices used by competitors. </a:t>
            </a:r>
          </a:p>
          <a:p>
            <a:pPr marL="457200" indent="-457200" algn="l">
              <a:lnSpc>
                <a:spcPts val="4299"/>
              </a:lnSpc>
              <a:buFont typeface="Arial" panose="020B0604020202020204" pitchFamily="34" charset="0"/>
              <a:buChar char="•"/>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a:t>
            </a:r>
          </a:p>
        </p:txBody>
      </p:sp>
      <p:grpSp>
        <p:nvGrpSpPr>
          <p:cNvPr id="18" name="Group 17">
            <a:extLst>
              <a:ext uri="{FF2B5EF4-FFF2-40B4-BE49-F238E27FC236}">
                <a16:creationId xmlns:a16="http://schemas.microsoft.com/office/drawing/2014/main" xmlns="" id="{B6D80B3A-AFC4-0B46-AE6D-4A3751084938}"/>
              </a:ext>
            </a:extLst>
          </p:cNvPr>
          <p:cNvGrpSpPr/>
          <p:nvPr/>
        </p:nvGrpSpPr>
        <p:grpSpPr>
          <a:xfrm>
            <a:off x="3638224" y="10823511"/>
            <a:ext cx="16467681" cy="1354217"/>
            <a:chOff x="8243447" y="10156965"/>
            <a:chExt cx="16467681" cy="1354217"/>
          </a:xfrm>
        </p:grpSpPr>
        <p:sp>
          <p:nvSpPr>
            <p:cNvPr id="19" name="Rectangle 18">
              <a:extLst>
                <a:ext uri="{FF2B5EF4-FFF2-40B4-BE49-F238E27FC236}">
                  <a16:creationId xmlns:a16="http://schemas.microsoft.com/office/drawing/2014/main" xmlns="" id="{6ABCD571-0EAE-0640-9A7E-CA65273A2C47}"/>
                </a:ext>
              </a:extLst>
            </p:cNvPr>
            <p:cNvSpPr/>
            <p:nvPr/>
          </p:nvSpPr>
          <p:spPr>
            <a:xfrm>
              <a:off x="8243447" y="10156965"/>
              <a:ext cx="15479981"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To be successful, marketers should understand the life cycle of a product. </a:t>
              </a:r>
            </a:p>
          </p:txBody>
        </p:sp>
        <p:sp>
          <p:nvSpPr>
            <p:cNvPr id="21" name="Rectangle 20">
              <a:extLst>
                <a:ext uri="{FF2B5EF4-FFF2-40B4-BE49-F238E27FC236}">
                  <a16:creationId xmlns:a16="http://schemas.microsoft.com/office/drawing/2014/main" xmlns="" id="{F94BFEF7-7AD0-594B-80F0-5199607B1D0F}"/>
                </a:ext>
              </a:extLst>
            </p:cNvPr>
            <p:cNvSpPr/>
            <p:nvPr/>
          </p:nvSpPr>
          <p:spPr>
            <a:xfrm>
              <a:off x="8269755" y="10987962"/>
              <a:ext cx="16441373" cy="523220"/>
            </a:xfrm>
            <a:prstGeom prst="rect">
              <a:avLst/>
            </a:prstGeom>
          </p:spPr>
          <p:txBody>
            <a:bodyPr wrap="square">
              <a:spAutoFit/>
            </a:bodyPr>
            <a:lstStyle/>
            <a:p>
              <a:r>
                <a:rPr lang="en-US" sz="2800" dirty="0">
                  <a:latin typeface="Roboto Light" panose="02000000000000000000" pitchFamily="2" charset="0"/>
                  <a:ea typeface="Roboto Light" panose="02000000000000000000" pitchFamily="2" charset="0"/>
                  <a:cs typeface="Lato" charset="0"/>
                </a:rPr>
                <a:t>And business executives should have a plan for dealing with products at every stage of their life cycles. </a:t>
              </a:r>
            </a:p>
          </p:txBody>
        </p:sp>
      </p:grpSp>
      <p:sp>
        <p:nvSpPr>
          <p:cNvPr id="10" name="TextBox 9">
            <a:extLst>
              <a:ext uri="{FF2B5EF4-FFF2-40B4-BE49-F238E27FC236}">
                <a16:creationId xmlns:a16="http://schemas.microsoft.com/office/drawing/2014/main" xmlns="" id="{3B88A15C-B575-644D-8CA4-7C0C74BC05FA}"/>
              </a:ext>
            </a:extLst>
          </p:cNvPr>
          <p:cNvSpPr txBox="1"/>
          <p:nvPr/>
        </p:nvSpPr>
        <p:spPr>
          <a:xfrm>
            <a:off x="3638224" y="2097015"/>
            <a:ext cx="13095294"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This Is Your Presentation Title</a:t>
            </a:r>
          </a:p>
        </p:txBody>
      </p:sp>
      <p:sp>
        <p:nvSpPr>
          <p:cNvPr id="15" name="Triangle 14">
            <a:extLst>
              <a:ext uri="{FF2B5EF4-FFF2-40B4-BE49-F238E27FC236}">
                <a16:creationId xmlns:a16="http://schemas.microsoft.com/office/drawing/2014/main" xmlns="" id="{FD73813F-52A5-B34D-8303-A0AB9A25EC5C}"/>
              </a:ext>
            </a:extLst>
          </p:cNvPr>
          <p:cNvSpPr/>
          <p:nvPr/>
        </p:nvSpPr>
        <p:spPr>
          <a:xfrm rot="5400000">
            <a:off x="-156858" y="1670651"/>
            <a:ext cx="2274440" cy="196072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956337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0F2AC371-83D4-3544-8D93-4A673B53756E}"/>
              </a:ext>
            </a:extLst>
          </p:cNvPr>
          <p:cNvSpPr/>
          <p:nvPr/>
        </p:nvSpPr>
        <p:spPr>
          <a:xfrm>
            <a:off x="0" y="0"/>
            <a:ext cx="8909050" cy="13716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xmlns="" id="{2FDBFE8F-21FA-0940-A835-2956C5D96C57}"/>
              </a:ext>
            </a:extLst>
          </p:cNvPr>
          <p:cNvGrpSpPr/>
          <p:nvPr/>
        </p:nvGrpSpPr>
        <p:grpSpPr>
          <a:xfrm>
            <a:off x="11953875" y="5284005"/>
            <a:ext cx="10300198" cy="3147990"/>
            <a:chOff x="3638224" y="5284005"/>
            <a:chExt cx="10300198" cy="3147990"/>
          </a:xfrm>
        </p:grpSpPr>
        <p:sp>
          <p:nvSpPr>
            <p:cNvPr id="29" name="TextBox 28">
              <a:extLst>
                <a:ext uri="{FF2B5EF4-FFF2-40B4-BE49-F238E27FC236}">
                  <a16:creationId xmlns:a16="http://schemas.microsoft.com/office/drawing/2014/main" xmlns="" id="{B8716634-F033-AD4F-B026-F25A60B14EB0}"/>
                </a:ext>
              </a:extLst>
            </p:cNvPr>
            <p:cNvSpPr txBox="1"/>
            <p:nvPr/>
          </p:nvSpPr>
          <p:spPr>
            <a:xfrm>
              <a:off x="3638224" y="5284005"/>
              <a:ext cx="10300197" cy="1323439"/>
            </a:xfrm>
            <a:prstGeom prst="rect">
              <a:avLst/>
            </a:prstGeom>
            <a:noFill/>
            <a:ln>
              <a:noFill/>
            </a:ln>
          </p:spPr>
          <p:txBody>
            <a:bodyPr wrap="square" rtlCol="0">
              <a:spAutoFit/>
            </a:bodyPr>
            <a:lstStyle/>
            <a:p>
              <a:r>
                <a:rPr lang="en-US" sz="8000" b="1" dirty="0">
                  <a:solidFill>
                    <a:schemeClr val="tx2"/>
                  </a:solidFill>
                  <a:latin typeface="Roboto" panose="02000000000000000000" pitchFamily="2" charset="0"/>
                  <a:ea typeface="Roboto" panose="02000000000000000000" pitchFamily="2" charset="0"/>
                  <a:cs typeface="Lato Black" panose="020F0502020204030203" pitchFamily="34" charset="0"/>
                </a:rPr>
                <a:t>Section Break</a:t>
              </a:r>
            </a:p>
          </p:txBody>
        </p:sp>
        <p:sp>
          <p:nvSpPr>
            <p:cNvPr id="12" name="Subtitle 2">
              <a:extLst>
                <a:ext uri="{FF2B5EF4-FFF2-40B4-BE49-F238E27FC236}">
                  <a16:creationId xmlns:a16="http://schemas.microsoft.com/office/drawing/2014/main" xmlns="" id="{ED25F768-8AED-1F4D-AF10-BB751D1CBC06}"/>
                </a:ext>
              </a:extLst>
            </p:cNvPr>
            <p:cNvSpPr txBox="1">
              <a:spLocks/>
            </p:cNvSpPr>
            <p:nvPr/>
          </p:nvSpPr>
          <p:spPr>
            <a:xfrm>
              <a:off x="3638225" y="6607444"/>
              <a:ext cx="10300197" cy="1824551"/>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a:t>
              </a:r>
            </a:p>
          </p:txBody>
        </p:sp>
      </p:grpSp>
      <p:sp>
        <p:nvSpPr>
          <p:cNvPr id="8" name="Triangle 7">
            <a:extLst>
              <a:ext uri="{FF2B5EF4-FFF2-40B4-BE49-F238E27FC236}">
                <a16:creationId xmlns:a16="http://schemas.microsoft.com/office/drawing/2014/main" xmlns="" id="{62348580-90B9-8243-82F7-5907A2AF489D}"/>
              </a:ext>
            </a:extLst>
          </p:cNvPr>
          <p:cNvSpPr/>
          <p:nvPr/>
        </p:nvSpPr>
        <p:spPr>
          <a:xfrm rot="5400000">
            <a:off x="7771831" y="5877638"/>
            <a:ext cx="2274440" cy="196072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81746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xmlns="" id="{3B88A15C-B575-644D-8CA4-7C0C74BC05FA}"/>
              </a:ext>
            </a:extLst>
          </p:cNvPr>
          <p:cNvSpPr txBox="1"/>
          <p:nvPr/>
        </p:nvSpPr>
        <p:spPr>
          <a:xfrm>
            <a:off x="3638224" y="2097015"/>
            <a:ext cx="13095294"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You Can Also Split Your Content</a:t>
            </a:r>
          </a:p>
        </p:txBody>
      </p:sp>
      <p:sp>
        <p:nvSpPr>
          <p:cNvPr id="15" name="Subtitle 2">
            <a:extLst>
              <a:ext uri="{FF2B5EF4-FFF2-40B4-BE49-F238E27FC236}">
                <a16:creationId xmlns:a16="http://schemas.microsoft.com/office/drawing/2014/main" xmlns="" id="{EF2EF002-804C-0B46-95DD-80FB1E3666D0}"/>
              </a:ext>
            </a:extLst>
          </p:cNvPr>
          <p:cNvSpPr txBox="1">
            <a:spLocks/>
          </p:cNvSpPr>
          <p:nvPr/>
        </p:nvSpPr>
        <p:spPr>
          <a:xfrm>
            <a:off x="3638225" y="5217884"/>
            <a:ext cx="8041884" cy="6787448"/>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Must link the price to the real and perceived value of the product, but they also must take into account supply costs. Seasonal discounts, and prices used by competitors. Marketers must link the price to the real and perceived value of the product, but they also must take into account supply costs, seasonal discounts, and prices used by competitors.</a:t>
            </a:r>
          </a:p>
        </p:txBody>
      </p:sp>
      <p:sp>
        <p:nvSpPr>
          <p:cNvPr id="17" name="Rectangle 16">
            <a:extLst>
              <a:ext uri="{FF2B5EF4-FFF2-40B4-BE49-F238E27FC236}">
                <a16:creationId xmlns:a16="http://schemas.microsoft.com/office/drawing/2014/main" xmlns="" id="{82BD11FA-7CCB-DB43-BDAB-48E02556EA3C}"/>
              </a:ext>
            </a:extLst>
          </p:cNvPr>
          <p:cNvSpPr/>
          <p:nvPr/>
        </p:nvSpPr>
        <p:spPr>
          <a:xfrm>
            <a:off x="3768853" y="4571553"/>
            <a:ext cx="2325098"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One</a:t>
            </a:r>
          </a:p>
        </p:txBody>
      </p:sp>
      <p:grpSp>
        <p:nvGrpSpPr>
          <p:cNvPr id="2" name="Group 1">
            <a:extLst>
              <a:ext uri="{FF2B5EF4-FFF2-40B4-BE49-F238E27FC236}">
                <a16:creationId xmlns:a16="http://schemas.microsoft.com/office/drawing/2014/main" xmlns="" id="{0EA13029-0CB5-4A48-99A4-2243C6B32A7D}"/>
              </a:ext>
            </a:extLst>
          </p:cNvPr>
          <p:cNvGrpSpPr/>
          <p:nvPr/>
        </p:nvGrpSpPr>
        <p:grpSpPr>
          <a:xfrm>
            <a:off x="12697541" y="4571553"/>
            <a:ext cx="8041884" cy="7433779"/>
            <a:chOff x="12566913" y="4571553"/>
            <a:chExt cx="8041884" cy="7433779"/>
          </a:xfrm>
        </p:grpSpPr>
        <p:sp>
          <p:nvSpPr>
            <p:cNvPr id="16" name="Subtitle 2">
              <a:extLst>
                <a:ext uri="{FF2B5EF4-FFF2-40B4-BE49-F238E27FC236}">
                  <a16:creationId xmlns:a16="http://schemas.microsoft.com/office/drawing/2014/main" xmlns="" id="{24B51FA8-28EE-AA4A-9638-0BBA271C78BA}"/>
                </a:ext>
              </a:extLst>
            </p:cNvPr>
            <p:cNvSpPr txBox="1">
              <a:spLocks/>
            </p:cNvSpPr>
            <p:nvPr/>
          </p:nvSpPr>
          <p:spPr>
            <a:xfrm>
              <a:off x="12566913" y="5217884"/>
              <a:ext cx="8041884" cy="6787448"/>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Must link the price to the real and perceived value of the product, but they also must take into account supply costs. Seasonal discounts, and prices used by competitors. Marketers must link the price to the real and perceived value of the product, but they also must take into account supply costs, seasonal discounts, and prices used by competitors.</a:t>
              </a:r>
            </a:p>
          </p:txBody>
        </p:sp>
        <p:sp>
          <p:nvSpPr>
            <p:cNvPr id="20" name="Rectangle 19">
              <a:extLst>
                <a:ext uri="{FF2B5EF4-FFF2-40B4-BE49-F238E27FC236}">
                  <a16:creationId xmlns:a16="http://schemas.microsoft.com/office/drawing/2014/main" xmlns="" id="{C4AE112C-D9B8-B248-85F9-3EE3572CB210}"/>
                </a:ext>
              </a:extLst>
            </p:cNvPr>
            <p:cNvSpPr/>
            <p:nvPr/>
          </p:nvSpPr>
          <p:spPr>
            <a:xfrm>
              <a:off x="12685840" y="4571553"/>
              <a:ext cx="2325098"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Two</a:t>
              </a:r>
            </a:p>
          </p:txBody>
        </p:sp>
      </p:grpSp>
      <p:sp>
        <p:nvSpPr>
          <p:cNvPr id="12" name="Triangle 11">
            <a:extLst>
              <a:ext uri="{FF2B5EF4-FFF2-40B4-BE49-F238E27FC236}">
                <a16:creationId xmlns:a16="http://schemas.microsoft.com/office/drawing/2014/main" xmlns="" id="{6A4A2CC6-8844-A84D-B419-2329732A25CE}"/>
              </a:ext>
            </a:extLst>
          </p:cNvPr>
          <p:cNvSpPr/>
          <p:nvPr/>
        </p:nvSpPr>
        <p:spPr>
          <a:xfrm rot="5400000">
            <a:off x="-156858" y="1670651"/>
            <a:ext cx="2274440" cy="196072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268534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xmlns="" id="{3B88A15C-B575-644D-8CA4-7C0C74BC05FA}"/>
              </a:ext>
            </a:extLst>
          </p:cNvPr>
          <p:cNvSpPr txBox="1"/>
          <p:nvPr/>
        </p:nvSpPr>
        <p:spPr>
          <a:xfrm>
            <a:off x="3638224" y="2097015"/>
            <a:ext cx="13095294"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In Two Or Three Columns</a:t>
            </a:r>
          </a:p>
        </p:txBody>
      </p:sp>
      <p:grpSp>
        <p:nvGrpSpPr>
          <p:cNvPr id="12" name="Group 11">
            <a:extLst>
              <a:ext uri="{FF2B5EF4-FFF2-40B4-BE49-F238E27FC236}">
                <a16:creationId xmlns:a16="http://schemas.microsoft.com/office/drawing/2014/main" xmlns="" id="{93B113FD-0182-D147-A53B-0F35B9ACF087}"/>
              </a:ext>
            </a:extLst>
          </p:cNvPr>
          <p:cNvGrpSpPr/>
          <p:nvPr/>
        </p:nvGrpSpPr>
        <p:grpSpPr>
          <a:xfrm>
            <a:off x="3638224" y="4698111"/>
            <a:ext cx="5349298" cy="6332530"/>
            <a:chOff x="3337609" y="4698111"/>
            <a:chExt cx="5349298" cy="6332530"/>
          </a:xfrm>
        </p:grpSpPr>
        <p:sp>
          <p:nvSpPr>
            <p:cNvPr id="18" name="Subtitle 2">
              <a:extLst>
                <a:ext uri="{FF2B5EF4-FFF2-40B4-BE49-F238E27FC236}">
                  <a16:creationId xmlns:a16="http://schemas.microsoft.com/office/drawing/2014/main" xmlns="" id="{B4B101EA-140F-6E4E-9094-F5B68EE55355}"/>
                </a:ext>
              </a:extLst>
            </p:cNvPr>
            <p:cNvSpPr txBox="1">
              <a:spLocks/>
            </p:cNvSpPr>
            <p:nvPr/>
          </p:nvSpPr>
          <p:spPr>
            <a:xfrm>
              <a:off x="3337609" y="5346059"/>
              <a:ext cx="5349298" cy="5684582"/>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Must link the price to the real and perceived value of the product, but they also must take into account supply costs.</a:t>
              </a:r>
            </a:p>
          </p:txBody>
        </p:sp>
        <p:sp>
          <p:nvSpPr>
            <p:cNvPr id="19" name="Rectangle 18">
              <a:extLst>
                <a:ext uri="{FF2B5EF4-FFF2-40B4-BE49-F238E27FC236}">
                  <a16:creationId xmlns:a16="http://schemas.microsoft.com/office/drawing/2014/main" xmlns="" id="{C9C23CF7-CAB7-3645-AB08-4237FDE737B5}"/>
                </a:ext>
              </a:extLst>
            </p:cNvPr>
            <p:cNvSpPr/>
            <p:nvPr/>
          </p:nvSpPr>
          <p:spPr>
            <a:xfrm>
              <a:off x="3451908" y="4698111"/>
              <a:ext cx="5234999"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One</a:t>
              </a:r>
            </a:p>
          </p:txBody>
        </p:sp>
      </p:grpSp>
      <p:grpSp>
        <p:nvGrpSpPr>
          <p:cNvPr id="21" name="Group 20">
            <a:extLst>
              <a:ext uri="{FF2B5EF4-FFF2-40B4-BE49-F238E27FC236}">
                <a16:creationId xmlns:a16="http://schemas.microsoft.com/office/drawing/2014/main" xmlns="" id="{F4F5D89E-F9AC-F046-902A-864C3B2DE475}"/>
              </a:ext>
            </a:extLst>
          </p:cNvPr>
          <p:cNvGrpSpPr/>
          <p:nvPr/>
        </p:nvGrpSpPr>
        <p:grpSpPr>
          <a:xfrm>
            <a:off x="9814791" y="4698111"/>
            <a:ext cx="5349298" cy="6332530"/>
            <a:chOff x="3337609" y="4698111"/>
            <a:chExt cx="5349298" cy="6332530"/>
          </a:xfrm>
        </p:grpSpPr>
        <p:sp>
          <p:nvSpPr>
            <p:cNvPr id="22" name="Subtitle 2">
              <a:extLst>
                <a:ext uri="{FF2B5EF4-FFF2-40B4-BE49-F238E27FC236}">
                  <a16:creationId xmlns:a16="http://schemas.microsoft.com/office/drawing/2014/main" xmlns="" id="{903D6E2A-1D63-4A49-87BD-161F4A1D0EA6}"/>
                </a:ext>
              </a:extLst>
            </p:cNvPr>
            <p:cNvSpPr txBox="1">
              <a:spLocks/>
            </p:cNvSpPr>
            <p:nvPr/>
          </p:nvSpPr>
          <p:spPr>
            <a:xfrm>
              <a:off x="3337609" y="5346059"/>
              <a:ext cx="5349298" cy="5684582"/>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Must link the price to the real and perceived value of the product, but they also must take into account supply costs.</a:t>
              </a:r>
            </a:p>
          </p:txBody>
        </p:sp>
        <p:sp>
          <p:nvSpPr>
            <p:cNvPr id="23" name="Rectangle 22">
              <a:extLst>
                <a:ext uri="{FF2B5EF4-FFF2-40B4-BE49-F238E27FC236}">
                  <a16:creationId xmlns:a16="http://schemas.microsoft.com/office/drawing/2014/main" xmlns="" id="{B7892618-C542-B845-93C7-5FBB372EB0DF}"/>
                </a:ext>
              </a:extLst>
            </p:cNvPr>
            <p:cNvSpPr/>
            <p:nvPr/>
          </p:nvSpPr>
          <p:spPr>
            <a:xfrm>
              <a:off x="3451908" y="4698111"/>
              <a:ext cx="5234999"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Two</a:t>
              </a:r>
            </a:p>
          </p:txBody>
        </p:sp>
      </p:grpSp>
      <p:grpSp>
        <p:nvGrpSpPr>
          <p:cNvPr id="24" name="Group 23">
            <a:extLst>
              <a:ext uri="{FF2B5EF4-FFF2-40B4-BE49-F238E27FC236}">
                <a16:creationId xmlns:a16="http://schemas.microsoft.com/office/drawing/2014/main" xmlns="" id="{A39001B4-04F6-C442-9A00-9E9F04F54ADA}"/>
              </a:ext>
            </a:extLst>
          </p:cNvPr>
          <p:cNvGrpSpPr/>
          <p:nvPr/>
        </p:nvGrpSpPr>
        <p:grpSpPr>
          <a:xfrm>
            <a:off x="16105657" y="4698111"/>
            <a:ext cx="5349298" cy="6332530"/>
            <a:chOff x="3337609" y="4698111"/>
            <a:chExt cx="5349298" cy="6332530"/>
          </a:xfrm>
        </p:grpSpPr>
        <p:sp>
          <p:nvSpPr>
            <p:cNvPr id="25" name="Subtitle 2">
              <a:extLst>
                <a:ext uri="{FF2B5EF4-FFF2-40B4-BE49-F238E27FC236}">
                  <a16:creationId xmlns:a16="http://schemas.microsoft.com/office/drawing/2014/main" xmlns="" id="{42B8460F-AA26-0A4A-A689-E14188E235E8}"/>
                </a:ext>
              </a:extLst>
            </p:cNvPr>
            <p:cNvSpPr txBox="1">
              <a:spLocks/>
            </p:cNvSpPr>
            <p:nvPr/>
          </p:nvSpPr>
          <p:spPr>
            <a:xfrm>
              <a:off x="3337609" y="5346059"/>
              <a:ext cx="5349298" cy="5684582"/>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Must link the price to the real and perceived value of the product, but they also must take into account supply costs.</a:t>
              </a:r>
            </a:p>
          </p:txBody>
        </p:sp>
        <p:sp>
          <p:nvSpPr>
            <p:cNvPr id="26" name="Rectangle 25">
              <a:extLst>
                <a:ext uri="{FF2B5EF4-FFF2-40B4-BE49-F238E27FC236}">
                  <a16:creationId xmlns:a16="http://schemas.microsoft.com/office/drawing/2014/main" xmlns="" id="{EA5D4156-28A5-454B-AC96-77CC4CB0862D}"/>
                </a:ext>
              </a:extLst>
            </p:cNvPr>
            <p:cNvSpPr/>
            <p:nvPr/>
          </p:nvSpPr>
          <p:spPr>
            <a:xfrm>
              <a:off x="3451908" y="4698111"/>
              <a:ext cx="5234999"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Three</a:t>
              </a:r>
            </a:p>
          </p:txBody>
        </p:sp>
      </p:grpSp>
      <p:sp>
        <p:nvSpPr>
          <p:cNvPr id="15" name="Triangle 14">
            <a:extLst>
              <a:ext uri="{FF2B5EF4-FFF2-40B4-BE49-F238E27FC236}">
                <a16:creationId xmlns:a16="http://schemas.microsoft.com/office/drawing/2014/main" xmlns="" id="{03492941-AE6E-094C-A3DF-466C64A4F2C2}"/>
              </a:ext>
            </a:extLst>
          </p:cNvPr>
          <p:cNvSpPr/>
          <p:nvPr/>
        </p:nvSpPr>
        <p:spPr>
          <a:xfrm rot="5400000">
            <a:off x="-156858" y="1670651"/>
            <a:ext cx="2274440" cy="196072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26291600"/>
      </p:ext>
    </p:extLst>
  </p:cSld>
  <p:clrMapOvr>
    <a:masterClrMapping/>
  </p:clrMapOvr>
</p:sld>
</file>

<file path=ppt/theme/theme1.xml><?xml version="1.0" encoding="utf-8"?>
<a:theme xmlns:a="http://schemas.openxmlformats.org/drawingml/2006/main" name="Office Theme">
  <a:themeElements>
    <a:clrScheme name="Custom 225 NEW">
      <a:dk1>
        <a:srgbClr val="999999"/>
      </a:dk1>
      <a:lt1>
        <a:srgbClr val="FFFFFF"/>
      </a:lt1>
      <a:dk2>
        <a:srgbClr val="2A3340"/>
      </a:dk2>
      <a:lt2>
        <a:srgbClr val="FFFFFF"/>
      </a:lt2>
      <a:accent1>
        <a:srgbClr val="C01400"/>
      </a:accent1>
      <a:accent2>
        <a:srgbClr val="DA2C1C"/>
      </a:accent2>
      <a:accent3>
        <a:srgbClr val="DF5657"/>
      </a:accent3>
      <a:accent4>
        <a:srgbClr val="F07876"/>
      </a:accent4>
      <a:accent5>
        <a:srgbClr val="FFA4A3"/>
      </a:accent5>
      <a:accent6>
        <a:srgbClr val="FFC8CC"/>
      </a:accent6>
      <a:hlink>
        <a:srgbClr val="F6F7F6"/>
      </a:hlink>
      <a:folHlink>
        <a:srgbClr val="FFC000"/>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34464</TotalTime>
  <Words>1278</Words>
  <Application>Microsoft Macintosh PowerPoint</Application>
  <PresentationFormat>Custom</PresentationFormat>
  <Paragraphs>109</Paragraphs>
  <Slides>23</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23</vt:i4>
      </vt:variant>
    </vt:vector>
  </HeadingPairs>
  <TitlesOfParts>
    <vt:vector size="35" baseType="lpstr">
      <vt:lpstr>Calibri</vt:lpstr>
      <vt:lpstr>Calibri Light</vt:lpstr>
      <vt:lpstr>Gill Sans</vt:lpstr>
      <vt:lpstr>Lato</vt:lpstr>
      <vt:lpstr>Lato Black</vt:lpstr>
      <vt:lpstr>Lato Light</vt:lpstr>
      <vt:lpstr>Lato Regular</vt:lpstr>
      <vt:lpstr>Open Sans Light</vt:lpstr>
      <vt:lpstr>Roboto</vt:lpstr>
      <vt:lpstr>Roboto Light</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15.0034</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Creative Presentations</dc:title>
  <dc:subject/>
  <dc:creator/>
  <cp:keywords/>
  <dc:description/>
  <cp:lastModifiedBy>Microsoft Office User</cp:lastModifiedBy>
  <cp:revision>8213</cp:revision>
  <dcterms:created xsi:type="dcterms:W3CDTF">2014-11-12T21:47:38Z</dcterms:created>
  <dcterms:modified xsi:type="dcterms:W3CDTF">2019-02-08T06:45:33Z</dcterms:modified>
  <cp:category/>
</cp:coreProperties>
</file>